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1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536" y="-84"/>
      </p:cViewPr>
      <p:guideLst>
        <p:guide orient="horz" pos="2880"/>
        <p:guide pos="21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929900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1.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HACCP관리기준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2025.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25">
                          <a:latin typeface="바탕"/>
                          <a:cs typeface="바탕"/>
                        </a:rPr>
                        <a:t>요약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0e9ee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3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4165" marR="181610" lvl="0" indent="-240029" algn="just">
                        <a:lnSpc>
                          <a:spcPct val="1231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410209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가루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말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효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형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거쳐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장하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산된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품으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취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급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5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이나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불충분한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살균,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교차오염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등으로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중독균(병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장균,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황색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상구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)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오염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5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과정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될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으나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러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3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사전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예방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하기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으로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5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야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하는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공정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굽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7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등으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또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중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점적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할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35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5435" marR="189865" lvl="0" indent="-241935" algn="just">
                        <a:lnSpc>
                          <a:spcPct val="1231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40068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본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업소에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5">
                          <a:latin typeface="맑은 고딕 Semilight"/>
                          <a:cs typeface="맑은 고딕 Semilight"/>
                        </a:rPr>
                        <a:t>산하는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품은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가열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(굽기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)공정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온도와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간을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각각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설정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CCP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-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B로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며</a:t>
                      </a:r>
                      <a:r>
                        <a:rPr sz="130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4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계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이탈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93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68935" lvl="0" indent="-30480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MS PGothic"/>
                        <a:buChar char="○"/>
                        <a:tabLst>
                          <a:tab pos="368935" algn="l"/>
                          <a:tab pos="1507490" algn="l"/>
                          <a:tab pos="2318385" algn="l"/>
                          <a:tab pos="3031490" algn="l"/>
                          <a:tab pos="3633470" algn="l"/>
                          <a:tab pos="4406265" algn="l"/>
                        </a:tabLst>
                        <a:defRPr/>
                      </a:pPr>
                      <a:r>
                        <a:rPr sz="1300" spc="-265">
                          <a:latin typeface="맑은 고딕 Semilight"/>
                          <a:cs typeface="맑은 고딕 Semilight"/>
                        </a:rPr>
                        <a:t>금속검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출공정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CCP-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2P로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20">
                          <a:latin typeface="맑은 고딕 Semilight"/>
                          <a:cs typeface="맑은 고딕 Semilight"/>
                        </a:rPr>
                        <a:t>관리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하여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F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철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0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">
                          <a:latin typeface="바탕"/>
                          <a:cs typeface="바탕"/>
                        </a:rPr>
                        <a:t>φ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U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">
                          <a:latin typeface="맑은 고딕 Semilight"/>
                          <a:cs typeface="맑은 고딕 Semilight"/>
                        </a:rPr>
                        <a:t>S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304(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13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)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marL="382905" marR="184785" lvl="0">
                        <a:lnSpc>
                          <a:spcPct val="123100"/>
                        </a:lnSpc>
                        <a:defRPr/>
                      </a:pP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2.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5m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m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바탕"/>
                          <a:cs typeface="바탕"/>
                        </a:rPr>
                        <a:t>φ</a:t>
                      </a:r>
                      <a:r>
                        <a:rPr sz="1200" spc="50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이상의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금속이물</a:t>
                      </a:r>
                      <a:r>
                        <a:rPr sz="130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혼입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3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상시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금속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85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60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1300" spc="3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작동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료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록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3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50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315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990" marR="78740" lvl="0" indent="-236854" algn="just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307975" algn="l"/>
                        </a:tabLst>
                        <a:defRPr/>
                      </a:pP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공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개인</a:t>
                      </a:r>
                      <a:r>
                        <a:rPr sz="1300" spc="5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상태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청결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29개</a:t>
                      </a:r>
                      <a:r>
                        <a:rPr sz="1300" spc="6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항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정기점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6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8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4,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4,</a:t>
                      </a:r>
                      <a:r>
                        <a:rPr sz="1300" spc="1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8">
                          <a:latin typeface="맑은 고딕 Semilight"/>
                          <a:cs typeface="맑은 고딕 Semilight"/>
                        </a:rPr>
                        <a:t>2개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1300" spc="7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0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2)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있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endParaRPr sz="1300" spc="-31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40"/>
                        </a:spcBef>
                        <a:buFont typeface="MS PGothic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7975" marR="90805" lvl="0" indent="-243840" algn="just">
                        <a:lnSpc>
                          <a:spcPct val="123100"/>
                        </a:lnSpc>
                        <a:buFont typeface="MS PGothic"/>
                        <a:buChar char="○"/>
                        <a:tabLst>
                          <a:tab pos="307975" algn="l"/>
                        </a:tabLst>
                        <a:defRPr/>
                      </a:pP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5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80">
                          <a:latin typeface="맑은 고딕 Semilight"/>
                          <a:cs typeface="맑은 고딕 Semilight"/>
                        </a:rPr>
                        <a:t>터링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미</a:t>
                      </a:r>
                      <a:r>
                        <a:rPr sz="130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흡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사항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원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파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악하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체계적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속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3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요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1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2026-04-24T02:08:35.670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