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2" r:id="rId2"/>
    <p:sldId id="263" r:id="rId3"/>
    <p:sldId id="264" r:id="rId4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25">
                          <a:latin typeface="바탕"/>
                          <a:cs typeface="바탕"/>
                        </a:rPr>
                        <a:t>현황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10541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 marR="81280" lvl="0" indent="-231140" algn="just">
                        <a:lnSpc>
                          <a:spcPct val="1231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307975" algn="l"/>
                        </a:tabLst>
                        <a:defRPr/>
                      </a:pP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총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32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㎡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시설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별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진기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오븐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장기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,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/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장고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갖추어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영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.</a:t>
                      </a:r>
                      <a:endParaRPr sz="1300" spc="-16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marR="80645" lvl="0" indent="-228600">
                        <a:lnSpc>
                          <a:spcPct val="1231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3841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주요</a:t>
                      </a:r>
                      <a:r>
                        <a:rPr sz="13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산품목은</a:t>
                      </a:r>
                      <a:r>
                        <a:rPr sz="130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만쥬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빵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산량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약</a:t>
                      </a:r>
                      <a:r>
                        <a:rPr sz="13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kg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액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억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주로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판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매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5275" marR="53975" lvl="0" indent="-231140" algn="just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3079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자외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0명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9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원의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령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층은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50대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2명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40대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2명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30대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6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6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사자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사한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5명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련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야에서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5">
                          <a:latin typeface="맑은 고딕 Semilight"/>
                          <a:cs typeface="맑은 고딕 Semilight"/>
                        </a:rPr>
                        <a:t>0년</a:t>
                      </a:r>
                      <a:r>
                        <a:rPr sz="1300" spc="5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사한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직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130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90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2735" lvl="0" indent="-228600">
                        <a:lnSpc>
                          <a:spcPct val="100000"/>
                        </a:lnSpc>
                        <a:buFont typeface="MS PGothic"/>
                        <a:buChar char="○"/>
                        <a:tabLst>
                          <a:tab pos="292735" algn="l"/>
                          <a:tab pos="143573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에서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3개</a:t>
                      </a:r>
                      <a:r>
                        <a:rPr sz="130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품을</a:t>
                      </a:r>
                      <a:r>
                        <a:rPr sz="130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산하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4165" marR="81280" lvl="0" indent="-240029" algn="just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3079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료를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가루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앙금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발효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각,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장,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과,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장을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거쳐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산되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점적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541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01255" y="1394460"/>
            <a:ext cx="2016760" cy="368935"/>
          </a:xfrm>
          <a:custGeom>
            <a:avLst/>
            <a:gdLst/>
            <a:ahLst/>
            <a:cxnLst/>
            <a:rect l="l" t="t" r="r" b="b"/>
            <a:pathLst>
              <a:path w="2016760" h="368935">
                <a:moveTo>
                  <a:pt x="3048" y="0"/>
                </a:moveTo>
                <a:lnTo>
                  <a:pt x="3048" y="368401"/>
                </a:lnTo>
              </a:path>
              <a:path w="2016760" h="368935">
                <a:moveTo>
                  <a:pt x="21323" y="18262"/>
                </a:moveTo>
                <a:lnTo>
                  <a:pt x="21323" y="350139"/>
                </a:lnTo>
              </a:path>
              <a:path w="2016760" h="368935">
                <a:moveTo>
                  <a:pt x="1995373" y="18262"/>
                </a:moveTo>
                <a:lnTo>
                  <a:pt x="1995373" y="350139"/>
                </a:lnTo>
              </a:path>
              <a:path w="2016760" h="368935">
                <a:moveTo>
                  <a:pt x="2013648" y="0"/>
                </a:moveTo>
                <a:lnTo>
                  <a:pt x="2013648" y="368401"/>
                </a:lnTo>
              </a:path>
              <a:path w="2016760" h="368935">
                <a:moveTo>
                  <a:pt x="0" y="3048"/>
                </a:moveTo>
                <a:lnTo>
                  <a:pt x="2016696" y="3048"/>
                </a:lnTo>
              </a:path>
              <a:path w="2016760" h="368935">
                <a:moveTo>
                  <a:pt x="18288" y="21310"/>
                </a:moveTo>
                <a:lnTo>
                  <a:pt x="1998421" y="21310"/>
                </a:lnTo>
              </a:path>
              <a:path w="2016760" h="368935">
                <a:moveTo>
                  <a:pt x="18288" y="347091"/>
                </a:moveTo>
                <a:lnTo>
                  <a:pt x="1998421" y="347091"/>
                </a:lnTo>
              </a:path>
              <a:path w="2016760" h="368935">
                <a:moveTo>
                  <a:pt x="0" y="365353"/>
                </a:moveTo>
                <a:lnTo>
                  <a:pt x="201669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17485" y="1895309"/>
            <a:ext cx="5747385" cy="273050"/>
          </a:xfrm>
          <a:custGeom>
            <a:avLst/>
            <a:gdLst/>
            <a:ahLst/>
            <a:cxnLst/>
            <a:rect l="l" t="t" r="r" b="b"/>
            <a:pathLst>
              <a:path w="5747384" h="273050">
                <a:moveTo>
                  <a:pt x="1523" y="0"/>
                </a:moveTo>
                <a:lnTo>
                  <a:pt x="1523" y="272491"/>
                </a:lnTo>
              </a:path>
              <a:path w="5747384" h="273050">
                <a:moveTo>
                  <a:pt x="5743917" y="0"/>
                </a:moveTo>
                <a:lnTo>
                  <a:pt x="5743917" y="272491"/>
                </a:lnTo>
              </a:path>
              <a:path w="5747384" h="273050">
                <a:moveTo>
                  <a:pt x="0" y="0"/>
                </a:moveTo>
                <a:lnTo>
                  <a:pt x="5746965" y="0"/>
                </a:lnTo>
              </a:path>
              <a:path w="5747384" h="273050">
                <a:moveTo>
                  <a:pt x="0" y="272491"/>
                </a:moveTo>
                <a:lnTo>
                  <a:pt x="5746965" y="272491"/>
                </a:lnTo>
              </a:path>
              <a:path w="5747384" h="273050">
                <a:moveTo>
                  <a:pt x="5743917" y="0"/>
                </a:moveTo>
                <a:lnTo>
                  <a:pt x="5743917" y="272491"/>
                </a:lnTo>
              </a:path>
              <a:path w="5747384" h="273050">
                <a:moveTo>
                  <a:pt x="1523" y="0"/>
                </a:moveTo>
                <a:lnTo>
                  <a:pt x="1523" y="272491"/>
                </a:lnTo>
              </a:path>
              <a:path w="5747384" h="273050">
                <a:moveTo>
                  <a:pt x="0" y="272491"/>
                </a:moveTo>
                <a:lnTo>
                  <a:pt x="5746965" y="272491"/>
                </a:lnTo>
              </a:path>
              <a:path w="5747384" h="273050">
                <a:moveTo>
                  <a:pt x="0" y="0"/>
                </a:moveTo>
                <a:lnTo>
                  <a:pt x="5746965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204802" y="2336787"/>
          <a:ext cx="4592955" cy="851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35"/>
                <a:gridCol w="725170"/>
                <a:gridCol w="1268730"/>
                <a:gridCol w="1073785"/>
                <a:gridCol w="1294764"/>
              </a:tblGrid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204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50">
                          <a:latin typeface="Malgun Gothic Semilight"/>
                          <a:cs typeface="Malgun Gothic Semilight"/>
                        </a:rPr>
                        <a:t>명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20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6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9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2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204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9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9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25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9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spc="-2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9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간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735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50">
                          <a:latin typeface="MS PGothic"/>
                          <a:cs typeface="MS PGothic"/>
                        </a:rPr>
                        <a:t>□</a:t>
                      </a:r>
                      <a:endParaRPr sz="750">
                        <a:latin typeface="MS PGothic"/>
                        <a:cs typeface="MS PGothic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93</a:t>
                      </a:r>
                      <a:r>
                        <a:rPr dirty="0" sz="900" spc="-4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8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5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75">
                          <a:latin typeface="Malgun Gothic Semilight"/>
                          <a:cs typeface="Malgun Gothic Semilight"/>
                        </a:rPr>
                        <a:t>65</a:t>
                      </a:r>
                      <a:r>
                        <a:rPr dirty="0" sz="9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29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05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016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735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50">
                          <a:latin typeface="MS PGothic"/>
                          <a:cs typeface="MS PGothic"/>
                        </a:rPr>
                        <a:t>□</a:t>
                      </a:r>
                      <a:endParaRPr sz="750">
                        <a:latin typeface="MS PGothic"/>
                        <a:cs typeface="MS PGothic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30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75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29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05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735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50">
                          <a:latin typeface="MS PGothic"/>
                          <a:cs typeface="MS PGothic"/>
                        </a:rPr>
                        <a:t>□</a:t>
                      </a:r>
                      <a:endParaRPr sz="750">
                        <a:latin typeface="MS PGothic"/>
                        <a:cs typeface="MS PGothic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30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75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29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05">
                          <a:latin typeface="Malgun Gothic Semilight"/>
                          <a:cs typeface="Malgun Gothic Semilight"/>
                        </a:rPr>
                        <a:t>7분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5">
                          <a:latin typeface="Malgun Gothic Semilight"/>
                          <a:cs typeface="Malgun Gothic Semilight"/>
                        </a:rPr>
                        <a:t>2분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735"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50">
                          <a:latin typeface="MS PGothic"/>
                          <a:cs typeface="MS PGothic"/>
                        </a:rPr>
                        <a:t>□</a:t>
                      </a:r>
                      <a:endParaRPr sz="750">
                        <a:latin typeface="MS PGothic"/>
                        <a:cs typeface="MS PGothic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60">
                          <a:latin typeface="Malgun Gothic Semilight"/>
                          <a:cs typeface="Malgun Gothic Semilight"/>
                        </a:rPr>
                        <a:t>70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30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5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85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9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75">
                          <a:latin typeface="Malgun Gothic Semilight"/>
                          <a:cs typeface="Malgun Gothic Semilight"/>
                        </a:rPr>
                        <a:t>80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325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29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9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18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900" spc="-180">
                          <a:latin typeface="SimSun"/>
                          <a:cs typeface="SimSun"/>
                        </a:rPr>
                        <a:t>℃</a:t>
                      </a:r>
                      <a:r>
                        <a:rPr dirty="0" sz="900" spc="-140">
                          <a:latin typeface="SimSun"/>
                          <a:cs typeface="SimSun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)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900" spc="-114">
                          <a:latin typeface="Malgun Gothic Semilight"/>
                          <a:cs typeface="Malgun Gothic Semilight"/>
                        </a:rPr>
                        <a:t>9</a:t>
                      </a:r>
                      <a:r>
                        <a:rPr dirty="0" sz="9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04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70">
                          <a:latin typeface="Malgun Gothic Semilight"/>
                          <a:cs typeface="Malgun Gothic Semilight"/>
                        </a:rPr>
                        <a:t>30</a:t>
                      </a:r>
                      <a:r>
                        <a:rPr dirty="0" sz="9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5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9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210">
                          <a:latin typeface="Malgun Gothic Semilight"/>
                          <a:cs typeface="Malgun Gothic Semilight"/>
                        </a:rPr>
                        <a:t>±</a:t>
                      </a:r>
                      <a:r>
                        <a:rPr dirty="0" sz="9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65">
                          <a:latin typeface="Malgun Gothic Semilight"/>
                          <a:cs typeface="Malgun Gothic Semilight"/>
                        </a:rPr>
                        <a:t>30</a:t>
                      </a:r>
                      <a:r>
                        <a:rPr dirty="0" sz="9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900" spc="-50">
                          <a:latin typeface="Malgun Gothic Semilight"/>
                          <a:cs typeface="Malgun Gothic Semilight"/>
                        </a:rPr>
                        <a:t>초</a:t>
                      </a:r>
                      <a:endParaRPr sz="9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525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127885" y="2303297"/>
            <a:ext cx="4648835" cy="922655"/>
          </a:xfrm>
          <a:custGeom>
            <a:avLst/>
            <a:gdLst/>
            <a:ahLst/>
            <a:cxnLst/>
            <a:rect l="l" t="t" r="r" b="b"/>
            <a:pathLst>
              <a:path w="4648834" h="922655">
                <a:moveTo>
                  <a:pt x="1523" y="0"/>
                </a:moveTo>
                <a:lnTo>
                  <a:pt x="1523" y="922527"/>
                </a:lnTo>
              </a:path>
              <a:path w="4648834" h="922655">
                <a:moveTo>
                  <a:pt x="4645698" y="0"/>
                </a:moveTo>
                <a:lnTo>
                  <a:pt x="4645698" y="922527"/>
                </a:lnTo>
              </a:path>
              <a:path w="4648834" h="922655">
                <a:moveTo>
                  <a:pt x="0" y="0"/>
                </a:moveTo>
                <a:lnTo>
                  <a:pt x="4648746" y="0"/>
                </a:lnTo>
              </a:path>
              <a:path w="4648834" h="922655">
                <a:moveTo>
                  <a:pt x="0" y="922527"/>
                </a:moveTo>
                <a:lnTo>
                  <a:pt x="4648746" y="922527"/>
                </a:lnTo>
              </a:path>
              <a:path w="4648834" h="922655">
                <a:moveTo>
                  <a:pt x="4645698" y="0"/>
                </a:moveTo>
                <a:lnTo>
                  <a:pt x="4645698" y="922527"/>
                </a:lnTo>
              </a:path>
              <a:path w="4648834" h="922655">
                <a:moveTo>
                  <a:pt x="0" y="922527"/>
                </a:moveTo>
                <a:lnTo>
                  <a:pt x="4648746" y="922527"/>
                </a:lnTo>
              </a:path>
              <a:path w="4648834" h="922655">
                <a:moveTo>
                  <a:pt x="0" y="0"/>
                </a:moveTo>
                <a:lnTo>
                  <a:pt x="464874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017485" y="2303297"/>
            <a:ext cx="841375" cy="922655"/>
          </a:xfrm>
          <a:custGeom>
            <a:avLst/>
            <a:gdLst/>
            <a:ahLst/>
            <a:cxnLst/>
            <a:rect l="l" t="t" r="r" b="b"/>
            <a:pathLst>
              <a:path w="841375" h="922655">
                <a:moveTo>
                  <a:pt x="1523" y="0"/>
                </a:moveTo>
                <a:lnTo>
                  <a:pt x="1523" y="922527"/>
                </a:lnTo>
              </a:path>
              <a:path w="841375" h="922655">
                <a:moveTo>
                  <a:pt x="837742" y="0"/>
                </a:moveTo>
                <a:lnTo>
                  <a:pt x="837742" y="922527"/>
                </a:lnTo>
              </a:path>
              <a:path w="841375" h="922655">
                <a:moveTo>
                  <a:pt x="0" y="0"/>
                </a:moveTo>
                <a:lnTo>
                  <a:pt x="840790" y="0"/>
                </a:lnTo>
              </a:path>
              <a:path w="841375" h="922655">
                <a:moveTo>
                  <a:pt x="0" y="922527"/>
                </a:moveTo>
                <a:lnTo>
                  <a:pt x="840790" y="922527"/>
                </a:lnTo>
              </a:path>
              <a:path w="841375" h="922655">
                <a:moveTo>
                  <a:pt x="1523" y="0"/>
                </a:moveTo>
                <a:lnTo>
                  <a:pt x="1523" y="922527"/>
                </a:lnTo>
              </a:path>
              <a:path w="841375" h="922655">
                <a:moveTo>
                  <a:pt x="0" y="922527"/>
                </a:moveTo>
                <a:lnTo>
                  <a:pt x="840790" y="922527"/>
                </a:lnTo>
              </a:path>
              <a:path w="841375" h="922655">
                <a:moveTo>
                  <a:pt x="0" y="0"/>
                </a:moveTo>
                <a:lnTo>
                  <a:pt x="840790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2121026" y="3555415"/>
          <a:ext cx="2707005" cy="26079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5725"/>
              </a:tblGrid>
              <a:tr h="72898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2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 marR="83820">
                        <a:lnSpc>
                          <a:spcPct val="102899"/>
                        </a:lnSpc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10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컨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트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롤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넬</a:t>
                      </a:r>
                      <a:r>
                        <a:rPr dirty="0" sz="1050" spc="1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팅</a:t>
                      </a:r>
                      <a:r>
                        <a:rPr dirty="0" sz="1050" spc="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를</a:t>
                      </a:r>
                      <a:r>
                        <a:rPr dirty="0" sz="105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16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14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16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니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1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6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algn="just" marL="64769">
                        <a:lnSpc>
                          <a:spcPts val="1245"/>
                        </a:lnSpc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5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6476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13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13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투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64769" marR="65405">
                        <a:lnSpc>
                          <a:spcPct val="103200"/>
                        </a:lnSpc>
                      </a:pP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5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상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5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  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5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달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5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타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머</a:t>
                      </a:r>
                      <a:r>
                        <a:rPr dirty="0" sz="1050" spc="6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ta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r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t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버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튼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6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누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르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6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050" spc="7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살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처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050" spc="7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6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동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7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to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p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버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튼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6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눌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러</a:t>
                      </a:r>
                      <a:r>
                        <a:rPr dirty="0" sz="1050" spc="8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050" spc="5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간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algn="just" marL="64769" marR="87630">
                        <a:lnSpc>
                          <a:spcPct val="102899"/>
                        </a:lnSpc>
                        <a:spcBef>
                          <a:spcPts val="600"/>
                        </a:spcBef>
                      </a:pPr>
                      <a:r>
                        <a:rPr dirty="0" sz="1000" spc="4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6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5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5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5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즉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6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계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050" spc="6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탈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5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5">
                          <a:latin typeface="Malgun Gothic Semilight"/>
                          <a:cs typeface="Malgun Gothic Semilight"/>
                        </a:rPr>
                        <a:t>선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내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용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05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록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431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-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종료</a:t>
                      </a:r>
                      <a:r>
                        <a:rPr dirty="0" sz="10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장에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42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929900" y="568585"/>
          <a:ext cx="6047740" cy="9651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25">
                          <a:latin typeface="바탕"/>
                          <a:cs typeface="바탕"/>
                        </a:rPr>
                        <a:t>현황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7793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62610" lvl="0">
                        <a:lnSpc>
                          <a:spcPct val="100000"/>
                        </a:lnSpc>
                        <a:defRPr/>
                      </a:pPr>
                      <a:r>
                        <a:rPr sz="1300" spc="-10">
                          <a:latin typeface="바탕"/>
                          <a:cs typeface="바탕"/>
                        </a:rPr>
                        <a:t>중요관리점(CCP)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84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defRPr/>
                      </a:pP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B</a:t>
                      </a:r>
                      <a:r>
                        <a:rPr sz="13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준</a:t>
                      </a:r>
                      <a:endParaRPr sz="1200" spc="-3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4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366645" lvl="0">
                        <a:lnSpc>
                          <a:spcPct val="100000"/>
                        </a:lnSpc>
                        <a:tabLst>
                          <a:tab pos="4406265" algn="l"/>
                          <a:tab pos="5376545" algn="l"/>
                        </a:tabLst>
                        <a:defRPr/>
                      </a:pP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책임자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tabLst>
                          <a:tab pos="4152900" algn="l"/>
                        </a:tabLst>
                        <a:defRPr/>
                      </a:pPr>
                      <a:r>
                        <a:rPr sz="1800" spc="-434" baseline="-3000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800" spc="-135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67" baseline="-300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800" spc="67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30" baseline="-3000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800" spc="30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90" baseline="-3000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800" baseline="-30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0">
                          <a:latin typeface="맑은 고딕 Semilight"/>
                          <a:cs typeface="맑은 고딕 Semilight"/>
                        </a:rPr>
                        <a:t>작업시작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27455" lvl="0" algn="r">
                        <a:lnSpc>
                          <a:spcPct val="100000"/>
                        </a:lnSpc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0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8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tabLst>
                          <a:tab pos="2651760" algn="l"/>
                        </a:tabLst>
                        <a:defRPr/>
                      </a:pPr>
                      <a:r>
                        <a:rPr sz="1000" b="1" spc="320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65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48435" lvl="0" indent="-133350">
                        <a:lnSpc>
                          <a:spcPct val="100000"/>
                        </a:lnSpc>
                        <a:spcBef>
                          <a:spcPts val="340"/>
                        </a:spcBef>
                        <a:buChar char="-"/>
                        <a:tabLst>
                          <a:tab pos="1448435" algn="l"/>
                          <a:tab pos="1473835" algn="l"/>
                        </a:tabLst>
                        <a:defRPr/>
                      </a:pP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와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달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품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96545" lvl="0">
                        <a:lnSpc>
                          <a:spcPct val="126699"/>
                        </a:lnSpc>
                        <a:spcBef>
                          <a:spcPts val="10"/>
                        </a:spcBef>
                        <a:defRPr/>
                      </a:pP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0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350"/>
                        </a:spcBef>
                        <a:defRPr/>
                      </a:pPr>
                      <a:r>
                        <a:rPr sz="1000" b="1" spc="320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9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열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05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과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없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진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행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싱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을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spcBef>
                          <a:spcPts val="225"/>
                        </a:spcBef>
                        <a:tabLst>
                          <a:tab pos="1473835" algn="l"/>
                        </a:tabLst>
                        <a:defRPr/>
                      </a:pPr>
                      <a:r>
                        <a:rPr sz="1200" spc="-34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2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7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2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2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34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280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05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2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1000" b="1" spc="320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65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50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븐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36370" lvl="0" indent="-121285">
                        <a:lnSpc>
                          <a:spcPct val="100000"/>
                        </a:lnSpc>
                        <a:spcBef>
                          <a:spcPts val="335"/>
                        </a:spcBef>
                        <a:buChar char="-"/>
                        <a:tabLst>
                          <a:tab pos="1436370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86385" lvl="0" indent="-158750">
                        <a:lnSpc>
                          <a:spcPts val="161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☆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각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교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차</a:t>
                      </a:r>
                      <a:r>
                        <a:rPr sz="10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오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않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호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2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끝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면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220"/>
                        </a:spcBef>
                        <a:defRPr/>
                      </a:pPr>
                      <a:r>
                        <a:rPr sz="1000" b="1" spc="320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3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65">
                        <a:latin typeface="맑은 고딕 Semilight"/>
                        <a:cs typeface="맑은 고딕 Semilight"/>
                      </a:endParaRPr>
                    </a:p>
                    <a:p>
                      <a:pPr marL="1440815" marR="297815" lvl="0" indent="-125730">
                        <a:lnSpc>
                          <a:spcPts val="1610"/>
                        </a:lnSpc>
                        <a:spcBef>
                          <a:spcPts val="100"/>
                        </a:spcBef>
                        <a:buChar char="-"/>
                        <a:tabLst>
                          <a:tab pos="1473835" algn="l"/>
                        </a:tabLst>
                        <a:defRPr/>
                      </a:pP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1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ACCP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9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9" name="object 9" descr=""/>
          <p:cNvSpPr/>
          <p:nvPr/>
        </p:nvSpPr>
        <p:spPr>
          <a:xfrm>
            <a:off x="6196304" y="3312604"/>
            <a:ext cx="583565" cy="2854960"/>
          </a:xfrm>
          <a:custGeom>
            <a:avLst/>
            <a:gdLst/>
            <a:ahLst/>
            <a:cxnLst/>
            <a:rect l="l" t="t" r="r" b="b"/>
            <a:pathLst>
              <a:path w="583565" h="2854960">
                <a:moveTo>
                  <a:pt x="1523" y="0"/>
                </a:moveTo>
                <a:lnTo>
                  <a:pt x="1523" y="197904"/>
                </a:lnTo>
              </a:path>
              <a:path w="583565" h="2854960">
                <a:moveTo>
                  <a:pt x="1523" y="245097"/>
                </a:moveTo>
                <a:lnTo>
                  <a:pt x="1523" y="2854375"/>
                </a:lnTo>
              </a:path>
              <a:path w="583565" h="2854960">
                <a:moveTo>
                  <a:pt x="580326" y="0"/>
                </a:moveTo>
                <a:lnTo>
                  <a:pt x="580326" y="197904"/>
                </a:lnTo>
              </a:path>
              <a:path w="583565" h="2854960">
                <a:moveTo>
                  <a:pt x="580326" y="245097"/>
                </a:moveTo>
                <a:lnTo>
                  <a:pt x="580326" y="2854375"/>
                </a:lnTo>
              </a:path>
              <a:path w="583565" h="2854960">
                <a:moveTo>
                  <a:pt x="0" y="0"/>
                </a:moveTo>
                <a:lnTo>
                  <a:pt x="583374" y="0"/>
                </a:lnTo>
              </a:path>
              <a:path w="583565" h="2854960">
                <a:moveTo>
                  <a:pt x="0" y="197904"/>
                </a:moveTo>
                <a:lnTo>
                  <a:pt x="583374" y="197904"/>
                </a:lnTo>
              </a:path>
              <a:path w="583565" h="2854960">
                <a:moveTo>
                  <a:pt x="0" y="245097"/>
                </a:moveTo>
                <a:lnTo>
                  <a:pt x="583374" y="245097"/>
                </a:lnTo>
              </a:path>
              <a:path w="583565" h="2854960">
                <a:moveTo>
                  <a:pt x="0" y="2854375"/>
                </a:moveTo>
                <a:lnTo>
                  <a:pt x="583374" y="2854375"/>
                </a:lnTo>
              </a:path>
              <a:path w="583565" h="2854960">
                <a:moveTo>
                  <a:pt x="580326" y="0"/>
                </a:moveTo>
                <a:lnTo>
                  <a:pt x="580326" y="197904"/>
                </a:lnTo>
              </a:path>
              <a:path w="583565" h="2854960">
                <a:moveTo>
                  <a:pt x="580326" y="245097"/>
                </a:moveTo>
                <a:lnTo>
                  <a:pt x="580326" y="2854375"/>
                </a:lnTo>
              </a:path>
              <a:path w="583565" h="2854960">
                <a:moveTo>
                  <a:pt x="0" y="2854375"/>
                </a:moveTo>
                <a:lnTo>
                  <a:pt x="583374" y="2854375"/>
                </a:lnTo>
              </a:path>
              <a:path w="583565" h="2854960">
                <a:moveTo>
                  <a:pt x="0" y="0"/>
                </a:moveTo>
                <a:lnTo>
                  <a:pt x="583374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020398" y="3312604"/>
            <a:ext cx="908050" cy="2854960"/>
          </a:xfrm>
          <a:custGeom>
            <a:avLst/>
            <a:gdLst/>
            <a:ahLst/>
            <a:cxnLst/>
            <a:rect l="l" t="t" r="r" b="b"/>
            <a:pathLst>
              <a:path w="908050" h="2854960">
                <a:moveTo>
                  <a:pt x="1524" y="0"/>
                </a:moveTo>
                <a:lnTo>
                  <a:pt x="1524" y="197904"/>
                </a:lnTo>
              </a:path>
              <a:path w="908050" h="2854960">
                <a:moveTo>
                  <a:pt x="1524" y="245097"/>
                </a:moveTo>
                <a:lnTo>
                  <a:pt x="1524" y="2854375"/>
                </a:lnTo>
              </a:path>
              <a:path w="908050" h="2854960">
                <a:moveTo>
                  <a:pt x="904773" y="0"/>
                </a:moveTo>
                <a:lnTo>
                  <a:pt x="904773" y="197904"/>
                </a:lnTo>
              </a:path>
              <a:path w="908050" h="2854960">
                <a:moveTo>
                  <a:pt x="904773" y="245097"/>
                </a:moveTo>
                <a:lnTo>
                  <a:pt x="904773" y="2854375"/>
                </a:lnTo>
              </a:path>
              <a:path w="908050" h="2854960">
                <a:moveTo>
                  <a:pt x="0" y="0"/>
                </a:moveTo>
                <a:lnTo>
                  <a:pt x="907821" y="0"/>
                </a:lnTo>
              </a:path>
              <a:path w="908050" h="2854960">
                <a:moveTo>
                  <a:pt x="0" y="197904"/>
                </a:moveTo>
                <a:lnTo>
                  <a:pt x="907821" y="197904"/>
                </a:lnTo>
              </a:path>
              <a:path w="908050" h="2854960">
                <a:moveTo>
                  <a:pt x="0" y="245097"/>
                </a:moveTo>
                <a:lnTo>
                  <a:pt x="907821" y="245097"/>
                </a:lnTo>
              </a:path>
              <a:path w="908050" h="2854960">
                <a:moveTo>
                  <a:pt x="0" y="2854375"/>
                </a:moveTo>
                <a:lnTo>
                  <a:pt x="907821" y="2854375"/>
                </a:lnTo>
              </a:path>
              <a:path w="908050" h="2854960">
                <a:moveTo>
                  <a:pt x="0" y="2854375"/>
                </a:moveTo>
                <a:lnTo>
                  <a:pt x="907821" y="2854375"/>
                </a:lnTo>
              </a:path>
              <a:path w="908050" h="2854960">
                <a:moveTo>
                  <a:pt x="0" y="0"/>
                </a:moveTo>
                <a:lnTo>
                  <a:pt x="907821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2121789" y="3312604"/>
            <a:ext cx="2630805" cy="198120"/>
          </a:xfrm>
          <a:custGeom>
            <a:avLst/>
            <a:gdLst/>
            <a:ahLst/>
            <a:cxnLst/>
            <a:rect l="l" t="t" r="r" b="b"/>
            <a:pathLst>
              <a:path w="2630804" h="198120">
                <a:moveTo>
                  <a:pt x="1524" y="0"/>
                </a:moveTo>
                <a:lnTo>
                  <a:pt x="1524" y="197904"/>
                </a:lnTo>
              </a:path>
              <a:path w="2630804" h="198120">
                <a:moveTo>
                  <a:pt x="2627490" y="0"/>
                </a:moveTo>
                <a:lnTo>
                  <a:pt x="2627490" y="197904"/>
                </a:lnTo>
              </a:path>
              <a:path w="2630804" h="198120">
                <a:moveTo>
                  <a:pt x="0" y="0"/>
                </a:moveTo>
                <a:lnTo>
                  <a:pt x="2630538" y="0"/>
                </a:lnTo>
              </a:path>
              <a:path w="2630804" h="198120">
                <a:moveTo>
                  <a:pt x="0" y="197904"/>
                </a:moveTo>
                <a:lnTo>
                  <a:pt x="2630538" y="197904"/>
                </a:lnTo>
              </a:path>
              <a:path w="2630804" h="198120">
                <a:moveTo>
                  <a:pt x="0" y="0"/>
                </a:moveTo>
                <a:lnTo>
                  <a:pt x="2630538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017485" y="3312604"/>
            <a:ext cx="835025" cy="2854960"/>
          </a:xfrm>
          <a:custGeom>
            <a:avLst/>
            <a:gdLst/>
            <a:ahLst/>
            <a:cxnLst/>
            <a:rect l="l" t="t" r="r" b="b"/>
            <a:pathLst>
              <a:path w="835025" h="2854960">
                <a:moveTo>
                  <a:pt x="1523" y="0"/>
                </a:moveTo>
                <a:lnTo>
                  <a:pt x="1523" y="2854375"/>
                </a:lnTo>
              </a:path>
              <a:path w="835025" h="2854960">
                <a:moveTo>
                  <a:pt x="831659" y="0"/>
                </a:moveTo>
                <a:lnTo>
                  <a:pt x="831659" y="2854375"/>
                </a:lnTo>
              </a:path>
              <a:path w="835025" h="2854960">
                <a:moveTo>
                  <a:pt x="0" y="0"/>
                </a:moveTo>
                <a:lnTo>
                  <a:pt x="834707" y="0"/>
                </a:lnTo>
              </a:path>
              <a:path w="835025" h="2854960">
                <a:moveTo>
                  <a:pt x="0" y="2854375"/>
                </a:moveTo>
                <a:lnTo>
                  <a:pt x="834707" y="2854375"/>
                </a:lnTo>
              </a:path>
              <a:path w="835025" h="2854960">
                <a:moveTo>
                  <a:pt x="1523" y="0"/>
                </a:moveTo>
                <a:lnTo>
                  <a:pt x="1523" y="2854375"/>
                </a:lnTo>
              </a:path>
              <a:path w="835025" h="2854960">
                <a:moveTo>
                  <a:pt x="0" y="2854375"/>
                </a:moveTo>
                <a:lnTo>
                  <a:pt x="834707" y="2854375"/>
                </a:lnTo>
              </a:path>
              <a:path w="835025" h="2854960">
                <a:moveTo>
                  <a:pt x="0" y="0"/>
                </a:moveTo>
                <a:lnTo>
                  <a:pt x="834707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2127885" y="6252222"/>
            <a:ext cx="4648835" cy="3816985"/>
          </a:xfrm>
          <a:custGeom>
            <a:avLst/>
            <a:gdLst/>
            <a:ahLst/>
            <a:cxnLst/>
            <a:rect l="l" t="t" r="r" b="b"/>
            <a:pathLst>
              <a:path w="4648834" h="3816984">
                <a:moveTo>
                  <a:pt x="1523" y="0"/>
                </a:moveTo>
                <a:lnTo>
                  <a:pt x="1523" y="3816502"/>
                </a:lnTo>
              </a:path>
              <a:path w="4648834" h="3816984">
                <a:moveTo>
                  <a:pt x="4645698" y="0"/>
                </a:moveTo>
                <a:lnTo>
                  <a:pt x="4645698" y="3816502"/>
                </a:lnTo>
              </a:path>
              <a:path w="4648834" h="3816984">
                <a:moveTo>
                  <a:pt x="0" y="0"/>
                </a:moveTo>
                <a:lnTo>
                  <a:pt x="4648746" y="0"/>
                </a:lnTo>
              </a:path>
              <a:path w="4648834" h="3816984">
                <a:moveTo>
                  <a:pt x="0" y="3816502"/>
                </a:moveTo>
                <a:lnTo>
                  <a:pt x="4648746" y="3816502"/>
                </a:lnTo>
              </a:path>
              <a:path w="4648834" h="3816984">
                <a:moveTo>
                  <a:pt x="4645698" y="0"/>
                </a:moveTo>
                <a:lnTo>
                  <a:pt x="4645698" y="3816502"/>
                </a:lnTo>
              </a:path>
              <a:path w="4648834" h="3816984">
                <a:moveTo>
                  <a:pt x="0" y="3816502"/>
                </a:moveTo>
                <a:lnTo>
                  <a:pt x="4648746" y="3816502"/>
                </a:lnTo>
              </a:path>
              <a:path w="4648834" h="3816984">
                <a:moveTo>
                  <a:pt x="0" y="0"/>
                </a:moveTo>
                <a:lnTo>
                  <a:pt x="464874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017485" y="6252222"/>
            <a:ext cx="841375" cy="3816985"/>
          </a:xfrm>
          <a:custGeom>
            <a:avLst/>
            <a:gdLst/>
            <a:ahLst/>
            <a:cxnLst/>
            <a:rect l="l" t="t" r="r" b="b"/>
            <a:pathLst>
              <a:path w="841375" h="3816984">
                <a:moveTo>
                  <a:pt x="1523" y="0"/>
                </a:moveTo>
                <a:lnTo>
                  <a:pt x="1523" y="3816502"/>
                </a:lnTo>
              </a:path>
              <a:path w="841375" h="3816984">
                <a:moveTo>
                  <a:pt x="837742" y="0"/>
                </a:moveTo>
                <a:lnTo>
                  <a:pt x="837742" y="3816502"/>
                </a:lnTo>
              </a:path>
              <a:path w="841375" h="3816984">
                <a:moveTo>
                  <a:pt x="0" y="0"/>
                </a:moveTo>
                <a:lnTo>
                  <a:pt x="840790" y="0"/>
                </a:lnTo>
              </a:path>
              <a:path w="841375" h="3816984">
                <a:moveTo>
                  <a:pt x="0" y="3816502"/>
                </a:moveTo>
                <a:lnTo>
                  <a:pt x="840790" y="3816502"/>
                </a:lnTo>
              </a:path>
              <a:path w="841375" h="3816984">
                <a:moveTo>
                  <a:pt x="1523" y="0"/>
                </a:moveTo>
                <a:lnTo>
                  <a:pt x="1523" y="3816502"/>
                </a:lnTo>
              </a:path>
              <a:path w="841375" h="3816984">
                <a:moveTo>
                  <a:pt x="0" y="3816502"/>
                </a:moveTo>
                <a:lnTo>
                  <a:pt x="840790" y="3816502"/>
                </a:lnTo>
              </a:path>
              <a:path w="841375" h="3816984">
                <a:moveTo>
                  <a:pt x="0" y="0"/>
                </a:moveTo>
                <a:lnTo>
                  <a:pt x="840790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7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01255" y="1394460"/>
            <a:ext cx="2016760" cy="368935"/>
          </a:xfrm>
          <a:custGeom>
            <a:avLst/>
            <a:gdLst/>
            <a:ahLst/>
            <a:cxnLst/>
            <a:rect l="l" t="t" r="r" b="b"/>
            <a:pathLst>
              <a:path w="2016760" h="368935">
                <a:moveTo>
                  <a:pt x="3048" y="0"/>
                </a:moveTo>
                <a:lnTo>
                  <a:pt x="3048" y="368401"/>
                </a:lnTo>
              </a:path>
              <a:path w="2016760" h="368935">
                <a:moveTo>
                  <a:pt x="21323" y="18262"/>
                </a:moveTo>
                <a:lnTo>
                  <a:pt x="21323" y="350139"/>
                </a:lnTo>
              </a:path>
              <a:path w="2016760" h="368935">
                <a:moveTo>
                  <a:pt x="1995373" y="18262"/>
                </a:moveTo>
                <a:lnTo>
                  <a:pt x="1995373" y="350139"/>
                </a:lnTo>
              </a:path>
              <a:path w="2016760" h="368935">
                <a:moveTo>
                  <a:pt x="2013648" y="0"/>
                </a:moveTo>
                <a:lnTo>
                  <a:pt x="2013648" y="368401"/>
                </a:lnTo>
              </a:path>
              <a:path w="2016760" h="368935">
                <a:moveTo>
                  <a:pt x="0" y="3048"/>
                </a:moveTo>
                <a:lnTo>
                  <a:pt x="2016696" y="3048"/>
                </a:lnTo>
              </a:path>
              <a:path w="2016760" h="368935">
                <a:moveTo>
                  <a:pt x="18288" y="21310"/>
                </a:moveTo>
                <a:lnTo>
                  <a:pt x="1998421" y="21310"/>
                </a:lnTo>
              </a:path>
              <a:path w="2016760" h="368935">
                <a:moveTo>
                  <a:pt x="18288" y="347091"/>
                </a:moveTo>
                <a:lnTo>
                  <a:pt x="1998421" y="347091"/>
                </a:lnTo>
              </a:path>
              <a:path w="2016760" h="368935">
                <a:moveTo>
                  <a:pt x="0" y="365353"/>
                </a:moveTo>
                <a:lnTo>
                  <a:pt x="2016696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35761" y="2039924"/>
            <a:ext cx="5742940" cy="271145"/>
          </a:xfrm>
          <a:custGeom>
            <a:avLst/>
            <a:gdLst/>
            <a:ahLst/>
            <a:cxnLst/>
            <a:rect l="l" t="t" r="r" b="b"/>
            <a:pathLst>
              <a:path w="5742940" h="271144">
                <a:moveTo>
                  <a:pt x="1524" y="0"/>
                </a:moveTo>
                <a:lnTo>
                  <a:pt x="1524" y="270979"/>
                </a:lnTo>
              </a:path>
              <a:path w="5742940" h="271144">
                <a:moveTo>
                  <a:pt x="5739345" y="0"/>
                </a:moveTo>
                <a:lnTo>
                  <a:pt x="5739345" y="270979"/>
                </a:lnTo>
              </a:path>
              <a:path w="5742940" h="271144">
                <a:moveTo>
                  <a:pt x="0" y="0"/>
                </a:moveTo>
                <a:lnTo>
                  <a:pt x="5742393" y="0"/>
                </a:lnTo>
              </a:path>
              <a:path w="5742940" h="271144">
                <a:moveTo>
                  <a:pt x="0" y="270979"/>
                </a:moveTo>
                <a:lnTo>
                  <a:pt x="5742393" y="270979"/>
                </a:lnTo>
              </a:path>
              <a:path w="5742940" h="271144">
                <a:moveTo>
                  <a:pt x="5739345" y="0"/>
                </a:moveTo>
                <a:lnTo>
                  <a:pt x="5739345" y="270979"/>
                </a:lnTo>
              </a:path>
              <a:path w="5742940" h="271144">
                <a:moveTo>
                  <a:pt x="1524" y="0"/>
                </a:moveTo>
                <a:lnTo>
                  <a:pt x="1524" y="270979"/>
                </a:lnTo>
              </a:path>
              <a:path w="5742940" h="271144">
                <a:moveTo>
                  <a:pt x="0" y="270979"/>
                </a:moveTo>
                <a:lnTo>
                  <a:pt x="5742393" y="270979"/>
                </a:lnTo>
              </a:path>
              <a:path w="5742940" h="271144">
                <a:moveTo>
                  <a:pt x="0" y="0"/>
                </a:moveTo>
                <a:lnTo>
                  <a:pt x="5742393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017485" y="2455532"/>
            <a:ext cx="841375" cy="198120"/>
          </a:xfrm>
          <a:custGeom>
            <a:avLst/>
            <a:gdLst/>
            <a:ahLst/>
            <a:cxnLst/>
            <a:rect l="l" t="t" r="r" b="b"/>
            <a:pathLst>
              <a:path w="841375" h="198119">
                <a:moveTo>
                  <a:pt x="1523" y="0"/>
                </a:moveTo>
                <a:lnTo>
                  <a:pt x="1523" y="197891"/>
                </a:lnTo>
              </a:path>
              <a:path w="841375" h="198119">
                <a:moveTo>
                  <a:pt x="837742" y="0"/>
                </a:moveTo>
                <a:lnTo>
                  <a:pt x="837742" y="197891"/>
                </a:lnTo>
              </a:path>
              <a:path w="841375" h="198119">
                <a:moveTo>
                  <a:pt x="0" y="0"/>
                </a:moveTo>
                <a:lnTo>
                  <a:pt x="840790" y="0"/>
                </a:lnTo>
              </a:path>
              <a:path w="841375" h="198119">
                <a:moveTo>
                  <a:pt x="0" y="197891"/>
                </a:moveTo>
                <a:lnTo>
                  <a:pt x="840790" y="197891"/>
                </a:lnTo>
              </a:path>
              <a:path w="841375" h="198119">
                <a:moveTo>
                  <a:pt x="1523" y="0"/>
                </a:moveTo>
                <a:lnTo>
                  <a:pt x="1523" y="197891"/>
                </a:lnTo>
              </a:path>
              <a:path w="841375" h="198119">
                <a:moveTo>
                  <a:pt x="0" y="197891"/>
                </a:moveTo>
                <a:lnTo>
                  <a:pt x="840790" y="197891"/>
                </a:lnTo>
              </a:path>
              <a:path w="841375" h="198119">
                <a:moveTo>
                  <a:pt x="0" y="0"/>
                </a:moveTo>
                <a:lnTo>
                  <a:pt x="840790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127885" y="2455532"/>
            <a:ext cx="4648835" cy="198120"/>
          </a:xfrm>
          <a:custGeom>
            <a:avLst/>
            <a:gdLst/>
            <a:ahLst/>
            <a:cxnLst/>
            <a:rect l="l" t="t" r="r" b="b"/>
            <a:pathLst>
              <a:path w="4648834" h="198119">
                <a:moveTo>
                  <a:pt x="1523" y="0"/>
                </a:moveTo>
                <a:lnTo>
                  <a:pt x="1523" y="197891"/>
                </a:lnTo>
              </a:path>
              <a:path w="4648834" h="198119">
                <a:moveTo>
                  <a:pt x="4645698" y="0"/>
                </a:moveTo>
                <a:lnTo>
                  <a:pt x="4645698" y="197891"/>
                </a:lnTo>
              </a:path>
              <a:path w="4648834" h="198119">
                <a:moveTo>
                  <a:pt x="0" y="0"/>
                </a:moveTo>
                <a:lnTo>
                  <a:pt x="4648746" y="0"/>
                </a:lnTo>
              </a:path>
              <a:path w="4648834" h="198119">
                <a:moveTo>
                  <a:pt x="0" y="197891"/>
                </a:moveTo>
                <a:lnTo>
                  <a:pt x="4648746" y="197891"/>
                </a:lnTo>
              </a:path>
              <a:path w="4648834" h="198119">
                <a:moveTo>
                  <a:pt x="4645698" y="0"/>
                </a:moveTo>
                <a:lnTo>
                  <a:pt x="4645698" y="197891"/>
                </a:lnTo>
              </a:path>
              <a:path w="4648834" h="198119">
                <a:moveTo>
                  <a:pt x="0" y="197891"/>
                </a:moveTo>
                <a:lnTo>
                  <a:pt x="4648746" y="197891"/>
                </a:lnTo>
              </a:path>
              <a:path w="4648834" h="198119">
                <a:moveTo>
                  <a:pt x="0" y="0"/>
                </a:moveTo>
                <a:lnTo>
                  <a:pt x="464874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121026" y="2983014"/>
          <a:ext cx="2707005" cy="2586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5725"/>
              </a:tblGrid>
              <a:tr h="89471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1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감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작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전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Te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t</a:t>
                      </a:r>
                      <a:r>
                        <a:rPr dirty="0" sz="1050" spc="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0">
                          <a:latin typeface="Malgun Gothic Semilight"/>
                          <a:cs typeface="Malgun Gothic Semilight"/>
                        </a:rPr>
                        <a:t>p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i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ce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(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105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0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U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304</a:t>
                      </a:r>
                      <a:r>
                        <a:rPr dirty="0" sz="105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2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.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5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m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 marR="323215">
                        <a:lnSpc>
                          <a:spcPts val="1310"/>
                        </a:lnSpc>
                        <a:spcBef>
                          <a:spcPts val="40"/>
                        </a:spcBef>
                      </a:pPr>
                      <a:r>
                        <a:rPr dirty="0" sz="1000" spc="-85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켜</a:t>
                      </a:r>
                      <a:r>
                        <a:rPr dirty="0" sz="10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8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12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1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1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56615">
                <a:tc>
                  <a:txBody>
                    <a:bodyPr/>
                    <a:lstStyle/>
                    <a:p>
                      <a:pPr algn="just" marL="64769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감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05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6476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1050" spc="41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담당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자는</a:t>
                      </a:r>
                      <a:r>
                        <a:rPr dirty="0" sz="1050" spc="44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종료후</a:t>
                      </a:r>
                      <a:r>
                        <a:rPr dirty="0" sz="1050" spc="44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Test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algn="just" marL="64769" marR="84455">
                        <a:lnSpc>
                          <a:spcPct val="102899"/>
                        </a:lnSpc>
                        <a:spcBef>
                          <a:spcPts val="10"/>
                        </a:spcBef>
                      </a:pP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p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i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ece(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F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e</a:t>
                      </a:r>
                      <a:r>
                        <a:rPr dirty="0" sz="105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0m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95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50">
                          <a:latin typeface="Malgun Gothic Semilight"/>
                          <a:cs typeface="Malgun Gothic Semilight"/>
                        </a:rPr>
                        <a:t>SU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S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304</a:t>
                      </a:r>
                      <a:r>
                        <a:rPr dirty="0" sz="1050" spc="3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2.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5m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m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00" spc="-90">
                          <a:latin typeface="Batang"/>
                          <a:cs typeface="Batang"/>
                        </a:rPr>
                        <a:t>Φ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)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넣</a:t>
                      </a:r>
                      <a:r>
                        <a:rPr dirty="0" sz="105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5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기기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5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과시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켜</a:t>
                      </a:r>
                      <a:r>
                        <a:rPr dirty="0" sz="1050" spc="6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050" spc="5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터링</a:t>
                      </a:r>
                      <a:r>
                        <a:rPr dirty="0" sz="105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5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0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35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4515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-20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05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측</a:t>
                      </a:r>
                      <a:r>
                        <a:rPr dirty="0" sz="105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5">
                          <a:latin typeface="Malgun Gothic Semilight"/>
                          <a:cs typeface="Malgun Gothic Semilight"/>
                        </a:rPr>
                        <a:t>정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64769" marR="90805">
                        <a:lnSpc>
                          <a:spcPct val="102899"/>
                        </a:lnSpc>
                        <a:spcBef>
                          <a:spcPts val="15"/>
                        </a:spcBef>
                        <a:tabLst>
                          <a:tab pos="688340" algn="l"/>
                          <a:tab pos="1805305" algn="l"/>
                        </a:tabLst>
                      </a:pP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9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050" spc="-254">
                          <a:latin typeface="Malgun Gothic Semilight"/>
                          <a:cs typeface="Malgun Gothic Semilight"/>
                        </a:rPr>
                        <a:t>담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당</a:t>
                      </a:r>
                      <a:r>
                        <a:rPr dirty="0" sz="105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05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10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과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	양과</a:t>
                      </a:r>
                      <a:r>
                        <a:rPr dirty="0" sz="105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05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050" spc="-10">
                          <a:latin typeface="Malgun Gothic Semilight"/>
                          <a:cs typeface="Malgun Gothic Semilight"/>
                        </a:rPr>
                        <a:t> 양을</a:t>
                      </a:r>
                      <a:r>
                        <a:rPr dirty="0" sz="1050" spc="2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CCP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-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2P</a:t>
                      </a:r>
                      <a:r>
                        <a:rPr dirty="0" sz="1050" spc="3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모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050" spc="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터</a:t>
                      </a:r>
                      <a:r>
                        <a:rPr dirty="0" sz="1050" spc="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링</a:t>
                      </a:r>
                      <a:r>
                        <a:rPr dirty="0" sz="105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05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05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록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04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30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0510"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000" spc="365" b="1">
                          <a:latin typeface="Malgun Gothic"/>
                          <a:cs typeface="Malgun Gothic"/>
                        </a:rPr>
                        <a:t>◌</a:t>
                      </a:r>
                      <a:r>
                        <a:rPr dirty="0" sz="1000" spc="-5" b="1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050" spc="-70">
                          <a:latin typeface="Malgun Gothic Semilight"/>
                          <a:cs typeface="Malgun Gothic Semilight"/>
                        </a:rPr>
                        <a:t>종료</a:t>
                      </a:r>
                      <a:r>
                        <a:rPr dirty="0" sz="1050" spc="22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050" spc="2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20">
                          <a:latin typeface="Malgun Gothic Semilight"/>
                          <a:cs typeface="Malgun Gothic Semilight"/>
                        </a:rPr>
                        <a:t>H</a:t>
                      </a:r>
                      <a:r>
                        <a:rPr dirty="0" sz="105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85">
                          <a:latin typeface="Malgun Gothic Semilight"/>
                          <a:cs typeface="Malgun Gothic Semilight"/>
                        </a:rPr>
                        <a:t>ACCP팀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95">
                          <a:latin typeface="Malgun Gothic Semilight"/>
                          <a:cs typeface="Malgun Gothic Semilight"/>
                        </a:rPr>
                        <a:t>장에</a:t>
                      </a:r>
                      <a:r>
                        <a:rPr dirty="0" sz="105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게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5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3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승</a:t>
                      </a:r>
                      <a:r>
                        <a:rPr dirty="0" sz="105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29900" y="568585"/>
          <a:ext cx="6047740" cy="93478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25">
                          <a:latin typeface="바탕"/>
                          <a:cs typeface="바탕"/>
                        </a:rPr>
                        <a:t>현황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8230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562610" lvl="0">
                        <a:lnSpc>
                          <a:spcPct val="100000"/>
                        </a:lnSpc>
                        <a:defRPr/>
                      </a:pPr>
                      <a:r>
                        <a:rPr sz="1300" spc="-10">
                          <a:latin typeface="바탕"/>
                          <a:cs typeface="바탕"/>
                        </a:rPr>
                        <a:t>중요관리점(CCP)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4465" lvl="0">
                        <a:lnSpc>
                          <a:spcPct val="100000"/>
                        </a:lnSpc>
                        <a:defRPr/>
                      </a:pP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2P</a:t>
                      </a:r>
                      <a:r>
                        <a:rPr sz="130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정</a:t>
                      </a:r>
                      <a:endParaRPr sz="1300" spc="-43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tabLst>
                          <a:tab pos="1257300" algn="l"/>
                        </a:tabLst>
                        <a:defRPr/>
                      </a:pPr>
                      <a:r>
                        <a:rPr sz="1200" spc="-26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2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6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2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575" spc="-375" baseline="200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575" spc="-89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575" spc="-12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82" baseline="200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575" spc="-6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2" baseline="200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575" spc="-104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08" baseline="200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575" spc="-21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67" baseline="2000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1575" spc="-19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200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575" spc="16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79" baseline="200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575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17" baseline="200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575" spc="-15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87" baseline="2000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575" spc="-29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575" spc="-17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575" spc="-15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00" baseline="2000">
                          <a:latin typeface="바탕"/>
                          <a:cs typeface="바탕"/>
                        </a:rPr>
                        <a:t>Φ</a:t>
                      </a:r>
                      <a:r>
                        <a:rPr sz="1575" baseline="20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575" spc="48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7" baseline="2000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575" spc="-22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92" baseline="2000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575" spc="-12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7" baseline="2000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575" spc="-22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2000">
                          <a:latin typeface="맑은 고딕 Semilight"/>
                          <a:cs typeface="맑은 고딕 Semilight"/>
                        </a:rPr>
                        <a:t>304</a:t>
                      </a:r>
                      <a:r>
                        <a:rPr sz="1575" spc="38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79" baseline="2000">
                          <a:latin typeface="맑은 고딕 Semilight"/>
                          <a:cs typeface="맑은 고딕 Semilight"/>
                        </a:rPr>
                        <a:t>2</a:t>
                      </a:r>
                      <a:r>
                        <a:rPr sz="1575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17" baseline="2000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575" spc="-165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179" baseline="2000">
                          <a:latin typeface="맑은 고딕 Semilight"/>
                          <a:cs typeface="맑은 고딕 Semilight"/>
                        </a:rPr>
                        <a:t>5</a:t>
                      </a:r>
                      <a:r>
                        <a:rPr sz="1575" spc="-300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575" spc="-15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575" spc="-15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00" baseline="2000">
                          <a:latin typeface="바탕"/>
                          <a:cs typeface="바탕"/>
                        </a:rPr>
                        <a:t>Φ</a:t>
                      </a:r>
                      <a:r>
                        <a:rPr sz="1500" spc="217" baseline="2000">
                          <a:latin typeface="바탕"/>
                          <a:cs typeface="바탕"/>
                        </a:rPr>
                        <a:t> </a:t>
                      </a:r>
                      <a:r>
                        <a:rPr sz="1575" spc="-382" baseline="200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575" spc="-8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277" baseline="200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575" spc="-172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baseline="200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575" spc="48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359" baseline="2000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1575" spc="-9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457" baseline="2000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575" spc="7" baseline="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575" spc="-75" baseline="2000">
                          <a:latin typeface="맑은 고딕 Semilight"/>
                          <a:cs typeface="맑은 고딕 Semilight"/>
                        </a:rPr>
                        <a:t>출</a:t>
                      </a:r>
                      <a:endParaRPr sz="1575" spc="-75" baseline="2000">
                        <a:latin typeface="맑은 고딕 Semilight"/>
                        <a:cs typeface="맑은 고딕 Semilight"/>
                      </a:endParaRPr>
                    </a:p>
                    <a:p>
                      <a:pPr marL="2366645" lvl="0">
                        <a:lnSpc>
                          <a:spcPct val="100000"/>
                        </a:lnSpc>
                        <a:spcBef>
                          <a:spcPts val="920"/>
                        </a:spcBef>
                        <a:tabLst>
                          <a:tab pos="4406265" algn="l"/>
                          <a:tab pos="5376545" algn="l"/>
                        </a:tabLst>
                        <a:defRPr/>
                      </a:pP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90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책임자</a:t>
                      </a:r>
                      <a:endParaRPr sz="1050" spc="-2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46685" lvl="0">
                        <a:lnSpc>
                          <a:spcPct val="100000"/>
                        </a:lnSpc>
                        <a:tabLst>
                          <a:tab pos="4152900" algn="l"/>
                        </a:tabLst>
                        <a:defRPr/>
                      </a:pPr>
                      <a:r>
                        <a:rPr sz="1800" spc="-434" baseline="-3000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800" spc="-135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67" baseline="-3000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800" spc="67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30" baseline="-3000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800" spc="30" baseline="-30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90" baseline="-3000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800" baseline="-30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0">
                          <a:latin typeface="맑은 고딕 Semilight"/>
                          <a:cs typeface="맑은 고딕 Semilight"/>
                        </a:rPr>
                        <a:t>작업시작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endParaRPr sz="1050" spc="-38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R="1227455" lvl="0" algn="r">
                        <a:lnSpc>
                          <a:spcPct val="100000"/>
                        </a:lnSpc>
                        <a:defRPr/>
                      </a:pPr>
                      <a:r>
                        <a:rPr sz="1050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050" spc="2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0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후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defRPr/>
                      </a:pPr>
                      <a:r>
                        <a:rPr sz="1000" b="1" spc="365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94640" lvl="0" indent="-152400">
                        <a:lnSpc>
                          <a:spcPts val="1310"/>
                        </a:lnSpc>
                        <a:spcBef>
                          <a:spcPts val="40"/>
                        </a:spcBef>
                        <a:buChar char="-"/>
                        <a:tabLst>
                          <a:tab pos="1473835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4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탈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9865" lvl="0" indent="-138430">
                        <a:lnSpc>
                          <a:spcPts val="1240"/>
                        </a:lnSpc>
                        <a:buChar char="-"/>
                        <a:tabLst>
                          <a:tab pos="1459865" algn="l"/>
                        </a:tabLst>
                        <a:defRPr/>
                      </a:pP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2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찾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5">
                          <a:latin typeface="맑은 고딕 Semilight"/>
                          <a:cs typeface="맑은 고딕 Semilight"/>
                        </a:rPr>
                        <a:t>아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처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5">
                          <a:latin typeface="맑은 고딕 Semilight"/>
                          <a:cs typeface="맑은 고딕 Semilight"/>
                        </a:rPr>
                        <a:t>제</a:t>
                      </a:r>
                      <a:endParaRPr sz="1050" spc="-335">
                        <a:latin typeface="맑은 고딕 Semilight"/>
                        <a:cs typeface="맑은 고딕 Semilight"/>
                      </a:endParaRPr>
                    </a:p>
                    <a:p>
                      <a:pPr marL="1473835" lvl="0">
                        <a:lnSpc>
                          <a:spcPct val="100000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6690" lvl="0" indent="-135255">
                        <a:lnSpc>
                          <a:spcPct val="100000"/>
                        </a:lnSpc>
                        <a:spcBef>
                          <a:spcPts val="50"/>
                        </a:spcBef>
                        <a:buChar char="-"/>
                        <a:tabLst>
                          <a:tab pos="1456690" algn="l"/>
                        </a:tabLst>
                        <a:defRPr/>
                      </a:pP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0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1000" b="1" spc="365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-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2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감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뀌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94640" lvl="0" indent="-152400">
                        <a:lnSpc>
                          <a:spcPts val="1310"/>
                        </a:lnSpc>
                        <a:spcBef>
                          <a:spcPts val="40"/>
                        </a:spcBef>
                        <a:buChar char="-"/>
                        <a:tabLst>
                          <a:tab pos="1473835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4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6690" lvl="0" indent="-135255">
                        <a:lnSpc>
                          <a:spcPts val="1240"/>
                        </a:lnSpc>
                        <a:buChar char="-"/>
                        <a:tabLst>
                          <a:tab pos="1456690" algn="l"/>
                        </a:tabLst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64310" lvl="0" indent="-142875">
                        <a:lnSpc>
                          <a:spcPts val="1210"/>
                        </a:lnSpc>
                        <a:spcBef>
                          <a:spcPts val="35"/>
                        </a:spcBef>
                        <a:buChar char="-"/>
                        <a:tabLst>
                          <a:tab pos="1464310" algn="l"/>
                        </a:tabLst>
                        <a:defRPr/>
                      </a:pP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14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11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까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355">
                          <a:latin typeface="맑은 고딕 Semilight"/>
                          <a:cs typeface="맑은 고딕 Semilight"/>
                        </a:rPr>
                        <a:t>검</a:t>
                      </a:r>
                      <a:endParaRPr sz="1050" spc="-355">
                        <a:latin typeface="맑은 고딕 Semilight"/>
                        <a:cs typeface="맑은 고딕 Semilight"/>
                      </a:endParaRPr>
                    </a:p>
                    <a:p>
                      <a:pPr marL="146685" lvl="0">
                        <a:lnSpc>
                          <a:spcPts val="1390"/>
                        </a:lnSpc>
                        <a:tabLst>
                          <a:tab pos="1473835" algn="l"/>
                        </a:tabLst>
                        <a:defRPr/>
                      </a:pPr>
                      <a:r>
                        <a:rPr sz="1800" spc="-509" baseline="-32000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800" spc="-67" baseline="-3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562" baseline="-32000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800" spc="-30" baseline="-3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434" baseline="-3200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800" spc="-150" baseline="-320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800" spc="-652" baseline="-32000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800" baseline="-320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6690" lvl="0" indent="-135255">
                        <a:lnSpc>
                          <a:spcPct val="100000"/>
                        </a:lnSpc>
                        <a:spcBef>
                          <a:spcPts val="5"/>
                        </a:spcBef>
                        <a:buChar char="-"/>
                        <a:tabLst>
                          <a:tab pos="1456690" algn="l"/>
                        </a:tabLst>
                        <a:defRPr/>
                      </a:pP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그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0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역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8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록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1000" b="1" spc="365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94640" lvl="0" indent="-152400">
                        <a:lnSpc>
                          <a:spcPct val="102899"/>
                        </a:lnSpc>
                        <a:spcBef>
                          <a:spcPts val="15"/>
                        </a:spcBef>
                        <a:buChar char="-"/>
                        <a:tabLst>
                          <a:tab pos="1473835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3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담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당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10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즉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12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13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104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050" spc="-4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9">
                          <a:latin typeface="맑은 고딕 Semilight"/>
                          <a:cs typeface="맑은 고딕 Semilight"/>
                        </a:rPr>
                        <a:t>류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6690" lvl="0" indent="-135255">
                        <a:lnSpc>
                          <a:spcPct val="100000"/>
                        </a:lnSpc>
                        <a:spcBef>
                          <a:spcPts val="35"/>
                        </a:spcBef>
                        <a:buChar char="-"/>
                        <a:tabLst>
                          <a:tab pos="1456690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0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56690" lvl="0" indent="-135255">
                        <a:lnSpc>
                          <a:spcPct val="100000"/>
                        </a:lnSpc>
                        <a:spcBef>
                          <a:spcPts val="45"/>
                        </a:spcBef>
                        <a:buChar char="-"/>
                        <a:tabLst>
                          <a:tab pos="1456690" algn="l"/>
                        </a:tabLst>
                        <a:defRPr/>
                      </a:pP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불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75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050" spc="2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05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납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체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473835" marR="297815" lvl="0" indent="-152400">
                        <a:lnSpc>
                          <a:spcPct val="102899"/>
                        </a:lnSpc>
                        <a:defRPr/>
                      </a:pP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☆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05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4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산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05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94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0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사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4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냉</a:t>
                      </a:r>
                      <a:r>
                        <a:rPr sz="105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0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05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80">
                          <a:latin typeface="맑은 고딕 Semilight"/>
                          <a:cs typeface="맑은 고딕 Semilight"/>
                        </a:rPr>
                        <a:t>여</a:t>
                      </a:r>
                      <a:endParaRPr sz="1050" spc="-480">
                        <a:latin typeface="맑은 고딕 Semilight"/>
                        <a:cs typeface="맑은 고딕 Semilight"/>
                      </a:endParaRPr>
                    </a:p>
                    <a:p>
                      <a:pPr marL="1473835" lvl="0"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33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0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05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완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0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량</a:t>
                      </a:r>
                      <a:r>
                        <a:rPr sz="105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5">
                          <a:latin typeface="맑은 고딕 Semilight"/>
                          <a:cs typeface="맑은 고딕 Semilight"/>
                        </a:rPr>
                        <a:t>과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0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 spc="-50">
                        <a:latin typeface="맑은 고딕 Semilight"/>
                        <a:cs typeface="맑은 고딕 Semilight"/>
                      </a:endParaRPr>
                    </a:p>
                    <a:p>
                      <a:pPr marL="1257300" lvl="0">
                        <a:lnSpc>
                          <a:spcPct val="100000"/>
                        </a:lnSpc>
                        <a:spcBef>
                          <a:spcPts val="35"/>
                        </a:spcBef>
                        <a:defRPr/>
                      </a:pPr>
                      <a:r>
                        <a:rPr sz="1000" b="1" spc="365">
                          <a:latin typeface="맑은 고딕"/>
                          <a:cs typeface="맑은 고딕"/>
                        </a:rPr>
                        <a:t>◌</a:t>
                      </a:r>
                      <a:r>
                        <a:rPr sz="1000" b="1" spc="1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0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2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050" spc="-325">
                        <a:latin typeface="맑은 고딕 Semilight"/>
                        <a:cs typeface="맑은 고딕 Semilight"/>
                      </a:endParaRPr>
                    </a:p>
                    <a:p>
                      <a:pPr marL="1461770" marR="307975" lvl="0" indent="-140335">
                        <a:lnSpc>
                          <a:spcPts val="1310"/>
                        </a:lnSpc>
                        <a:spcBef>
                          <a:spcPts val="40"/>
                        </a:spcBef>
                        <a:buChar char="-"/>
                        <a:tabLst>
                          <a:tab pos="1473835" algn="l"/>
                        </a:tabLst>
                        <a:defRPr/>
                      </a:pPr>
                      <a:r>
                        <a:rPr sz="1050" spc="-24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050" spc="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05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05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0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4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0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60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0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05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7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15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05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05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65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050" spc="-340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05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0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0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0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05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0">
                          <a:latin typeface="맑은 고딕 Semilight"/>
                          <a:cs typeface="맑은 고딕 Semilight"/>
                        </a:rPr>
                        <a:t>H</a:t>
                      </a:r>
                      <a:r>
                        <a:rPr sz="10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AC</a:t>
                      </a:r>
                      <a:r>
                        <a:rPr sz="10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C</a:t>
                      </a:r>
                      <a:r>
                        <a:rPr sz="10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95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팀</a:t>
                      </a:r>
                      <a:r>
                        <a:rPr sz="10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85">
                          <a:latin typeface="맑은 고딕 Semilight"/>
                          <a:cs typeface="맑은 고딕 Semilight"/>
                        </a:rPr>
                        <a:t>게</a:t>
                      </a:r>
                      <a:r>
                        <a:rPr sz="105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승</a:t>
                      </a:r>
                      <a:r>
                        <a:rPr sz="10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0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050" spc="3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65">
                          <a:latin typeface="맑은 고딕 Semilight"/>
                          <a:cs typeface="맑은 고딕 Semilight"/>
                        </a:rPr>
                        <a:t>받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2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0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40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0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6196304" y="2738678"/>
            <a:ext cx="583565" cy="2834640"/>
          </a:xfrm>
          <a:custGeom>
            <a:avLst/>
            <a:gdLst/>
            <a:ahLst/>
            <a:cxnLst/>
            <a:rect l="l" t="t" r="r" b="b"/>
            <a:pathLst>
              <a:path w="583565" h="2834640">
                <a:moveTo>
                  <a:pt x="1523" y="0"/>
                </a:moveTo>
                <a:lnTo>
                  <a:pt x="1523" y="197904"/>
                </a:lnTo>
              </a:path>
              <a:path w="583565" h="2834640">
                <a:moveTo>
                  <a:pt x="1523" y="246621"/>
                </a:moveTo>
                <a:lnTo>
                  <a:pt x="1523" y="2834589"/>
                </a:lnTo>
              </a:path>
              <a:path w="583565" h="2834640">
                <a:moveTo>
                  <a:pt x="580326" y="0"/>
                </a:moveTo>
                <a:lnTo>
                  <a:pt x="580326" y="197904"/>
                </a:lnTo>
              </a:path>
              <a:path w="583565" h="2834640">
                <a:moveTo>
                  <a:pt x="580326" y="246621"/>
                </a:moveTo>
                <a:lnTo>
                  <a:pt x="580326" y="2834589"/>
                </a:lnTo>
              </a:path>
              <a:path w="583565" h="2834640">
                <a:moveTo>
                  <a:pt x="0" y="0"/>
                </a:moveTo>
                <a:lnTo>
                  <a:pt x="583374" y="0"/>
                </a:lnTo>
              </a:path>
              <a:path w="583565" h="2834640">
                <a:moveTo>
                  <a:pt x="0" y="197904"/>
                </a:moveTo>
                <a:lnTo>
                  <a:pt x="583374" y="197904"/>
                </a:lnTo>
              </a:path>
              <a:path w="583565" h="2834640">
                <a:moveTo>
                  <a:pt x="0" y="246621"/>
                </a:moveTo>
                <a:lnTo>
                  <a:pt x="583374" y="246621"/>
                </a:lnTo>
              </a:path>
              <a:path w="583565" h="2834640">
                <a:moveTo>
                  <a:pt x="0" y="2834589"/>
                </a:moveTo>
                <a:lnTo>
                  <a:pt x="583374" y="2834589"/>
                </a:lnTo>
              </a:path>
              <a:path w="583565" h="2834640">
                <a:moveTo>
                  <a:pt x="580326" y="0"/>
                </a:moveTo>
                <a:lnTo>
                  <a:pt x="580326" y="197904"/>
                </a:lnTo>
              </a:path>
              <a:path w="583565" h="2834640">
                <a:moveTo>
                  <a:pt x="580326" y="246621"/>
                </a:moveTo>
                <a:lnTo>
                  <a:pt x="580326" y="2834589"/>
                </a:lnTo>
              </a:path>
              <a:path w="583565" h="2834640">
                <a:moveTo>
                  <a:pt x="0" y="2834589"/>
                </a:moveTo>
                <a:lnTo>
                  <a:pt x="583374" y="2834589"/>
                </a:lnTo>
              </a:path>
              <a:path w="583565" h="2834640">
                <a:moveTo>
                  <a:pt x="0" y="0"/>
                </a:moveTo>
                <a:lnTo>
                  <a:pt x="583374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5020398" y="2738678"/>
            <a:ext cx="908050" cy="2834640"/>
          </a:xfrm>
          <a:custGeom>
            <a:avLst/>
            <a:gdLst/>
            <a:ahLst/>
            <a:cxnLst/>
            <a:rect l="l" t="t" r="r" b="b"/>
            <a:pathLst>
              <a:path w="908050" h="2834640">
                <a:moveTo>
                  <a:pt x="1524" y="0"/>
                </a:moveTo>
                <a:lnTo>
                  <a:pt x="1524" y="197904"/>
                </a:lnTo>
              </a:path>
              <a:path w="908050" h="2834640">
                <a:moveTo>
                  <a:pt x="1524" y="246621"/>
                </a:moveTo>
                <a:lnTo>
                  <a:pt x="1524" y="2834589"/>
                </a:lnTo>
              </a:path>
              <a:path w="908050" h="2834640">
                <a:moveTo>
                  <a:pt x="904773" y="0"/>
                </a:moveTo>
                <a:lnTo>
                  <a:pt x="904773" y="197904"/>
                </a:lnTo>
              </a:path>
              <a:path w="908050" h="2834640">
                <a:moveTo>
                  <a:pt x="904773" y="246621"/>
                </a:moveTo>
                <a:lnTo>
                  <a:pt x="904773" y="2834589"/>
                </a:lnTo>
              </a:path>
              <a:path w="908050" h="2834640">
                <a:moveTo>
                  <a:pt x="0" y="0"/>
                </a:moveTo>
                <a:lnTo>
                  <a:pt x="907821" y="0"/>
                </a:lnTo>
              </a:path>
              <a:path w="908050" h="2834640">
                <a:moveTo>
                  <a:pt x="0" y="197904"/>
                </a:moveTo>
                <a:lnTo>
                  <a:pt x="907821" y="197904"/>
                </a:lnTo>
              </a:path>
              <a:path w="908050" h="2834640">
                <a:moveTo>
                  <a:pt x="0" y="246621"/>
                </a:moveTo>
                <a:lnTo>
                  <a:pt x="907821" y="246621"/>
                </a:lnTo>
              </a:path>
              <a:path w="908050" h="2834640">
                <a:moveTo>
                  <a:pt x="0" y="2834589"/>
                </a:moveTo>
                <a:lnTo>
                  <a:pt x="907821" y="2834589"/>
                </a:lnTo>
              </a:path>
              <a:path w="908050" h="2834640">
                <a:moveTo>
                  <a:pt x="0" y="2834589"/>
                </a:moveTo>
                <a:lnTo>
                  <a:pt x="907821" y="2834589"/>
                </a:lnTo>
              </a:path>
              <a:path w="908050" h="2834640">
                <a:moveTo>
                  <a:pt x="0" y="0"/>
                </a:moveTo>
                <a:lnTo>
                  <a:pt x="907821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121789" y="2738678"/>
            <a:ext cx="2630805" cy="198120"/>
          </a:xfrm>
          <a:custGeom>
            <a:avLst/>
            <a:gdLst/>
            <a:ahLst/>
            <a:cxnLst/>
            <a:rect l="l" t="t" r="r" b="b"/>
            <a:pathLst>
              <a:path w="2630804" h="198119">
                <a:moveTo>
                  <a:pt x="1524" y="0"/>
                </a:moveTo>
                <a:lnTo>
                  <a:pt x="1524" y="197904"/>
                </a:lnTo>
              </a:path>
              <a:path w="2630804" h="198119">
                <a:moveTo>
                  <a:pt x="2627490" y="0"/>
                </a:moveTo>
                <a:lnTo>
                  <a:pt x="2627490" y="197904"/>
                </a:lnTo>
              </a:path>
              <a:path w="2630804" h="198119">
                <a:moveTo>
                  <a:pt x="0" y="0"/>
                </a:moveTo>
                <a:lnTo>
                  <a:pt x="2630538" y="0"/>
                </a:lnTo>
              </a:path>
              <a:path w="2630804" h="198119">
                <a:moveTo>
                  <a:pt x="0" y="197904"/>
                </a:moveTo>
                <a:lnTo>
                  <a:pt x="2630538" y="197904"/>
                </a:lnTo>
              </a:path>
              <a:path w="2630804" h="198119">
                <a:moveTo>
                  <a:pt x="0" y="0"/>
                </a:moveTo>
                <a:lnTo>
                  <a:pt x="2630538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017485" y="2738678"/>
            <a:ext cx="835025" cy="2834640"/>
          </a:xfrm>
          <a:custGeom>
            <a:avLst/>
            <a:gdLst/>
            <a:ahLst/>
            <a:cxnLst/>
            <a:rect l="l" t="t" r="r" b="b"/>
            <a:pathLst>
              <a:path w="835025" h="2834640">
                <a:moveTo>
                  <a:pt x="1523" y="0"/>
                </a:moveTo>
                <a:lnTo>
                  <a:pt x="1523" y="2834589"/>
                </a:lnTo>
              </a:path>
              <a:path w="835025" h="2834640">
                <a:moveTo>
                  <a:pt x="831659" y="0"/>
                </a:moveTo>
                <a:lnTo>
                  <a:pt x="831659" y="2834589"/>
                </a:lnTo>
              </a:path>
              <a:path w="835025" h="2834640">
                <a:moveTo>
                  <a:pt x="0" y="0"/>
                </a:moveTo>
                <a:lnTo>
                  <a:pt x="834707" y="0"/>
                </a:lnTo>
              </a:path>
              <a:path w="835025" h="2834640">
                <a:moveTo>
                  <a:pt x="0" y="2834589"/>
                </a:moveTo>
                <a:lnTo>
                  <a:pt x="834707" y="2834589"/>
                </a:lnTo>
              </a:path>
              <a:path w="835025" h="2834640">
                <a:moveTo>
                  <a:pt x="1523" y="0"/>
                </a:moveTo>
                <a:lnTo>
                  <a:pt x="1523" y="2834589"/>
                </a:lnTo>
              </a:path>
              <a:path w="835025" h="2834640">
                <a:moveTo>
                  <a:pt x="0" y="2834589"/>
                </a:moveTo>
                <a:lnTo>
                  <a:pt x="834707" y="2834589"/>
                </a:lnTo>
              </a:path>
              <a:path w="835025" h="2834640">
                <a:moveTo>
                  <a:pt x="0" y="0"/>
                </a:moveTo>
                <a:lnTo>
                  <a:pt x="834707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2127885" y="5658523"/>
            <a:ext cx="4648835" cy="4027170"/>
          </a:xfrm>
          <a:custGeom>
            <a:avLst/>
            <a:gdLst/>
            <a:ahLst/>
            <a:cxnLst/>
            <a:rect l="l" t="t" r="r" b="b"/>
            <a:pathLst>
              <a:path w="4648834" h="4027170">
                <a:moveTo>
                  <a:pt x="1523" y="0"/>
                </a:moveTo>
                <a:lnTo>
                  <a:pt x="1523" y="4026573"/>
                </a:lnTo>
              </a:path>
              <a:path w="4648834" h="4027170">
                <a:moveTo>
                  <a:pt x="4645698" y="0"/>
                </a:moveTo>
                <a:lnTo>
                  <a:pt x="4645698" y="4026573"/>
                </a:lnTo>
              </a:path>
              <a:path w="4648834" h="4027170">
                <a:moveTo>
                  <a:pt x="0" y="0"/>
                </a:moveTo>
                <a:lnTo>
                  <a:pt x="4648746" y="0"/>
                </a:lnTo>
              </a:path>
              <a:path w="4648834" h="4027170">
                <a:moveTo>
                  <a:pt x="0" y="4026573"/>
                </a:moveTo>
                <a:lnTo>
                  <a:pt x="4648746" y="4026573"/>
                </a:lnTo>
              </a:path>
              <a:path w="4648834" h="4027170">
                <a:moveTo>
                  <a:pt x="4645698" y="0"/>
                </a:moveTo>
                <a:lnTo>
                  <a:pt x="4645698" y="4026573"/>
                </a:lnTo>
              </a:path>
              <a:path w="4648834" h="4027170">
                <a:moveTo>
                  <a:pt x="0" y="4026573"/>
                </a:moveTo>
                <a:lnTo>
                  <a:pt x="4648746" y="4026573"/>
                </a:lnTo>
              </a:path>
              <a:path w="4648834" h="4027170">
                <a:moveTo>
                  <a:pt x="0" y="0"/>
                </a:moveTo>
                <a:lnTo>
                  <a:pt x="4648746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017485" y="5658523"/>
            <a:ext cx="841375" cy="4027170"/>
          </a:xfrm>
          <a:custGeom>
            <a:avLst/>
            <a:gdLst/>
            <a:ahLst/>
            <a:cxnLst/>
            <a:rect l="l" t="t" r="r" b="b"/>
            <a:pathLst>
              <a:path w="841375" h="4027170">
                <a:moveTo>
                  <a:pt x="1523" y="0"/>
                </a:moveTo>
                <a:lnTo>
                  <a:pt x="1523" y="4026573"/>
                </a:lnTo>
              </a:path>
              <a:path w="841375" h="4027170">
                <a:moveTo>
                  <a:pt x="837742" y="0"/>
                </a:moveTo>
                <a:lnTo>
                  <a:pt x="837742" y="4026573"/>
                </a:lnTo>
              </a:path>
              <a:path w="841375" h="4027170">
                <a:moveTo>
                  <a:pt x="0" y="0"/>
                </a:moveTo>
                <a:lnTo>
                  <a:pt x="840790" y="0"/>
                </a:lnTo>
              </a:path>
              <a:path w="841375" h="4027170">
                <a:moveTo>
                  <a:pt x="0" y="4026573"/>
                </a:moveTo>
                <a:lnTo>
                  <a:pt x="840790" y="4026573"/>
                </a:lnTo>
              </a:path>
              <a:path w="841375" h="4027170">
                <a:moveTo>
                  <a:pt x="1523" y="0"/>
                </a:moveTo>
                <a:lnTo>
                  <a:pt x="1523" y="4026573"/>
                </a:lnTo>
              </a:path>
              <a:path w="841375" h="4027170">
                <a:moveTo>
                  <a:pt x="0" y="4026573"/>
                </a:moveTo>
                <a:lnTo>
                  <a:pt x="840790" y="4026573"/>
                </a:lnTo>
              </a:path>
              <a:path w="841375" h="4027170">
                <a:moveTo>
                  <a:pt x="0" y="0"/>
                </a:moveTo>
                <a:lnTo>
                  <a:pt x="840790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8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</ep:Words>
  <ep:PresentationFormat>On-screen Show (4:3)</ep:PresentationFormat>
  <ep:Paragraphs>23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2026-04-24T02:15:40.808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