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5" r:id="rId2"/>
    <p:sldId id="266" r:id="rId3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3.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68727" y="927607"/>
            <a:ext cx="2032635" cy="767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5">
                <a:latin typeface="Batang"/>
                <a:cs typeface="Batang"/>
              </a:rPr>
              <a:t>HACCP팀</a:t>
            </a:r>
            <a:r>
              <a:rPr dirty="0" sz="1500" spc="18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구성</a:t>
            </a:r>
            <a:r>
              <a:rPr dirty="0" sz="1500" spc="17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165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역할</a:t>
            </a:r>
            <a:endParaRPr sz="1500">
              <a:latin typeface="Batang"/>
              <a:cs typeface="Batang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500">
              <a:latin typeface="Batang"/>
              <a:cs typeface="Batang"/>
            </a:endParaRPr>
          </a:p>
          <a:p>
            <a:pPr marL="1571625" indent="-236220">
              <a:lnSpc>
                <a:spcPct val="100000"/>
              </a:lnSpc>
              <a:buFont typeface="SimSun"/>
              <a:buChar char="○"/>
              <a:tabLst>
                <a:tab pos="1571625" algn="l"/>
              </a:tabLst>
            </a:pPr>
            <a:r>
              <a:rPr dirty="0" sz="1300" spc="-315">
                <a:latin typeface="Malgun Gothic Semilight"/>
                <a:cs typeface="Malgun Gothic Semilight"/>
              </a:rPr>
              <a:t>조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직</a:t>
            </a:r>
            <a:r>
              <a:rPr dirty="0" sz="1300" spc="-25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도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68751" y="1778088"/>
            <a:ext cx="1538605" cy="45847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20955" rIns="0" bIns="0" rtlCol="0" vert="horz">
            <a:spAutoFit/>
          </a:bodyPr>
          <a:lstStyle/>
          <a:p>
            <a:pPr algn="ctr" marR="10795">
              <a:lnSpc>
                <a:spcPct val="100000"/>
              </a:lnSpc>
              <a:spcBef>
                <a:spcPts val="165"/>
              </a:spcBef>
            </a:pPr>
            <a:r>
              <a:rPr dirty="0" sz="1300" spc="-245">
                <a:latin typeface="Malgun Gothic Semilight"/>
                <a:cs typeface="Malgun Gothic Semilight"/>
              </a:rPr>
              <a:t>HACCP팀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425">
                <a:latin typeface="Malgun Gothic Semilight"/>
                <a:cs typeface="Malgun Gothic Semilight"/>
              </a:rPr>
              <a:t>장</a:t>
            </a:r>
            <a:endParaRPr sz="1300">
              <a:latin typeface="Malgun Gothic Semilight"/>
              <a:cs typeface="Malgun Gothic Semilight"/>
            </a:endParaRPr>
          </a:p>
          <a:p>
            <a:pPr algn="ctr" marR="8255">
              <a:lnSpc>
                <a:spcPct val="100000"/>
              </a:lnSpc>
            </a:pPr>
            <a:r>
              <a:rPr dirty="0" sz="1300" spc="-315">
                <a:latin typeface="Malgun Gothic Semilight"/>
                <a:cs typeface="Malgun Gothic Semilight"/>
              </a:rPr>
              <a:t>(대</a:t>
            </a:r>
            <a:r>
              <a:rPr dirty="0" sz="1300" spc="-170">
                <a:latin typeface="Malgun Gothic Semilight"/>
                <a:cs typeface="Malgun Gothic Semilight"/>
              </a:rPr>
              <a:t> </a:t>
            </a:r>
            <a:r>
              <a:rPr dirty="0" sz="1300" spc="-430">
                <a:latin typeface="Malgun Gothic Semilight"/>
                <a:cs typeface="Malgun Gothic Semilight"/>
              </a:rPr>
              <a:t>표</a:t>
            </a:r>
            <a:r>
              <a:rPr dirty="0" sz="1300" spc="175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)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268751" y="2236304"/>
            <a:ext cx="1538605" cy="28321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32384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54"/>
              </a:spcBef>
            </a:pPr>
            <a:r>
              <a:rPr dirty="0" sz="1300" spc="-114">
                <a:latin typeface="Malgun Gothic Semilight"/>
                <a:cs typeface="Malgun Gothic Semilight"/>
              </a:rPr>
              <a:t>Publ</a:t>
            </a:r>
            <a:r>
              <a:rPr dirty="0" sz="1300" spc="-185">
                <a:latin typeface="Malgun Gothic Semilight"/>
                <a:cs typeface="Malgun Gothic Semilight"/>
              </a:rPr>
              <a:t> </a:t>
            </a:r>
            <a:r>
              <a:rPr dirty="0" sz="1300" spc="-225">
                <a:latin typeface="Malgun Gothic Semilight"/>
                <a:cs typeface="Malgun Gothic Semilight"/>
              </a:rPr>
              <a:t>i</a:t>
            </a:r>
            <a:r>
              <a:rPr dirty="0" sz="1300" spc="-200">
                <a:latin typeface="Malgun Gothic Semilight"/>
                <a:cs typeface="Malgun Gothic Semilight"/>
              </a:rPr>
              <a:t> </a:t>
            </a:r>
            <a:r>
              <a:rPr dirty="0" sz="1300" spc="-60">
                <a:latin typeface="Malgun Gothic Semilight"/>
                <a:cs typeface="Malgun Gothic Semilight"/>
              </a:rPr>
              <a:t>c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268751" y="3472446"/>
            <a:ext cx="1538605" cy="33083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57785" rIns="0" bIns="0" rtlCol="0" vert="horz">
            <a:spAutoFit/>
          </a:bodyPr>
          <a:lstStyle/>
          <a:p>
            <a:pPr marL="338455">
              <a:lnSpc>
                <a:spcPct val="100000"/>
              </a:lnSpc>
              <a:spcBef>
                <a:spcPts val="455"/>
              </a:spcBef>
            </a:pPr>
            <a:r>
              <a:rPr dirty="0" sz="1300" spc="-175">
                <a:latin typeface="Malgun Gothic Semilight"/>
                <a:cs typeface="Malgun Gothic Semilight"/>
              </a:rPr>
              <a:t>HACCP</a:t>
            </a:r>
            <a:r>
              <a:rPr dirty="0" sz="1300" spc="85">
                <a:latin typeface="Malgun Gothic Semilight"/>
                <a:cs typeface="Malgun Gothic Semilight"/>
              </a:rPr>
              <a:t> </a:t>
            </a:r>
            <a:r>
              <a:rPr dirty="0" sz="1300" spc="-495">
                <a:latin typeface="Malgun Gothic Semilight"/>
                <a:cs typeface="Malgun Gothic Semilight"/>
              </a:rPr>
              <a:t>책</a:t>
            </a:r>
            <a:r>
              <a:rPr dirty="0" sz="1300" spc="-210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임자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268751" y="3802786"/>
            <a:ext cx="1538605" cy="36893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76835" rIns="0" bIns="0" rtlCol="0" vert="horz">
            <a:spAutoFit/>
          </a:bodyPr>
          <a:lstStyle/>
          <a:p>
            <a:pPr marL="458470">
              <a:lnSpc>
                <a:spcPct val="100000"/>
              </a:lnSpc>
              <a:spcBef>
                <a:spcPts val="605"/>
              </a:spcBef>
            </a:pPr>
            <a:r>
              <a:rPr dirty="0" sz="1300" spc="-95">
                <a:latin typeface="Malgun Gothic Semilight"/>
                <a:cs typeface="Malgun Gothic Semilight"/>
              </a:rPr>
              <a:t>subP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265">
                <a:latin typeface="Malgun Gothic Semilight"/>
                <a:cs typeface="Malgun Gothic Semilight"/>
              </a:rPr>
              <a:t>u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254">
                <a:latin typeface="Malgun Gothic Semilight"/>
                <a:cs typeface="Malgun Gothic Semilight"/>
              </a:rPr>
              <a:t>b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225">
                <a:latin typeface="Malgun Gothic Semilight"/>
                <a:cs typeface="Malgun Gothic Semilight"/>
              </a:rPr>
              <a:t>l</a:t>
            </a:r>
            <a:r>
              <a:rPr dirty="0" sz="1300" spc="-200">
                <a:latin typeface="Malgun Gothic Semilight"/>
                <a:cs typeface="Malgun Gothic Semilight"/>
              </a:rPr>
              <a:t> </a:t>
            </a:r>
            <a:r>
              <a:rPr dirty="0" sz="1300" spc="-225">
                <a:latin typeface="Malgun Gothic Semilight"/>
                <a:cs typeface="Malgun Gothic Semilight"/>
              </a:rPr>
              <a:t>i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c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07489" y="4358449"/>
            <a:ext cx="1395730" cy="45847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24130" rIns="0" bIns="0" rtlCol="0" vert="horz">
            <a:spAutoFit/>
          </a:bodyPr>
          <a:lstStyle/>
          <a:p>
            <a:pPr marL="230504" marR="190500" indent="-50800">
              <a:lnSpc>
                <a:spcPct val="100000"/>
              </a:lnSpc>
              <a:spcBef>
                <a:spcPts val="190"/>
              </a:spcBef>
            </a:pPr>
            <a:r>
              <a:rPr dirty="0" sz="1300" spc="-110">
                <a:latin typeface="Malgun Gothic Semilight"/>
                <a:cs typeface="Malgun Gothic Semilight"/>
              </a:rPr>
              <a:t>CCP-</a:t>
            </a:r>
            <a:r>
              <a:rPr dirty="0" sz="1300" spc="-290">
                <a:latin typeface="Malgun Gothic Semilight"/>
                <a:cs typeface="Malgun Gothic Semilight"/>
              </a:rPr>
              <a:t>1</a:t>
            </a:r>
            <a:r>
              <a:rPr dirty="0" sz="1300" spc="-50">
                <a:latin typeface="Malgun Gothic Semilight"/>
                <a:cs typeface="Malgun Gothic Semilight"/>
              </a:rPr>
              <a:t> </a:t>
            </a:r>
            <a:r>
              <a:rPr dirty="0" sz="1300" spc="-285">
                <a:latin typeface="Malgun Gothic Semilight"/>
                <a:cs typeface="Malgun Gothic Semilight"/>
              </a:rPr>
              <a:t>B(가열굽기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175">
                <a:latin typeface="Malgun Gothic Semilight"/>
                <a:cs typeface="Malgun Gothic Semilight"/>
              </a:rPr>
              <a:t>)</a:t>
            </a:r>
            <a:r>
              <a:rPr dirty="0" sz="1300" spc="500">
                <a:latin typeface="Malgun Gothic Semilight"/>
                <a:cs typeface="Malgun Gothic Semilight"/>
              </a:rPr>
              <a:t> </a:t>
            </a:r>
            <a:r>
              <a:rPr dirty="0" sz="1300" spc="-455">
                <a:latin typeface="Malgun Gothic Semilight"/>
                <a:cs typeface="Malgun Gothic Semilight"/>
              </a:rPr>
              <a:t>모니</a:t>
            </a:r>
            <a:r>
              <a:rPr dirty="0" sz="1300" spc="-145">
                <a:latin typeface="Malgun Gothic Semilight"/>
                <a:cs typeface="Malgun Gothic Semilight"/>
              </a:rPr>
              <a:t> </a:t>
            </a:r>
            <a:r>
              <a:rPr dirty="0" sz="1300" spc="-535">
                <a:latin typeface="Malgun Gothic Semilight"/>
                <a:cs typeface="Malgun Gothic Semilight"/>
              </a:rPr>
              <a:t>터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535">
                <a:latin typeface="Malgun Gothic Semilight"/>
                <a:cs typeface="Malgun Gothic Semilight"/>
              </a:rPr>
              <a:t>링</a:t>
            </a:r>
            <a:r>
              <a:rPr dirty="0" sz="1300" spc="275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담당자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973180" y="4358449"/>
            <a:ext cx="1466850" cy="45847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123190" rIns="0" bIns="0" rtlCol="0" vert="horz">
            <a:spAutoFit/>
          </a:bodyPr>
          <a:lstStyle/>
          <a:p>
            <a:pPr marL="358775">
              <a:lnSpc>
                <a:spcPct val="100000"/>
              </a:lnSpc>
              <a:spcBef>
                <a:spcPts val="970"/>
              </a:spcBef>
            </a:pPr>
            <a:r>
              <a:rPr dirty="0" sz="1300" spc="-484">
                <a:latin typeface="Malgun Gothic Semilight"/>
                <a:cs typeface="Malgun Gothic Semilight"/>
              </a:rPr>
              <a:t>생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산</a:t>
            </a:r>
            <a:r>
              <a:rPr dirty="0" sz="1300" spc="265">
                <a:latin typeface="Malgun Gothic Semilight"/>
                <a:cs typeface="Malgun Gothic Semilight"/>
              </a:rPr>
              <a:t> </a:t>
            </a:r>
            <a:r>
              <a:rPr dirty="0" sz="1300" spc="-495">
                <a:latin typeface="Malgun Gothic Semilight"/>
                <a:cs typeface="Malgun Gothic Semilight"/>
              </a:rPr>
              <a:t>책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300" spc="-455">
                <a:latin typeface="Malgun Gothic Semilight"/>
                <a:cs typeface="Malgun Gothic Semilight"/>
              </a:rPr>
              <a:t>임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07489" y="4816665"/>
            <a:ext cx="1395730" cy="476884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97790" rIns="0" bIns="0" rtlCol="0" vert="horz">
            <a:spAutoFit/>
          </a:bodyPr>
          <a:lstStyle/>
          <a:p>
            <a:pPr marL="386080">
              <a:lnSpc>
                <a:spcPct val="100000"/>
              </a:lnSpc>
              <a:spcBef>
                <a:spcPts val="770"/>
              </a:spcBef>
            </a:pPr>
            <a:r>
              <a:rPr dirty="0" sz="1300" spc="-114">
                <a:latin typeface="Malgun Gothic Semilight"/>
                <a:cs typeface="Malgun Gothic Semilight"/>
              </a:rPr>
              <a:t>sub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114">
                <a:latin typeface="Malgun Gothic Semilight"/>
                <a:cs typeface="Malgun Gothic Semilight"/>
              </a:rPr>
              <a:t>Publ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225">
                <a:latin typeface="Malgun Gothic Semilight"/>
                <a:cs typeface="Malgun Gothic Semilight"/>
              </a:rPr>
              <a:t>i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c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973180" y="4816665"/>
            <a:ext cx="1466850" cy="476884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130810" rIns="0" bIns="0" rtlCol="0" vert="horz">
            <a:spAutoFit/>
          </a:bodyPr>
          <a:lstStyle/>
          <a:p>
            <a:pPr marL="422909">
              <a:lnSpc>
                <a:spcPct val="100000"/>
              </a:lnSpc>
              <a:spcBef>
                <a:spcPts val="1030"/>
              </a:spcBef>
            </a:pPr>
            <a:r>
              <a:rPr dirty="0" sz="1300" spc="-114">
                <a:latin typeface="Malgun Gothic Semilight"/>
                <a:cs typeface="Malgun Gothic Semilight"/>
              </a:rPr>
              <a:t>sub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P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65">
                <a:latin typeface="Malgun Gothic Semilight"/>
                <a:cs typeface="Malgun Gothic Semilight"/>
              </a:rPr>
              <a:t>u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bl </a:t>
            </a:r>
            <a:r>
              <a:rPr dirty="0" sz="1300" spc="-225">
                <a:latin typeface="Malgun Gothic Semilight"/>
                <a:cs typeface="Malgun Gothic Semilight"/>
              </a:rPr>
              <a:t>i</a:t>
            </a:r>
            <a:r>
              <a:rPr dirty="0" sz="1300" spc="-185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c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07489" y="5480405"/>
            <a:ext cx="1395730" cy="45847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25400" rIns="0" bIns="0" rtlCol="0" vert="horz">
            <a:spAutoFit/>
          </a:bodyPr>
          <a:lstStyle/>
          <a:p>
            <a:pPr marL="230504" marR="190500" indent="-50800">
              <a:lnSpc>
                <a:spcPct val="100000"/>
              </a:lnSpc>
              <a:spcBef>
                <a:spcPts val="200"/>
              </a:spcBef>
            </a:pPr>
            <a:r>
              <a:rPr dirty="0" sz="1300" spc="-110">
                <a:latin typeface="Malgun Gothic Semilight"/>
                <a:cs typeface="Malgun Gothic Semilight"/>
              </a:rPr>
              <a:t>CCP-</a:t>
            </a:r>
            <a:r>
              <a:rPr dirty="0" sz="1300" spc="-265">
                <a:latin typeface="Malgun Gothic Semilight"/>
                <a:cs typeface="Malgun Gothic Semilight"/>
              </a:rPr>
              <a:t>2P(금속검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305">
                <a:latin typeface="Malgun Gothic Semilight"/>
                <a:cs typeface="Malgun Gothic Semilight"/>
              </a:rPr>
              <a:t>출)</a:t>
            </a:r>
            <a:r>
              <a:rPr dirty="0" sz="1300" spc="500">
                <a:latin typeface="Malgun Gothic Semilight"/>
                <a:cs typeface="Malgun Gothic Semilight"/>
              </a:rPr>
              <a:t> </a:t>
            </a:r>
            <a:r>
              <a:rPr dirty="0" sz="1300" spc="-455">
                <a:latin typeface="Malgun Gothic Semilight"/>
                <a:cs typeface="Malgun Gothic Semilight"/>
              </a:rPr>
              <a:t>모니</a:t>
            </a:r>
            <a:r>
              <a:rPr dirty="0" sz="1300" spc="-145">
                <a:latin typeface="Malgun Gothic Semilight"/>
                <a:cs typeface="Malgun Gothic Semilight"/>
              </a:rPr>
              <a:t> </a:t>
            </a:r>
            <a:r>
              <a:rPr dirty="0" sz="1300" spc="-535">
                <a:latin typeface="Malgun Gothic Semilight"/>
                <a:cs typeface="Malgun Gothic Semilight"/>
              </a:rPr>
              <a:t>터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535">
                <a:latin typeface="Malgun Gothic Semilight"/>
                <a:cs typeface="Malgun Gothic Semilight"/>
              </a:rPr>
              <a:t>링</a:t>
            </a:r>
            <a:r>
              <a:rPr dirty="0" sz="1300" spc="275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담당자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973180" y="5480405"/>
            <a:ext cx="1466850" cy="45847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124460" rIns="0" bIns="0" rtlCol="0" vert="horz">
            <a:spAutoFit/>
          </a:bodyPr>
          <a:lstStyle/>
          <a:p>
            <a:pPr marL="417195">
              <a:lnSpc>
                <a:spcPct val="100000"/>
              </a:lnSpc>
              <a:spcBef>
                <a:spcPts val="980"/>
              </a:spcBef>
            </a:pPr>
            <a:r>
              <a:rPr dirty="0" sz="1300" spc="-315">
                <a:latin typeface="Malgun Gothic Semilight"/>
                <a:cs typeface="Malgun Gothic Semilight"/>
              </a:rPr>
              <a:t>물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300">
                <a:latin typeface="Malgun Gothic Semilight"/>
                <a:cs typeface="Malgun Gothic Semilight"/>
              </a:rPr>
              <a:t>류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40">
                <a:latin typeface="Malgun Gothic Semilight"/>
                <a:cs typeface="Malgun Gothic Semilight"/>
              </a:rPr>
              <a:t>담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당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707489" y="5938621"/>
            <a:ext cx="1395730" cy="62928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endParaRPr sz="1200">
              <a:latin typeface="Times New Roman"/>
              <a:cs typeface="Times New Roman"/>
            </a:endParaRPr>
          </a:p>
          <a:p>
            <a:pPr marL="386080">
              <a:lnSpc>
                <a:spcPct val="100000"/>
              </a:lnSpc>
            </a:pPr>
            <a:r>
              <a:rPr dirty="0" sz="1300" spc="-114">
                <a:latin typeface="Malgun Gothic Semilight"/>
                <a:cs typeface="Malgun Gothic Semilight"/>
              </a:rPr>
              <a:t>sub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114">
                <a:latin typeface="Malgun Gothic Semilight"/>
                <a:cs typeface="Malgun Gothic Semilight"/>
              </a:rPr>
              <a:t>Publ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225">
                <a:latin typeface="Malgun Gothic Semilight"/>
                <a:cs typeface="Malgun Gothic Semilight"/>
              </a:rPr>
              <a:t>i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c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973180" y="5938621"/>
            <a:ext cx="1466850" cy="629285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3492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75"/>
              </a:spcBef>
            </a:pPr>
            <a:endParaRPr sz="1200">
              <a:latin typeface="Times New Roman"/>
              <a:cs typeface="Times New Roman"/>
            </a:endParaRPr>
          </a:p>
          <a:p>
            <a:pPr marL="422909">
              <a:lnSpc>
                <a:spcPct val="100000"/>
              </a:lnSpc>
            </a:pPr>
            <a:r>
              <a:rPr dirty="0" sz="1300" spc="-114">
                <a:latin typeface="Malgun Gothic Semilight"/>
                <a:cs typeface="Malgun Gothic Semilight"/>
              </a:rPr>
              <a:t>sub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P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65">
                <a:latin typeface="Malgun Gothic Semilight"/>
                <a:cs typeface="Malgun Gothic Semilight"/>
              </a:rPr>
              <a:t>u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bl </a:t>
            </a:r>
            <a:r>
              <a:rPr dirty="0" sz="1300" spc="-225">
                <a:latin typeface="Malgun Gothic Semilight"/>
                <a:cs typeface="Malgun Gothic Semilight"/>
              </a:rPr>
              <a:t>i</a:t>
            </a:r>
            <a:r>
              <a:rPr dirty="0" sz="1300" spc="-185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c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2405100" y="5293156"/>
            <a:ext cx="0" cy="187325"/>
          </a:xfrm>
          <a:custGeom>
            <a:avLst/>
            <a:gdLst/>
            <a:ahLst/>
            <a:cxnLst/>
            <a:rect l="l" t="t" r="r" b="b"/>
            <a:pathLst>
              <a:path w="0" h="187325">
                <a:moveTo>
                  <a:pt x="0" y="0"/>
                </a:moveTo>
                <a:lnTo>
                  <a:pt x="0" y="187248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3268751" y="1778088"/>
            <a:ext cx="0" cy="741680"/>
          </a:xfrm>
          <a:custGeom>
            <a:avLst/>
            <a:gdLst/>
            <a:ahLst/>
            <a:cxnLst/>
            <a:rect l="l" t="t" r="r" b="b"/>
            <a:pathLst>
              <a:path w="0" h="741680">
                <a:moveTo>
                  <a:pt x="0" y="0"/>
                </a:moveTo>
                <a:lnTo>
                  <a:pt x="0" y="741375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3268751" y="3472446"/>
            <a:ext cx="0" cy="699135"/>
          </a:xfrm>
          <a:custGeom>
            <a:avLst/>
            <a:gdLst/>
            <a:ahLst/>
            <a:cxnLst/>
            <a:rect l="l" t="t" r="r" b="b"/>
            <a:pathLst>
              <a:path w="0" h="699135">
                <a:moveTo>
                  <a:pt x="0" y="0"/>
                </a:moveTo>
                <a:lnTo>
                  <a:pt x="0" y="698753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4807153" y="1778088"/>
            <a:ext cx="0" cy="741680"/>
          </a:xfrm>
          <a:custGeom>
            <a:avLst/>
            <a:gdLst/>
            <a:ahLst/>
            <a:cxnLst/>
            <a:rect l="l" t="t" r="r" b="b"/>
            <a:pathLst>
              <a:path w="0" h="741680">
                <a:moveTo>
                  <a:pt x="0" y="0"/>
                </a:moveTo>
                <a:lnTo>
                  <a:pt x="0" y="741375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4807153" y="3472446"/>
            <a:ext cx="0" cy="699135"/>
          </a:xfrm>
          <a:custGeom>
            <a:avLst/>
            <a:gdLst/>
            <a:ahLst/>
            <a:cxnLst/>
            <a:rect l="l" t="t" r="r" b="b"/>
            <a:pathLst>
              <a:path w="0" h="699135">
                <a:moveTo>
                  <a:pt x="0" y="0"/>
                </a:moveTo>
                <a:lnTo>
                  <a:pt x="0" y="698753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/>
          <p:nvPr/>
        </p:nvSpPr>
        <p:spPr>
          <a:xfrm>
            <a:off x="5707354" y="5293156"/>
            <a:ext cx="0" cy="187325"/>
          </a:xfrm>
          <a:custGeom>
            <a:avLst/>
            <a:gdLst/>
            <a:ahLst/>
            <a:cxnLst/>
            <a:rect l="l" t="t" r="r" b="b"/>
            <a:pathLst>
              <a:path w="0" h="187325">
                <a:moveTo>
                  <a:pt x="0" y="0"/>
                </a:moveTo>
                <a:lnTo>
                  <a:pt x="0" y="187248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2403576" y="2519464"/>
            <a:ext cx="3307079" cy="1839595"/>
          </a:xfrm>
          <a:custGeom>
            <a:avLst/>
            <a:gdLst/>
            <a:ahLst/>
            <a:cxnLst/>
            <a:rect l="l" t="t" r="r" b="b"/>
            <a:pathLst>
              <a:path w="3307079" h="1839595">
                <a:moveTo>
                  <a:pt x="1523" y="659168"/>
                </a:moveTo>
                <a:lnTo>
                  <a:pt x="1523" y="1838985"/>
                </a:lnTo>
              </a:path>
              <a:path w="3307079" h="1839595">
                <a:moveTo>
                  <a:pt x="1634375" y="0"/>
                </a:moveTo>
                <a:lnTo>
                  <a:pt x="1634375" y="952982"/>
                </a:lnTo>
              </a:path>
              <a:path w="3307079" h="1839595">
                <a:moveTo>
                  <a:pt x="3303778" y="659168"/>
                </a:moveTo>
                <a:lnTo>
                  <a:pt x="3303778" y="1838985"/>
                </a:lnTo>
              </a:path>
              <a:path w="3307079" h="1839595">
                <a:moveTo>
                  <a:pt x="0" y="659168"/>
                </a:moveTo>
                <a:lnTo>
                  <a:pt x="3306826" y="659168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1705965" y="4171200"/>
            <a:ext cx="4737100" cy="2396490"/>
          </a:xfrm>
          <a:custGeom>
            <a:avLst/>
            <a:gdLst/>
            <a:ahLst/>
            <a:cxnLst/>
            <a:rect l="l" t="t" r="r" b="b"/>
            <a:pathLst>
              <a:path w="4737100" h="2396490">
                <a:moveTo>
                  <a:pt x="1524" y="187248"/>
                </a:moveTo>
                <a:lnTo>
                  <a:pt x="1524" y="1121956"/>
                </a:lnTo>
              </a:path>
              <a:path w="4737100" h="2396490">
                <a:moveTo>
                  <a:pt x="1524" y="1309204"/>
                </a:moveTo>
                <a:lnTo>
                  <a:pt x="1524" y="2396147"/>
                </a:lnTo>
              </a:path>
              <a:path w="4737100" h="2396490">
                <a:moveTo>
                  <a:pt x="1396758" y="187248"/>
                </a:moveTo>
                <a:lnTo>
                  <a:pt x="1396758" y="1121956"/>
                </a:lnTo>
              </a:path>
              <a:path w="4737100" h="2396490">
                <a:moveTo>
                  <a:pt x="1396758" y="1309204"/>
                </a:moveTo>
                <a:lnTo>
                  <a:pt x="1396758" y="2396147"/>
                </a:lnTo>
              </a:path>
              <a:path w="4737100" h="2396490">
                <a:moveTo>
                  <a:pt x="2331986" y="0"/>
                </a:moveTo>
                <a:lnTo>
                  <a:pt x="2331986" y="1767420"/>
                </a:lnTo>
              </a:path>
              <a:path w="4737100" h="2396490">
                <a:moveTo>
                  <a:pt x="3267214" y="187248"/>
                </a:moveTo>
                <a:lnTo>
                  <a:pt x="3267214" y="1121956"/>
                </a:lnTo>
              </a:path>
              <a:path w="4737100" h="2396490">
                <a:moveTo>
                  <a:pt x="3267214" y="1309204"/>
                </a:moveTo>
                <a:lnTo>
                  <a:pt x="3267214" y="2396147"/>
                </a:lnTo>
              </a:path>
              <a:path w="4737100" h="2396490">
                <a:moveTo>
                  <a:pt x="4734039" y="187248"/>
                </a:moveTo>
                <a:lnTo>
                  <a:pt x="4734039" y="1121956"/>
                </a:lnTo>
              </a:path>
              <a:path w="4737100" h="2396490">
                <a:moveTo>
                  <a:pt x="4734039" y="1309204"/>
                </a:moveTo>
                <a:lnTo>
                  <a:pt x="4734039" y="2396147"/>
                </a:lnTo>
              </a:path>
              <a:path w="4737100" h="2396490">
                <a:moveTo>
                  <a:pt x="0" y="645464"/>
                </a:moveTo>
                <a:lnTo>
                  <a:pt x="4737087" y="645464"/>
                </a:lnTo>
              </a:path>
              <a:path w="4737100" h="2396490">
                <a:moveTo>
                  <a:pt x="0" y="1767420"/>
                </a:moveTo>
                <a:lnTo>
                  <a:pt x="4737087" y="1767420"/>
                </a:lnTo>
              </a:path>
              <a:path w="4737100" h="2396490">
                <a:moveTo>
                  <a:pt x="4734039" y="187248"/>
                </a:moveTo>
                <a:lnTo>
                  <a:pt x="4734039" y="1121956"/>
                </a:lnTo>
              </a:path>
              <a:path w="4737100" h="2396490">
                <a:moveTo>
                  <a:pt x="4734039" y="1309204"/>
                </a:moveTo>
                <a:lnTo>
                  <a:pt x="4734039" y="2396147"/>
                </a:lnTo>
              </a:path>
              <a:path w="4737100" h="2396490">
                <a:moveTo>
                  <a:pt x="1524" y="1309204"/>
                </a:moveTo>
                <a:lnTo>
                  <a:pt x="1524" y="2396147"/>
                </a:lnTo>
              </a:path>
              <a:path w="4737100" h="2396490">
                <a:moveTo>
                  <a:pt x="1524" y="187248"/>
                </a:moveTo>
                <a:lnTo>
                  <a:pt x="1524" y="1121956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 txBox="1"/>
          <p:nvPr/>
        </p:nvSpPr>
        <p:spPr>
          <a:xfrm>
            <a:off x="3510788" y="6824740"/>
            <a:ext cx="85153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8285" indent="-235585">
              <a:lnSpc>
                <a:spcPct val="100000"/>
              </a:lnSpc>
              <a:spcBef>
                <a:spcPts val="100"/>
              </a:spcBef>
              <a:buFont typeface="SimSun"/>
              <a:buChar char="○"/>
              <a:tabLst>
                <a:tab pos="248285" algn="l"/>
              </a:tabLst>
            </a:pPr>
            <a:r>
              <a:rPr dirty="0" sz="1300" spc="-484">
                <a:latin typeface="Malgun Gothic Semilight"/>
                <a:cs typeface="Malgun Gothic Semilight"/>
              </a:rPr>
              <a:t>팀</a:t>
            </a:r>
            <a:r>
              <a:rPr dirty="0" sz="1300" spc="65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원</a:t>
            </a:r>
            <a:r>
              <a:rPr dirty="0" sz="1300" spc="-10">
                <a:latin typeface="Malgun Gothic Semilight"/>
                <a:cs typeface="Malgun Gothic Semilight"/>
              </a:rPr>
              <a:t> </a:t>
            </a:r>
            <a:r>
              <a:rPr dirty="0" sz="1300" spc="-340">
                <a:latin typeface="Malgun Gothic Semilight"/>
                <a:cs typeface="Malgun Gothic Semilight"/>
              </a:rPr>
              <a:t>이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250" spc="-450">
                <a:latin typeface="Malgun Gothic Semilight"/>
                <a:cs typeface="Malgun Gothic Semilight"/>
              </a:rPr>
              <a:t>력</a:t>
            </a:r>
            <a:endParaRPr sz="1250">
              <a:latin typeface="Malgun Gothic Semilight"/>
              <a:cs typeface="Malgun Gothic Semilight"/>
            </a:endParaRPr>
          </a:p>
        </p:txBody>
      </p:sp>
      <p:graphicFrame>
        <p:nvGraphicFramePr>
          <p:cNvPr id="28" name="object 28" descr=""/>
          <p:cNvGraphicFramePr>
            <a:graphicFrameLocks noGrp="1"/>
          </p:cNvGraphicFramePr>
          <p:nvPr/>
        </p:nvGraphicFramePr>
        <p:xfrm>
          <a:off x="1056322" y="7123760"/>
          <a:ext cx="5882640" cy="2686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8805"/>
                <a:gridCol w="1602739"/>
                <a:gridCol w="598805"/>
                <a:gridCol w="740410"/>
                <a:gridCol w="813435"/>
                <a:gridCol w="1448435"/>
              </a:tblGrid>
              <a:tr h="398780"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직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95">
                          <a:latin typeface="Malgun Gothic Semilight"/>
                          <a:cs typeface="Malgun Gothic Semilight"/>
                        </a:rPr>
                        <a:t>급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35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직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3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11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2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200" spc="4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50">
                          <a:latin typeface="Malgun Gothic Semilight"/>
                          <a:cs typeface="Malgun Gothic Semilight"/>
                        </a:rPr>
                        <a:t>활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35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55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35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사일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35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209">
                        <a:lnSpc>
                          <a:spcPts val="1380"/>
                        </a:lnSpc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55">
                          <a:latin typeface="Malgun Gothic Semilight"/>
                          <a:cs typeface="Malgun Gothic Semilight"/>
                        </a:rPr>
                        <a:t>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R="27305">
                        <a:lnSpc>
                          <a:spcPts val="1335"/>
                        </a:lnSpc>
                        <a:spcBef>
                          <a:spcPts val="325"/>
                        </a:spcBef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90">
                          <a:latin typeface="Malgun Gothic Semilight"/>
                          <a:cs typeface="Malgun Gothic Semilight"/>
                        </a:rPr>
                        <a:t>력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ACCP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5">
                          <a:latin typeface="Malgun Gothic Semilight"/>
                          <a:cs typeface="Malgun Gothic Semilight"/>
                        </a:rPr>
                        <a:t>육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35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1635"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200" spc="-50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0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65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ACCP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30">
                          <a:latin typeface="Malgun Gothic Semilight"/>
                          <a:cs typeface="Malgun Gothic Semilight"/>
                        </a:rPr>
                        <a:t>팀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0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65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200" spc="-530">
                          <a:latin typeface="Malgun Gothic Semilight"/>
                          <a:cs typeface="Malgun Gothic Semilight"/>
                        </a:rPr>
                        <a:t>팀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장교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120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65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1635"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ACCP</a:t>
                      </a:r>
                      <a:r>
                        <a:rPr dirty="0" sz="120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0</a:t>
                      </a:r>
                      <a:r>
                        <a:rPr dirty="0" sz="1150" spc="-300">
                          <a:latin typeface="Malgun Gothic Semilight"/>
                          <a:cs typeface="Malgun Gothic Semilight"/>
                        </a:rPr>
                        <a:t>년</a:t>
                      </a:r>
                      <a:r>
                        <a:rPr dirty="0" sz="115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0365"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8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산</a:t>
                      </a:r>
                      <a:r>
                        <a:rPr dirty="0" sz="120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95">
                          <a:latin typeface="Malgun Gothic Semilight"/>
                          <a:cs typeface="Malgun Gothic Semilight"/>
                        </a:rPr>
                        <a:t>첵</a:t>
                      </a:r>
                      <a:r>
                        <a:rPr dirty="0" sz="11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8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1635"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77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산</a:t>
                      </a:r>
                      <a:r>
                        <a:rPr dirty="0" sz="120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120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CCP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B</a:t>
                      </a:r>
                      <a:r>
                        <a:rPr dirty="0" sz="120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당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77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1635"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65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산</a:t>
                      </a:r>
                      <a:r>
                        <a:rPr dirty="0" sz="120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120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CCP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2P</a:t>
                      </a:r>
                      <a:r>
                        <a:rPr dirty="0" sz="120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당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65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0365"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임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71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당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71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5" name="object 3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9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3.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494279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51552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50439" y="927607"/>
            <a:ext cx="2034539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5">
                <a:latin typeface="Batang"/>
                <a:cs typeface="Batang"/>
              </a:rPr>
              <a:t>HACCP팀</a:t>
            </a:r>
            <a:r>
              <a:rPr dirty="0" sz="1500" spc="17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구성</a:t>
            </a:r>
            <a:r>
              <a:rPr dirty="0" sz="1500" spc="170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185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역할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8567" y="1153690"/>
            <a:ext cx="1569720" cy="511175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9"/>
              </a:spcBef>
            </a:pPr>
            <a:r>
              <a:rPr dirty="0" sz="1300" spc="-50">
                <a:latin typeface="Malgun Gothic Semilight"/>
                <a:cs typeface="Malgun Gothic Semilight"/>
              </a:rPr>
              <a:t>*</a:t>
            </a:r>
            <a:endParaRPr sz="1300">
              <a:latin typeface="Malgun Gothic Semilight"/>
              <a:cs typeface="Malgun Gothic Semilight"/>
            </a:endParaRPr>
          </a:p>
          <a:p>
            <a:pPr marL="324485" indent="-235585">
              <a:lnSpc>
                <a:spcPct val="100000"/>
              </a:lnSpc>
              <a:spcBef>
                <a:spcPts val="359"/>
              </a:spcBef>
              <a:buFont typeface="SimSun"/>
              <a:buChar char="○"/>
              <a:tabLst>
                <a:tab pos="324485" algn="l"/>
              </a:tabLst>
            </a:pPr>
            <a:r>
              <a:rPr dirty="0" sz="1300" spc="-405">
                <a:latin typeface="Malgun Gothic Semilight"/>
                <a:cs typeface="Malgun Gothic Semilight"/>
              </a:rPr>
              <a:t>책</a:t>
            </a:r>
            <a:r>
              <a:rPr dirty="0" sz="1300" spc="-1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임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434">
                <a:latin typeface="Malgun Gothic Semilight"/>
                <a:cs typeface="Malgun Gothic Semilight"/>
              </a:rPr>
              <a:t> </a:t>
            </a:r>
            <a:r>
              <a:rPr dirty="0" sz="1250" spc="-350">
                <a:latin typeface="Malgun Gothic Semilight"/>
                <a:cs typeface="Malgun Gothic Semilight"/>
              </a:rPr>
              <a:t>권</a:t>
            </a:r>
            <a:r>
              <a:rPr dirty="0" sz="1250" spc="5">
                <a:latin typeface="Malgun Gothic Semilight"/>
                <a:cs typeface="Malgun Gothic Semilight"/>
              </a:rPr>
              <a:t> </a:t>
            </a:r>
            <a:r>
              <a:rPr dirty="0" sz="1300" spc="-275">
                <a:latin typeface="Malgun Gothic Semilight"/>
                <a:cs typeface="Malgun Gothic Semilight"/>
              </a:rPr>
              <a:t>한</a:t>
            </a:r>
            <a:r>
              <a:rPr dirty="0" sz="1300" spc="459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예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415">
                <a:latin typeface="Malgun Gothic Semilight"/>
                <a:cs typeface="Malgun Gothic Semilight"/>
              </a:rPr>
              <a:t>시</a:t>
            </a:r>
            <a:endParaRPr sz="1300">
              <a:latin typeface="Malgun Gothic Semilight"/>
              <a:cs typeface="Malgun Gothic Semiligh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34999" y="1763623"/>
          <a:ext cx="5962015" cy="80657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8634"/>
                <a:gridCol w="2827019"/>
                <a:gridCol w="400685"/>
                <a:gridCol w="629285"/>
                <a:gridCol w="988695"/>
                <a:gridCol w="527050"/>
              </a:tblGrid>
              <a:tr h="386080"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dirty="0" sz="1300" spc="-39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3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50">
                          <a:latin typeface="Malgun Gothic Semilight"/>
                          <a:cs typeface="Malgun Gothic Semilight"/>
                        </a:rPr>
                        <a:t>당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8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50" spc="-365">
                          <a:latin typeface="Malgun Gothic Semilight"/>
                          <a:cs typeface="Malgun Gothic Semilight"/>
                        </a:rPr>
                        <a:t>무</a:t>
                      </a:r>
                      <a:endParaRPr sz="12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8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marR="29209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8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8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dirty="0" sz="1300" spc="-34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300" spc="-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509">
                          <a:latin typeface="Malgun Gothic Semilight"/>
                          <a:cs typeface="Malgun Gothic Semilight"/>
                        </a:rPr>
                        <a:t>련</a:t>
                      </a:r>
                      <a:r>
                        <a:rPr dirty="0" sz="13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3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40">
                          <a:latin typeface="Malgun Gothic Semilight"/>
                          <a:cs typeface="Malgun Gothic Semilight"/>
                        </a:rPr>
                        <a:t>록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38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1440"/>
                        </a:lnSpc>
                      </a:pP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3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15">
                          <a:latin typeface="Malgun Gothic Semilight"/>
                          <a:cs typeface="Malgun Gothic Semilight"/>
                        </a:rPr>
                        <a:t>수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  <a:p>
                      <a:pPr marL="118745">
                        <a:lnSpc>
                          <a:spcPts val="1505"/>
                        </a:lnSpc>
                      </a:pP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3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80">
                          <a:latin typeface="Malgun Gothic Semilight"/>
                          <a:cs typeface="Malgun Gothic Semilight"/>
                        </a:rPr>
                        <a:t>계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7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승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305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0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(CCP)검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작성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월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21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첫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째</a:t>
                      </a:r>
                      <a:r>
                        <a:rPr dirty="0" sz="10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33350">
                        <a:lnSpc>
                          <a:spcPts val="1215"/>
                        </a:lnSpc>
                        <a:spcBef>
                          <a:spcPts val="45"/>
                        </a:spcBef>
                      </a:pP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월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ts val="1215"/>
                        </a:lnSpc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점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79070">
                        <a:lnSpc>
                          <a:spcPts val="1215"/>
                        </a:lnSpc>
                        <a:spcBef>
                          <a:spcPts val="45"/>
                        </a:spcBef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10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025">
                <a:tc row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10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10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승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1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1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1220"/>
                        </a:lnSpc>
                      </a:pP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업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4604">
                        <a:lnSpc>
                          <a:spcPts val="1210"/>
                        </a:lnSpc>
                        <a:spcBef>
                          <a:spcPts val="45"/>
                        </a:spcBef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CCP</a:t>
                      </a:r>
                      <a:r>
                        <a:rPr dirty="0" sz="10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1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1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0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사자</a:t>
                      </a:r>
                      <a:r>
                        <a:rPr dirty="0" sz="10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10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월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235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첫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째</a:t>
                      </a:r>
                      <a:r>
                        <a:rPr dirty="0" sz="10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33350">
                        <a:lnSpc>
                          <a:spcPts val="1210"/>
                        </a:lnSpc>
                        <a:spcBef>
                          <a:spcPts val="35"/>
                        </a:spcBef>
                      </a:pP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월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87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560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 marR="24130">
                        <a:lnSpc>
                          <a:spcPct val="102899"/>
                        </a:lnSpc>
                        <a:spcBef>
                          <a:spcPts val="200"/>
                        </a:spcBef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복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장의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0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사자</a:t>
                      </a:r>
                      <a:r>
                        <a:rPr dirty="0" sz="10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10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04139" marR="125095" indent="89535">
                        <a:lnSpc>
                          <a:spcPct val="102899"/>
                        </a:lnSpc>
                        <a:spcBef>
                          <a:spcPts val="720"/>
                        </a:spcBef>
                      </a:pP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14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88265" indent="-143510">
                        <a:lnSpc>
                          <a:spcPct val="102899"/>
                        </a:lnSpc>
                        <a:spcBef>
                          <a:spcPts val="72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14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890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800" marR="41910">
                        <a:lnSpc>
                          <a:spcPct val="102899"/>
                        </a:lnSpc>
                      </a:pP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0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0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20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장여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0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14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14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51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125095" indent="89535">
                        <a:lnSpc>
                          <a:spcPct val="102899"/>
                        </a:lnSpc>
                        <a:spcBef>
                          <a:spcPts val="725"/>
                        </a:spcBef>
                      </a:pP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0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marR="88265" indent="-143510">
                        <a:lnSpc>
                          <a:spcPct val="102899"/>
                        </a:lnSpc>
                        <a:spcBef>
                          <a:spcPts val="72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0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275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ts val="1245"/>
                        </a:lnSpc>
                      </a:pP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10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10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승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67640" indent="-116839">
                        <a:lnSpc>
                          <a:spcPct val="100000"/>
                        </a:lnSpc>
                        <a:spcBef>
                          <a:spcPts val="35"/>
                        </a:spcBef>
                        <a:buChar char="-"/>
                        <a:tabLst>
                          <a:tab pos="167640" algn="l"/>
                        </a:tabLst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10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차여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67640" indent="-116839">
                        <a:lnSpc>
                          <a:spcPts val="1205"/>
                        </a:lnSpc>
                        <a:spcBef>
                          <a:spcPts val="35"/>
                        </a:spcBef>
                        <a:buChar char="-"/>
                        <a:tabLst>
                          <a:tab pos="167640" algn="l"/>
                        </a:tabLst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법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영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10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10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0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</a:pP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중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marR="88265" indent="-143510">
                        <a:lnSpc>
                          <a:spcPct val="102899"/>
                        </a:lnSpc>
                        <a:spcBef>
                          <a:spcPts val="59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465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165" marR="38100" indent="-127000">
                        <a:lnSpc>
                          <a:spcPct val="103800"/>
                        </a:lnSpc>
                        <a:spcBef>
                          <a:spcPts val="430"/>
                        </a:spcBef>
                      </a:pP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10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상수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관의</a:t>
                      </a:r>
                      <a:r>
                        <a:rPr dirty="0" sz="105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노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화로</a:t>
                      </a:r>
                      <a:r>
                        <a:rPr dirty="0" sz="10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파손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10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녹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7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하도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월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4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125095" indent="89535">
                        <a:lnSpc>
                          <a:spcPct val="103800"/>
                        </a:lnSpc>
                        <a:spcBef>
                          <a:spcPts val="430"/>
                        </a:spcBef>
                      </a:pP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marR="88265" indent="-143510">
                        <a:lnSpc>
                          <a:spcPct val="103800"/>
                        </a:lnSpc>
                        <a:spcBef>
                          <a:spcPts val="43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00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 marR="43180">
                        <a:lnSpc>
                          <a:spcPct val="102899"/>
                        </a:lnSpc>
                        <a:spcBef>
                          <a:spcPts val="244"/>
                        </a:spcBef>
                      </a:pP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닥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벽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0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3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(제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0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닿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119380" indent="89535">
                        <a:lnSpc>
                          <a:spcPct val="102899"/>
                        </a:lnSpc>
                        <a:spcBef>
                          <a:spcPts val="244"/>
                        </a:spcBef>
                      </a:pP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marR="88265" indent="-143510">
                        <a:lnSpc>
                          <a:spcPct val="102899"/>
                        </a:lnSpc>
                        <a:spcBef>
                          <a:spcPts val="244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87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처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68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 marR="119380" indent="89535">
                        <a:lnSpc>
                          <a:spcPct val="102899"/>
                        </a:lnSpc>
                        <a:spcBef>
                          <a:spcPts val="235"/>
                        </a:spcBef>
                      </a:pP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marR="88265" indent="-143510">
                        <a:lnSpc>
                          <a:spcPct val="102899"/>
                        </a:lnSpc>
                        <a:spcBef>
                          <a:spcPts val="23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87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 marR="33655">
                        <a:lnSpc>
                          <a:spcPct val="103800"/>
                        </a:lnSpc>
                        <a:spcBef>
                          <a:spcPts val="225"/>
                        </a:spcBef>
                      </a:pP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험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1050" spc="45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령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4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송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차량</a:t>
                      </a:r>
                      <a:r>
                        <a:rPr dirty="0" sz="10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안검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사,</a:t>
                      </a:r>
                      <a:r>
                        <a:rPr dirty="0" sz="10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0">
                          <a:latin typeface="Malgun Gothic Semilight"/>
                          <a:cs typeface="Malgun Gothic Semilight"/>
                        </a:rPr>
                        <a:t>관리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5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1765" marR="163830" indent="91440">
                        <a:lnSpc>
                          <a:spcPct val="103800"/>
                        </a:lnSpc>
                        <a:spcBef>
                          <a:spcPts val="225"/>
                        </a:spcBef>
                      </a:pP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사일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4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50800" marR="24765">
                        <a:lnSpc>
                          <a:spcPct val="103299"/>
                        </a:lnSpc>
                        <a:spcBef>
                          <a:spcPts val="440"/>
                        </a:spcBef>
                      </a:pP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장/냉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창고</a:t>
                      </a:r>
                      <a:r>
                        <a:rPr dirty="0" sz="10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벽</a:t>
                      </a:r>
                      <a:r>
                        <a:rPr dirty="0" sz="105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(제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0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직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접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닿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않는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0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태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복</a:t>
                      </a:r>
                      <a:r>
                        <a:rPr dirty="0" sz="10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탁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8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177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93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marR="88265" indent="-143510">
                        <a:lnSpc>
                          <a:spcPct val="103800"/>
                        </a:lnSpc>
                        <a:spcBef>
                          <a:spcPts val="1080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7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59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105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0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0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800">
                        <a:lnSpc>
                          <a:spcPct val="100000"/>
                        </a:lnSpc>
                      </a:pP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10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3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월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3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 marR="119380" indent="-29209">
                        <a:lnSpc>
                          <a:spcPts val="1300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첫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째</a:t>
                      </a:r>
                      <a:r>
                        <a:rPr dirty="0" sz="10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월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 marR="278130">
                        <a:lnSpc>
                          <a:spcPts val="1300"/>
                        </a:lnSpc>
                      </a:pP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관할시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홈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페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0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03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03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 marR="119380" indent="-29209">
                        <a:lnSpc>
                          <a:spcPts val="1310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첫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째</a:t>
                      </a:r>
                      <a:r>
                        <a:rPr dirty="0" sz="10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월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marR="88265" indent="-143510">
                        <a:lnSpc>
                          <a:spcPts val="131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0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완제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사(자가품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사)</a:t>
                      </a:r>
                      <a:r>
                        <a:rPr dirty="0" sz="10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뢰</a:t>
                      </a:r>
                      <a:r>
                        <a:rPr dirty="0" sz="10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2개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월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 marR="147955">
                        <a:lnSpc>
                          <a:spcPts val="1310"/>
                        </a:lnSpc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첫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째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월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2580" marR="196850" indent="-143510">
                        <a:lnSpc>
                          <a:spcPts val="1310"/>
                        </a:lnSpc>
                      </a:pP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완제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험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0800" marR="26034">
                        <a:lnSpc>
                          <a:spcPct val="102899"/>
                        </a:lnSpc>
                        <a:spcBef>
                          <a:spcPts val="835"/>
                        </a:spcBef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살균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장/냉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창고</a:t>
                      </a:r>
                      <a:r>
                        <a:rPr dirty="0" sz="10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0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79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년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33350" marR="86995" indent="-59690">
                        <a:lnSpc>
                          <a:spcPct val="102899"/>
                        </a:lnSpc>
                        <a:spcBef>
                          <a:spcPts val="835"/>
                        </a:spcBef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마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막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월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1165"/>
                        </a:lnSpc>
                        <a:spcBef>
                          <a:spcPts val="20"/>
                        </a:spcBef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사성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16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사설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0">
                          <a:latin typeface="Malgun Gothic Semilight"/>
                          <a:cs typeface="Malgun Gothic Semilight"/>
                        </a:rPr>
                        <a:t>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20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56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(살균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(기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190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장비</a:t>
                      </a:r>
                      <a:r>
                        <a:rPr dirty="0" sz="10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사용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1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44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일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22225" marR="42545">
                        <a:lnSpc>
                          <a:spcPct val="103299"/>
                        </a:lnSpc>
                        <a:spcBef>
                          <a:spcPts val="495"/>
                        </a:spcBef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작업시작</a:t>
                      </a:r>
                      <a:r>
                        <a:rPr dirty="0" sz="10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작업종료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4604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5585" marR="92075" indent="-152400">
                        <a:lnSpc>
                          <a:spcPct val="102899"/>
                        </a:lnSpc>
                        <a:spcBef>
                          <a:spcPts val="250"/>
                        </a:spcBef>
                      </a:pP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CCP-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B</a:t>
                      </a:r>
                      <a:r>
                        <a:rPr dirty="0" sz="10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(살균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37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0" marR="431165">
                        <a:lnSpc>
                          <a:spcPct val="102899"/>
                        </a:lnSpc>
                        <a:spcBef>
                          <a:spcPts val="240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(금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0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(기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)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장비</a:t>
                      </a:r>
                      <a:r>
                        <a:rPr dirty="0" sz="105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사용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285" marR="92075" indent="-38100">
                        <a:lnSpc>
                          <a:spcPct val="102899"/>
                        </a:lnSpc>
                        <a:spcBef>
                          <a:spcPts val="240"/>
                        </a:spcBef>
                      </a:pP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CCP-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2P</a:t>
                      </a:r>
                      <a:r>
                        <a:rPr dirty="0" sz="10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(금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10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109</ep:Words>
  <ep:PresentationFormat>On-screen Show (4:3)</ep:PresentationFormat>
  <ep:Paragraphs>40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Theme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2026-04-24T02:17:16.691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