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67" r:id="rId2"/>
    <p:sldId id="268" r:id="rId3"/>
    <p:sldId id="269" r:id="rId4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536" y="-84"/>
      </p:cViewPr>
      <p:guideLst>
        <p:guide orient="horz" pos="2880"/>
        <p:guide pos="21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presProps" Target="presProps.xml"  /><Relationship Id="rId6" Type="http://schemas.openxmlformats.org/officeDocument/2006/relationships/viewProps" Target="viewProps.xml"  /><Relationship Id="rId7" Type="http://schemas.openxmlformats.org/officeDocument/2006/relationships/theme" Target="theme/theme1.xml"  /><Relationship Id="rId8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09876" y="2756408"/>
            <a:ext cx="3510915" cy="559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754628" y="10154193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29900" y="568585"/>
          <a:ext cx="604647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396615"/>
                <a:gridCol w="1043305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4.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HACCP관리기준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969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>
                          <a:latin typeface="바탕"/>
                          <a:cs typeface="바탕"/>
                        </a:rPr>
                        <a:t>주기적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>
                          <a:latin typeface="바탕"/>
                          <a:cs typeface="바탕"/>
                        </a:rPr>
                        <a:t>관리</a:t>
                      </a:r>
                      <a:r>
                        <a:rPr sz="1500" spc="254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25">
                          <a:latin typeface="바탕"/>
                          <a:cs typeface="바탕"/>
                        </a:rPr>
                        <a:t>계획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40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484505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1)</a:t>
                      </a:r>
                      <a:r>
                        <a:rPr sz="1300" spc="160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주기적</a:t>
                      </a:r>
                      <a:r>
                        <a:rPr sz="1300" spc="155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관리</a:t>
                      </a:r>
                      <a:r>
                        <a:rPr sz="1300" spc="15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5">
                          <a:latin typeface="바탕"/>
                          <a:cs typeface="바탕"/>
                        </a:rPr>
                        <a:t>내용</a:t>
                      </a:r>
                      <a:endParaRPr sz="1300" spc="-25">
                        <a:latin typeface="바탕"/>
                        <a:cs typeface="바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43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07975" marR="89535" lvl="0" indent="-243840" algn="just">
                        <a:lnSpc>
                          <a:spcPct val="123100"/>
                        </a:lnSpc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①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본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5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9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2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6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사자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개인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300" spc="7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상작동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조공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6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정성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청결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4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7975" marR="73025" lvl="0" indent="-243840" algn="just">
                        <a:lnSpc>
                          <a:spcPct val="123100"/>
                        </a:lnSpc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②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본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9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2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서설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획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체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6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직접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닿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않는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부분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독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복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탁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4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7975" marR="74930" lvl="0" indent="-243840" algn="just">
                        <a:lnSpc>
                          <a:spcPct val="123100"/>
                        </a:lnSpc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③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본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9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2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300" spc="6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6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전체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사자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중요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CCP)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4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7975" marR="75565" lvl="0" indent="-243840" algn="just">
                        <a:lnSpc>
                          <a:spcPct val="123100"/>
                        </a:lnSpc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④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본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9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250" spc="6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2개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300" spc="6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40">
                          <a:latin typeface="맑은 고딕 Semilight"/>
                          <a:cs typeface="맑은 고딕 Semilight"/>
                        </a:rPr>
                        <a:t>질</a:t>
                      </a:r>
                      <a:r>
                        <a:rPr sz="12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3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7975" marR="86995" lvl="0" indent="-243840" algn="just">
                        <a:lnSpc>
                          <a:spcPct val="1231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⑤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본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9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2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425">
                          <a:latin typeface="맑은 고딕 Semilight"/>
                          <a:cs typeface="맑은 고딕 Semilight"/>
                        </a:rPr>
                        <a:t>년</a:t>
                      </a:r>
                      <a:r>
                        <a:rPr sz="1250" spc="1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탐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침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6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타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머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울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장/냉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창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넬</a:t>
                      </a:r>
                      <a:r>
                        <a:rPr sz="1300" spc="6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정기점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부를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3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7975" marR="74930" lvl="0" indent="-243840" algn="just">
                        <a:lnSpc>
                          <a:spcPct val="1231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⑥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본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9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2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425">
                          <a:latin typeface="맑은 고딕 Semilight"/>
                          <a:cs typeface="맑은 고딕 Semilight"/>
                        </a:rPr>
                        <a:t>년</a:t>
                      </a:r>
                      <a:r>
                        <a:rPr sz="1250" spc="7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B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2P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효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6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가와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잘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영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6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가이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드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활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부를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1025105" y="1936407"/>
            <a:ext cx="2339975" cy="368935"/>
          </a:xfrm>
          <a:custGeom>
            <a:avLst/>
            <a:gdLst/>
            <a:ahLst/>
            <a:cxnLst/>
            <a:rect l="l" t="t" r="r" b="b"/>
            <a:pathLst>
              <a:path w="2339975" h="368935">
                <a:moveTo>
                  <a:pt x="3035" y="0"/>
                </a:moveTo>
                <a:lnTo>
                  <a:pt x="3035" y="368401"/>
                </a:lnTo>
              </a:path>
              <a:path w="2339975" h="368935">
                <a:moveTo>
                  <a:pt x="21323" y="18275"/>
                </a:moveTo>
                <a:lnTo>
                  <a:pt x="21323" y="350139"/>
                </a:lnTo>
              </a:path>
              <a:path w="2339975" h="368935">
                <a:moveTo>
                  <a:pt x="2318270" y="18275"/>
                </a:moveTo>
                <a:lnTo>
                  <a:pt x="2318270" y="350139"/>
                </a:lnTo>
              </a:path>
              <a:path w="2339975" h="368935">
                <a:moveTo>
                  <a:pt x="2336558" y="0"/>
                </a:moveTo>
                <a:lnTo>
                  <a:pt x="2336558" y="368401"/>
                </a:lnTo>
              </a:path>
              <a:path w="2339975" h="368935">
                <a:moveTo>
                  <a:pt x="0" y="3048"/>
                </a:moveTo>
                <a:lnTo>
                  <a:pt x="2339606" y="3048"/>
                </a:lnTo>
              </a:path>
              <a:path w="2339975" h="368935">
                <a:moveTo>
                  <a:pt x="18275" y="21310"/>
                </a:moveTo>
                <a:lnTo>
                  <a:pt x="2321318" y="21310"/>
                </a:lnTo>
              </a:path>
              <a:path w="2339975" h="368935">
                <a:moveTo>
                  <a:pt x="18275" y="347091"/>
                </a:moveTo>
                <a:lnTo>
                  <a:pt x="2321318" y="347091"/>
                </a:lnTo>
              </a:path>
              <a:path w="2339975" h="368935">
                <a:moveTo>
                  <a:pt x="0" y="365366"/>
                </a:moveTo>
                <a:lnTo>
                  <a:pt x="2339606" y="365366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11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29900" y="568585"/>
          <a:ext cx="6046470" cy="9382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396615"/>
                <a:gridCol w="1043305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4.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HACCP관리기준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969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>
                          <a:latin typeface="바탕"/>
                          <a:cs typeface="바탕"/>
                        </a:rPr>
                        <a:t>주기적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>
                          <a:latin typeface="바탕"/>
                          <a:cs typeface="바탕"/>
                        </a:rPr>
                        <a:t>관리</a:t>
                      </a:r>
                      <a:r>
                        <a:rPr sz="1500" spc="254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25">
                          <a:latin typeface="바탕"/>
                          <a:cs typeface="바탕"/>
                        </a:rPr>
                        <a:t>계획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733155">
                <a:tc gridSpan="4">
                  <a:txBody>
                    <a:bodyPr vert="horz" lIns="0" tIns="1733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36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443865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2)</a:t>
                      </a:r>
                      <a:r>
                        <a:rPr sz="1300" spc="130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종사자별</a:t>
                      </a:r>
                      <a:r>
                        <a:rPr sz="1300" spc="13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0">
                          <a:latin typeface="바탕"/>
                          <a:cs typeface="바탕"/>
                        </a:rPr>
                        <a:t>관리내용</a:t>
                      </a:r>
                      <a:endParaRPr sz="1300" spc="-20">
                        <a:latin typeface="바탕"/>
                        <a:cs typeface="바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①</a:t>
                      </a:r>
                      <a:r>
                        <a:rPr sz="130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AC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30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90">
                          <a:latin typeface="맑은 고딕 Semilight"/>
                          <a:cs typeface="맑은 고딕 Semilight"/>
                        </a:rPr>
                        <a:t>_____</a:t>
                      </a:r>
                      <a:endParaRPr sz="1250" spc="9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85115" lvl="0">
                        <a:lnSpc>
                          <a:spcPct val="100000"/>
                        </a:lnSpc>
                        <a:defRPr/>
                      </a:pP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HACCP운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영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총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괄업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무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와</a:t>
                      </a:r>
                      <a:r>
                        <a:rPr sz="130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관리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CCP)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관리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작성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②</a:t>
                      </a:r>
                      <a:r>
                        <a:rPr sz="130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AC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책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100">
                          <a:latin typeface="맑은 고딕 Semilight"/>
                          <a:cs typeface="맑은 고딕 Semilight"/>
                        </a:rPr>
                        <a:t>_____</a:t>
                      </a:r>
                      <a:endParaRPr sz="1250" spc="10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0335" lvl="0">
                        <a:lnSpc>
                          <a:spcPct val="100000"/>
                        </a:lnSpc>
                        <a:defRPr/>
                      </a:pPr>
                      <a:r>
                        <a:rPr sz="1200" spc="560">
                          <a:latin typeface="MS PGothic"/>
                          <a:cs typeface="MS PGothic"/>
                        </a:rPr>
                        <a:t>◌</a:t>
                      </a:r>
                      <a:r>
                        <a:rPr sz="1200" spc="22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250" spc="-39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25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6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중요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12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승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140335" lvl="0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1200" spc="560">
                          <a:latin typeface="MS PGothic"/>
                          <a:cs typeface="MS PGothic"/>
                        </a:rPr>
                        <a:t>◌</a:t>
                      </a:r>
                      <a:r>
                        <a:rPr sz="1200" spc="229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250" spc="-39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2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300" spc="11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50" spc="-340">
                          <a:latin typeface="맑은 고딕 Semilight"/>
                          <a:cs typeface="맑은 고딕 Semilight"/>
                        </a:rPr>
                        <a:t>첫</a:t>
                      </a:r>
                      <a:r>
                        <a:rPr sz="12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15">
                          <a:latin typeface="맑은 고딕 Semilight"/>
                          <a:cs typeface="맑은 고딕 Semilight"/>
                        </a:rPr>
                        <a:t>째</a:t>
                      </a:r>
                      <a:r>
                        <a:rPr sz="1250" spc="11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사자들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교육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0335" lvl="0">
                        <a:lnSpc>
                          <a:spcPct val="100000"/>
                        </a:lnSpc>
                        <a:defRPr/>
                      </a:pPr>
                      <a:r>
                        <a:rPr sz="1200" spc="560">
                          <a:latin typeface="MS PGothic"/>
                          <a:cs typeface="MS PGothic"/>
                        </a:rPr>
                        <a:t>◌</a:t>
                      </a:r>
                      <a:r>
                        <a:rPr sz="1200" spc="13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250" spc="-39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2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는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307975" marR="72390" lvl="0" indent="60960" algn="just">
                        <a:lnSpc>
                          <a:spcPct val="123100"/>
                        </a:lnSpc>
                        <a:defRPr/>
                      </a:pP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복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7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장의</a:t>
                      </a:r>
                      <a:r>
                        <a:rPr sz="1300" spc="6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구분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사자복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7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300" spc="6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유무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밀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도구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시설설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장여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140335" lvl="0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1200" spc="165">
                          <a:latin typeface="MS PGothic"/>
                          <a:cs typeface="MS PGothic"/>
                        </a:rPr>
                        <a:t>◌</a:t>
                      </a:r>
                      <a:r>
                        <a:rPr sz="1300" spc="165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는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307975" marR="53340" lvl="0" indent="-15240" algn="just">
                        <a:lnSpc>
                          <a:spcPct val="123100"/>
                        </a:lnSpc>
                        <a:defRPr/>
                      </a:pP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청결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역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7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차오염여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6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300" spc="7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시설기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,</a:t>
                      </a:r>
                      <a:r>
                        <a:rPr sz="1300" spc="6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영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준수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사항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성적서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령</a:t>
                      </a:r>
                      <a:r>
                        <a:rPr sz="13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와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운송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차량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안검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사,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출고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140335" lvl="0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1200" spc="560">
                          <a:latin typeface="MS PGothic"/>
                          <a:cs typeface="MS PGothic"/>
                        </a:rPr>
                        <a:t>◌</a:t>
                      </a:r>
                      <a:r>
                        <a:rPr sz="1200" spc="22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는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307975" marR="79375" lvl="0" indent="-15240" algn="just">
                        <a:lnSpc>
                          <a:spcPct val="123100"/>
                        </a:lnSpc>
                        <a:defRPr/>
                      </a:pP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바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닥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벽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수로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독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닿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부분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독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처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140335" lvl="0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1200" spc="560">
                          <a:latin typeface="MS PGothic"/>
                          <a:cs typeface="MS PGothic"/>
                        </a:rPr>
                        <a:t>◌</a:t>
                      </a:r>
                      <a:r>
                        <a:rPr sz="1200" spc="22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250" spc="-39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25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는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307975" marR="72390" lvl="0" indent="-15240" algn="just">
                        <a:lnSpc>
                          <a:spcPct val="123100"/>
                        </a:lnSpc>
                        <a:defRPr/>
                      </a:pP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획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6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체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수를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장/냉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창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벽</a:t>
                      </a:r>
                      <a:r>
                        <a:rPr sz="1300" spc="6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6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직접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닿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않는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부분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독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복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탁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0335" lvl="0">
                        <a:lnSpc>
                          <a:spcPct val="100000"/>
                        </a:lnSpc>
                        <a:defRPr/>
                      </a:pPr>
                      <a:r>
                        <a:rPr sz="1200" spc="560">
                          <a:latin typeface="MS PGothic"/>
                          <a:cs typeface="MS PGothic"/>
                        </a:rPr>
                        <a:t>◌</a:t>
                      </a:r>
                      <a:r>
                        <a:rPr sz="1200" spc="22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250" spc="-39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2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300" spc="11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50" spc="-340">
                          <a:latin typeface="맑은 고딕 Semilight"/>
                          <a:cs typeface="맑은 고딕 Semilight"/>
                        </a:rPr>
                        <a:t>첫</a:t>
                      </a:r>
                      <a:r>
                        <a:rPr sz="12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15">
                          <a:latin typeface="맑은 고딕 Semilight"/>
                          <a:cs typeface="맑은 고딕 Semilight"/>
                        </a:rPr>
                        <a:t>째</a:t>
                      </a:r>
                      <a:r>
                        <a:rPr sz="1250" spc="11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는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292735" lvl="0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전체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140335" lvl="0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1200" spc="560">
                          <a:latin typeface="MS PGothic"/>
                          <a:cs typeface="MS PGothic"/>
                        </a:rPr>
                        <a:t>◌</a:t>
                      </a:r>
                      <a:r>
                        <a:rPr sz="1200" spc="229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2개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마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40">
                          <a:latin typeface="맑은 고딕 Semilight"/>
                          <a:cs typeface="맑은 고딕 Semilight"/>
                        </a:rPr>
                        <a:t>첫</a:t>
                      </a:r>
                      <a:r>
                        <a:rPr sz="12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15">
                          <a:latin typeface="맑은 고딕 Semilight"/>
                          <a:cs typeface="맑은 고딕 Semilight"/>
                        </a:rPr>
                        <a:t>째</a:t>
                      </a:r>
                      <a:r>
                        <a:rPr sz="1250" spc="11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는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292735" lvl="0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자가품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질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사를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뢰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0335" lvl="0">
                        <a:lnSpc>
                          <a:spcPct val="100000"/>
                        </a:lnSpc>
                        <a:defRPr/>
                      </a:pPr>
                      <a:r>
                        <a:rPr sz="1200" spc="560">
                          <a:latin typeface="MS PGothic"/>
                          <a:cs typeface="MS PGothic"/>
                        </a:rPr>
                        <a:t>◌</a:t>
                      </a:r>
                      <a:r>
                        <a:rPr sz="1200" spc="8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3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책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자는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③④⑤⑥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겸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잇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733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1025105" y="1510157"/>
            <a:ext cx="2339975" cy="368935"/>
          </a:xfrm>
          <a:custGeom>
            <a:avLst/>
            <a:gdLst/>
            <a:ahLst/>
            <a:cxnLst/>
            <a:rect l="l" t="t" r="r" b="b"/>
            <a:pathLst>
              <a:path w="2339975" h="368935">
                <a:moveTo>
                  <a:pt x="3035" y="0"/>
                </a:moveTo>
                <a:lnTo>
                  <a:pt x="3035" y="368401"/>
                </a:lnTo>
              </a:path>
              <a:path w="2339975" h="368935">
                <a:moveTo>
                  <a:pt x="21323" y="18262"/>
                </a:moveTo>
                <a:lnTo>
                  <a:pt x="21323" y="350139"/>
                </a:lnTo>
              </a:path>
              <a:path w="2339975" h="368935">
                <a:moveTo>
                  <a:pt x="2318270" y="18262"/>
                </a:moveTo>
                <a:lnTo>
                  <a:pt x="2318270" y="350139"/>
                </a:lnTo>
              </a:path>
              <a:path w="2339975" h="368935">
                <a:moveTo>
                  <a:pt x="2336558" y="0"/>
                </a:moveTo>
                <a:lnTo>
                  <a:pt x="2336558" y="368401"/>
                </a:lnTo>
              </a:path>
              <a:path w="2339975" h="368935">
                <a:moveTo>
                  <a:pt x="0" y="3048"/>
                </a:moveTo>
                <a:lnTo>
                  <a:pt x="2339606" y="3048"/>
                </a:lnTo>
              </a:path>
              <a:path w="2339975" h="368935">
                <a:moveTo>
                  <a:pt x="18275" y="21310"/>
                </a:moveTo>
                <a:lnTo>
                  <a:pt x="2321318" y="21310"/>
                </a:lnTo>
              </a:path>
              <a:path w="2339975" h="368935">
                <a:moveTo>
                  <a:pt x="18275" y="347091"/>
                </a:moveTo>
                <a:lnTo>
                  <a:pt x="2321318" y="347091"/>
                </a:lnTo>
              </a:path>
              <a:path w="2339975" h="368935">
                <a:moveTo>
                  <a:pt x="0" y="365353"/>
                </a:moveTo>
                <a:lnTo>
                  <a:pt x="2339606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12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13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29900" y="568585"/>
          <a:ext cx="6047740" cy="9580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4.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HACCP관리기준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>
                          <a:latin typeface="바탕"/>
                          <a:cs typeface="바탕"/>
                        </a:rPr>
                        <a:t>주기적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>
                          <a:latin typeface="바탕"/>
                          <a:cs typeface="바탕"/>
                        </a:rPr>
                        <a:t>관리</a:t>
                      </a:r>
                      <a:r>
                        <a:rPr sz="1500" spc="254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25">
                          <a:latin typeface="바탕"/>
                          <a:cs typeface="바탕"/>
                        </a:rPr>
                        <a:t>계획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931275">
                <a:tc gridSpan="4">
                  <a:txBody>
                    <a:bodyPr vert="horz" lIns="0" tIns="58419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9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0335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200" spc="560">
                          <a:latin typeface="MS PGothic"/>
                          <a:cs typeface="MS PGothic"/>
                        </a:rPr>
                        <a:t>◌</a:t>
                      </a:r>
                      <a:r>
                        <a:rPr sz="1200" spc="22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250" spc="-39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25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484">
                          <a:latin typeface="맑은 고딕 Semilight"/>
                          <a:cs typeface="맑은 고딕 Semilight"/>
                        </a:rPr>
                        <a:t>년</a:t>
                      </a:r>
                      <a:endParaRPr sz="1250" spc="-484">
                        <a:latin typeface="맑은 고딕 Semilight"/>
                        <a:cs typeface="맑은 고딕 Semilight"/>
                      </a:endParaRPr>
                    </a:p>
                    <a:p>
                      <a:pPr marL="307975" marR="80010" lvl="0" indent="-15240">
                        <a:lnSpc>
                          <a:spcPct val="123100"/>
                        </a:lnSpc>
                        <a:spcBef>
                          <a:spcPts val="10"/>
                        </a:spcBef>
                        <a:tabLst>
                          <a:tab pos="4265930" algn="l"/>
                          <a:tab pos="4819015" algn="l"/>
                          <a:tab pos="5680075" algn="l"/>
                        </a:tabLst>
                        <a:defRPr/>
                      </a:pP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살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탐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침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타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머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울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장/냉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창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5">
                          <a:latin typeface="맑은 고딕 Semilight"/>
                          <a:cs typeface="맑은 고딕 Semilight"/>
                        </a:rPr>
                        <a:t>넬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11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정기점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부를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07975" marR="83185" lvl="0" indent="-15240">
                        <a:lnSpc>
                          <a:spcPct val="123100"/>
                        </a:lnSpc>
                        <a:tabLst>
                          <a:tab pos="2049780" algn="l"/>
                          <a:tab pos="4210685" algn="l"/>
                          <a:tab pos="4765675" algn="l"/>
                        </a:tabLst>
                        <a:defRPr/>
                      </a:pP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CCP-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B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2P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효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가와</a:t>
                      </a:r>
                      <a:r>
                        <a:rPr sz="130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ACCP이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잘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영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가이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드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활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부를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893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③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산책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07975" marR="52705" lvl="0" indent="-15240" algn="just">
                        <a:lnSpc>
                          <a:spcPct val="123100"/>
                        </a:lnSpc>
                        <a:defRPr/>
                      </a:pP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책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자에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 spc="6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산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6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B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6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25">
                          <a:latin typeface="맑은 고딕 Semilight"/>
                          <a:cs typeface="맑은 고딕 Semilight"/>
                        </a:rPr>
                        <a:t>CCP-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2P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와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원의</a:t>
                      </a:r>
                      <a:r>
                        <a:rPr sz="1300" spc="6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상테</a:t>
                      </a:r>
                      <a:r>
                        <a:rPr sz="1300" spc="6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그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장의</a:t>
                      </a:r>
                      <a:r>
                        <a:rPr sz="1300" spc="6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청결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5">
                          <a:latin typeface="맑은 고딕 Semilight"/>
                          <a:cs typeface="맑은 고딕 Semilight"/>
                        </a:rPr>
                        <a:t>상테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도구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청결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독을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 spc="-31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893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0335" lvl="0">
                        <a:lnSpc>
                          <a:spcPct val="100000"/>
                        </a:lnSpc>
                        <a:defRPr/>
                      </a:pPr>
                      <a:r>
                        <a:rPr sz="1200">
                          <a:latin typeface="MS PGothic"/>
                          <a:cs typeface="MS PGothic"/>
                        </a:rPr>
                        <a:t>◌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전</a:t>
                      </a:r>
                      <a:endParaRPr sz="1300" spc="-430">
                        <a:latin typeface="맑은 고딕 Semilight"/>
                        <a:cs typeface="맑은 고딕 Semilight"/>
                      </a:endParaRPr>
                    </a:p>
                    <a:p>
                      <a:pPr marL="292735" lvl="0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원의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140335" lvl="0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1200">
                          <a:latin typeface="MS PGothic"/>
                          <a:cs typeface="MS PGothic"/>
                        </a:rPr>
                        <a:t>◌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75">
                          <a:latin typeface="맑은 고딕 Semilight"/>
                          <a:cs typeface="맑은 고딕 Semilight"/>
                        </a:rPr>
                        <a:t>후</a:t>
                      </a:r>
                      <a:endParaRPr sz="1300" spc="-375">
                        <a:latin typeface="맑은 고딕 Semilight"/>
                        <a:cs typeface="맑은 고딕 Semilight"/>
                      </a:endParaRPr>
                    </a:p>
                    <a:p>
                      <a:pPr marL="292735" lvl="0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도구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각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기기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부를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독을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292735" marR="114935" lvl="0" algn="just">
                        <a:lnSpc>
                          <a:spcPct val="123100"/>
                        </a:lnSpc>
                        <a:defRPr/>
                      </a:pP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B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1300" spc="5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2P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1300" spc="5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책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자에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일일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보고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 spc="-31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④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B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92735" lvl="0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산책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자의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지시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받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307975" marR="79375" lvl="0" indent="-15240">
                        <a:lnSpc>
                          <a:spcPct val="123100"/>
                        </a:lnSpc>
                        <a:tabLst>
                          <a:tab pos="704215" algn="l"/>
                          <a:tab pos="1146175" algn="l"/>
                          <a:tab pos="1594485" algn="l"/>
                          <a:tab pos="1937385" algn="l"/>
                          <a:tab pos="3169920" algn="l"/>
                          <a:tab pos="4875530" algn="l"/>
                        </a:tabLst>
                        <a:defRPr/>
                      </a:pPr>
                      <a:r>
                        <a:rPr sz="1250" spc="-39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2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1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13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12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오븐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20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B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지에</a:t>
                      </a:r>
                      <a:r>
                        <a:rPr sz="13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보고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07975" marR="74930" lvl="0" indent="-15240">
                        <a:lnSpc>
                          <a:spcPct val="123100"/>
                        </a:lnSpc>
                        <a:tabLst>
                          <a:tab pos="1885314" algn="l"/>
                        </a:tabLst>
                        <a:defRPr/>
                      </a:pPr>
                      <a:r>
                        <a:rPr sz="1250" spc="-39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2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11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기적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기기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청결히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개인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청결히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⑤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2P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92735" lvl="0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산책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자의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지시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받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307975" marR="81280" lvl="0" indent="-15240">
                        <a:lnSpc>
                          <a:spcPct val="123100"/>
                        </a:lnSpc>
                        <a:tabLst>
                          <a:tab pos="704215" algn="l"/>
                          <a:tab pos="1594485" algn="l"/>
                          <a:tab pos="1935480" algn="l"/>
                          <a:tab pos="2346960" algn="l"/>
                          <a:tab pos="3168650" algn="l"/>
                          <a:tab pos="5178425" algn="l"/>
                        </a:tabLst>
                        <a:defRPr/>
                      </a:pPr>
                      <a:r>
                        <a:rPr sz="1250" spc="-39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2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1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12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20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2P</a:t>
                      </a:r>
                      <a:r>
                        <a:rPr sz="130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7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지에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보고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07975" marR="74930" lvl="0" indent="-15240">
                        <a:lnSpc>
                          <a:spcPct val="123100"/>
                        </a:lnSpc>
                        <a:tabLst>
                          <a:tab pos="1885314" algn="l"/>
                        </a:tabLst>
                        <a:defRPr/>
                      </a:pPr>
                      <a:r>
                        <a:rPr sz="1250" spc="-390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2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11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기적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기기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청결히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개인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청결히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⑥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물류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담당 </a:t>
                      </a:r>
                      <a:endParaRPr sz="1300" spc="-25">
                        <a:latin typeface="맑은 고딕 Semilight"/>
                        <a:cs typeface="맑은 고딕 Semilight"/>
                      </a:endParaRPr>
                    </a:p>
                    <a:p>
                      <a:pPr marL="292735" lvl="0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물류</a:t>
                      </a:r>
                      <a:r>
                        <a:rPr sz="130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자재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출고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담당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320040" lvl="0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부자재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수불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5">
                          <a:latin typeface="맑은 고딕 Semilight"/>
                          <a:cs typeface="맑은 고딕 Semilight"/>
                        </a:rPr>
                        <a:t>관리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확인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한다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841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xy" rotWithShape="1">
          <a:gsLst>
            <a:gs pos="0">
              <a:srgbClr val="a7e8ff"/>
            </a:gs>
            <a:gs pos="65000">
              <a:srgbClr val="eff9ff"/>
            </a:gs>
            <a:gs pos="100000">
              <a:srgbClr val="b9eeff"/>
            </a:gs>
          </a:gsLst>
          <a:lin ang="5400000" scaled="1"/>
          <a:tileRect/>
        </a:gradFill>
        <a:ln w="13703">
          <a:solidFill>
            <a:schemeClr val="accent1"/>
          </a:solidFill>
        </a:ln>
      </a:spPr>
      <a:bodyPr wrap="square" lIns="0" tIns="0" rIns="0" bIns="0"/>
      <a:lstStyle>
        <a:defPPr lvl="0">
          <a:defRPr lang="ko-KR" altLang="en-US"/>
        </a:defPPr>
      </a:lst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9</ep:Words>
  <ep:PresentationFormat>On-screen Show (4:3)</ep:PresentationFormat>
  <ep:Paragraphs>5</ep:Paragraphs>
  <ep:Slides>3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ep:HeadingPairs>
  <ep:TitlesOfParts>
    <vt:vector size="4" baseType="lpstr">
      <vt:lpstr>Office Theme</vt:lpstr>
      <vt:lpstr>슬라이드 1</vt:lpstr>
      <vt:lpstr>슬라이드 2</vt:lpstr>
      <vt:lpstr>슬라이드 3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2026-04-23T11:06:34.000</dcterms:created>
  <dc:creator>최규덕</dc:creator>
  <cp:lastModifiedBy>Com</cp:lastModifiedBy>
  <dcterms:modified xsi:type="dcterms:W3CDTF">2026-04-24T02:18:49.813</dcterms:modified>
  <cp:revision>23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