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 ?><Relationships xmlns="http://schemas.openxmlformats.org/package/2006/relationships"><Relationship Id="rId1" Type="http://schemas.openxmlformats.org/officeDocument/2006/relationships/officeDocument" Target="ppt/presentation.xml"  /><Relationship Id="rId2" Type="http://schemas.openxmlformats.org/package/2006/relationships/metadata/thumbnail" Target="docProps/thumbnail.jpeg"  /><Relationship Id="rId3" Type="http://schemas.openxmlformats.org/package/2006/relationships/metadata/core-properties" Target="docProps/core.xml"  /><Relationship Id="rId4" Type="http://schemas.openxmlformats.org/officeDocument/2006/relationships/extended-properties" Target="docProps/app.xml"  /><Relationship Id="rId5" Type="http://schemas.openxmlformats.org/officeDocument/2006/relationships/custom-properties" Target="docProps/custom.xml"  /></Relationships>
</file>

<file path=ppt/presentation.xml><?xml version="1.0" encoding="utf-8"?>
<p:presentation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sldMasterIdLst>
    <p:sldMasterId id="2147483648" r:id="rId1"/>
  </p:sldMasterIdLst>
  <p:sldIdLst>
    <p:sldId id="270" r:id="rId2"/>
    <p:sldId id="271" r:id="rId3"/>
    <p:sldId id="272" r:id="rId4"/>
  </p:sldIdLst>
  <p:sldSz cx="7556500" cy="10680700"/>
  <p:notesSz cx="7556500" cy="10680700"/>
  <p:defaultTextStyle>
    <a:defPPr>
      <a:defRPr kern="0"/>
    </a:defPPr>
  </p:defaultTextStyle>
</p:presentation>
</file>

<file path=ppt/presProps.xml><?xml version="1.0" encoding="utf-8"?>
<p:presentationPr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showPr showNarration="1">
    <p:sldAll/>
    <p:penClr>
      <a:srgbClr val="ff0000"/>
    </p:penClr>
    <p:extLst>
      <p:ext uri="{2FDB2607-1784-4EEB-B798-7EB5836EED8A}">
        <p14:showMediaCtrls xmlns:p14="http://schemas.microsoft.com/office/powerpoint/2010/main" val="1"/>
      </p:ext>
    </p:extLst>
  </p:showPr>
  <p:extLst>
    <p:ext uri="ACF4677E-8BD2-47ae-8A1F-98590045965D">
      <hp:hncThemeShow xmlns:hp="http://schemas.haansoft.com/office/presentation/8.0" themeShowType="1" themeSkinType="1" themeTransitionType="1" useThemeTransition="1" byMouseClick="1" attrType="1" dur="2000"/>
    </p:ext>
  </p:extLst>
</p:presentationPr>
</file>

<file path=ppt/tableStyles.xml><?xml version="1.0" encoding="utf-8"?>
<a:tblStyleLst xmlns:r="http://schemas.openxmlformats.org/officeDocument/2006/relationships" xmlns:c="http://schemas.openxmlformats.org/drawingml/2006/chart" xmlns:dgm="http://schemas.openxmlformats.org/drawingml/2006/diagram" xmlns:dsp="http://schemas.microsoft.com/office/drawing/2008/diagram" xmlns:a="http://schemas.openxmlformats.org/drawingml/2006/main" xmlns:pic="http://schemas.openxmlformats.org/drawingml/2006/picture" xmlns:wp="http://schemas.openxmlformats.org/drawingml/2006/wordprocessingDrawing" xmlns:xdr="http://schemas.openxmlformats.org/drawingml/2006/spreadsheetDrawing" xmlns:lc="http://schemas.openxmlformats.org/drawingml/2006/lockedCanvas" xmlns:p="http://schemas.openxmlformats.org/presentation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normalViewPr>
    <p:restoredLeft sz="15620"/>
    <p:restoredTop sz="94660"/>
  </p:normalViewPr>
  <p:slideViewPr>
    <p:cSldViewPr>
      <p:cViewPr>
        <p:scale>
          <a:sx n="80" d="100"/>
          <a:sy n="80" d="100"/>
        </p:scale>
        <p:origin x="-1536" y="-84"/>
      </p:cViewPr>
      <p:guideLst>
        <p:guide orient="horz" pos="3363"/>
        <p:guide pos="2379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 ?><Relationships xmlns="http://schemas.openxmlformats.org/package/2006/relationships"><Relationship Id="rId1" Type="http://schemas.openxmlformats.org/officeDocument/2006/relationships/slideMaster" Target="slideMasters/slideMaster1.xml"  /><Relationship Id="rId2" Type="http://schemas.openxmlformats.org/officeDocument/2006/relationships/slide" Target="slides/slide1.xml"  /><Relationship Id="rId3" Type="http://schemas.openxmlformats.org/officeDocument/2006/relationships/slide" Target="slides/slide2.xml"  /><Relationship Id="rId4" Type="http://schemas.openxmlformats.org/officeDocument/2006/relationships/slide" Target="slides/slide3.xml"  /><Relationship Id="rId5" Type="http://schemas.openxmlformats.org/officeDocument/2006/relationships/presProps" Target="presProps.xml"  /><Relationship Id="rId6" Type="http://schemas.openxmlformats.org/officeDocument/2006/relationships/viewProps" Target="viewProps.xml"  /><Relationship Id="rId7" Type="http://schemas.openxmlformats.org/officeDocument/2006/relationships/theme" Target="theme/theme1.xml"  /><Relationship Id="rId8" Type="http://schemas.openxmlformats.org/officeDocument/2006/relationships/tableStyles" Target="tableStyles.xml"  /></Relationships>
</file>

<file path=ppt/slideLayouts/_rels/slideLayout1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2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3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4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5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6737" y="3311017"/>
            <a:ext cx="6423025" cy="224294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500" b="0" i="0">
                <a:solidFill>
                  <a:schemeClr val="tx1"/>
                </a:solidFill>
                <a:latin typeface="Batang"/>
                <a:cs typeface="Batang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3475" y="5981192"/>
            <a:ext cx="5289550" cy="26701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  <a:latin typeface="Verdana"/>
                <a:cs typeface="Verdana"/>
              </a:defRPr>
            </a:lvl1pPr>
          </a:lstStyle>
          <a:p>
            <a:pPr marL="12700">
              <a:lnSpc>
                <a:spcPct val="100000"/>
              </a:lnSpc>
              <a:spcBef>
                <a:spcPts val="165"/>
              </a:spcBef>
            </a:pPr>
            <a:r>
              <a:rPr dirty="0"/>
              <a:t>-</a:t>
            </a:r>
            <a:r>
              <a:rPr dirty="0" spc="75"/>
              <a:t> </a:t>
            </a:r>
            <a:fld id="{81D60167-4931-47E6-BA6A-407CBD079E47}" type="slidenum">
              <a:rPr dirty="0" spc="-10"/>
              <a:t>#</a:t>
            </a:fld>
            <a:r>
              <a:rPr dirty="0" spc="75"/>
              <a:t> </a:t>
            </a:r>
            <a:r>
              <a:rPr dirty="0" spc="-50"/>
              <a:t>-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500" b="0" i="0">
                <a:solidFill>
                  <a:schemeClr val="tx1"/>
                </a:solidFill>
                <a:latin typeface="Batang"/>
                <a:cs typeface="Batang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  <a:latin typeface="Verdana"/>
                <a:cs typeface="Verdana"/>
              </a:defRPr>
            </a:lvl1pPr>
          </a:lstStyle>
          <a:p>
            <a:pPr marL="12700">
              <a:lnSpc>
                <a:spcPct val="100000"/>
              </a:lnSpc>
              <a:spcBef>
                <a:spcPts val="165"/>
              </a:spcBef>
            </a:pPr>
            <a:r>
              <a:rPr dirty="0"/>
              <a:t>-</a:t>
            </a:r>
            <a:r>
              <a:rPr dirty="0" spc="75"/>
              <a:t> </a:t>
            </a:r>
            <a:fld id="{81D60167-4931-47E6-BA6A-407CBD079E47}" type="slidenum">
              <a:rPr dirty="0" spc="-10"/>
              <a:t>#</a:t>
            </a:fld>
            <a:r>
              <a:rPr dirty="0" spc="75"/>
              <a:t> </a:t>
            </a:r>
            <a:r>
              <a:rPr dirty="0" spc="-50"/>
              <a:t>-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500" b="0" i="0">
                <a:solidFill>
                  <a:schemeClr val="tx1"/>
                </a:solidFill>
                <a:latin typeface="Batang"/>
                <a:cs typeface="Batang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7825" y="2456561"/>
            <a:ext cx="3287077" cy="70492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1597" y="2456561"/>
            <a:ext cx="3287077" cy="70492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  <a:latin typeface="Verdana"/>
                <a:cs typeface="Verdana"/>
              </a:defRPr>
            </a:lvl1pPr>
          </a:lstStyle>
          <a:p>
            <a:pPr marL="12700">
              <a:lnSpc>
                <a:spcPct val="100000"/>
              </a:lnSpc>
              <a:spcBef>
                <a:spcPts val="165"/>
              </a:spcBef>
            </a:pPr>
            <a:r>
              <a:rPr dirty="0"/>
              <a:t>-</a:t>
            </a:r>
            <a:r>
              <a:rPr dirty="0" spc="75"/>
              <a:t> </a:t>
            </a:r>
            <a:fld id="{81D60167-4931-47E6-BA6A-407CBD079E47}" type="slidenum">
              <a:rPr dirty="0" spc="-10"/>
              <a:t>#</a:t>
            </a:fld>
            <a:r>
              <a:rPr dirty="0" spc="75"/>
              <a:t> </a:t>
            </a:r>
            <a:r>
              <a:rPr dirty="0" spc="-50"/>
              <a:t>-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500" b="0" i="0">
                <a:solidFill>
                  <a:schemeClr val="tx1"/>
                </a:solidFill>
                <a:latin typeface="Batang"/>
                <a:cs typeface="Batang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  <a:latin typeface="Verdana"/>
                <a:cs typeface="Verdana"/>
              </a:defRPr>
            </a:lvl1pPr>
          </a:lstStyle>
          <a:p>
            <a:pPr marL="12700">
              <a:lnSpc>
                <a:spcPct val="100000"/>
              </a:lnSpc>
              <a:spcBef>
                <a:spcPts val="165"/>
              </a:spcBef>
            </a:pPr>
            <a:r>
              <a:rPr dirty="0"/>
              <a:t>-</a:t>
            </a:r>
            <a:r>
              <a:rPr dirty="0" spc="75"/>
              <a:t> </a:t>
            </a:r>
            <a:fld id="{81D60167-4931-47E6-BA6A-407CBD079E47}" type="slidenum">
              <a:rPr dirty="0" spc="-10"/>
              <a:t>#</a:t>
            </a:fld>
            <a:r>
              <a:rPr dirty="0" spc="75"/>
              <a:t> </a:t>
            </a:r>
            <a:r>
              <a:rPr dirty="0" spc="-50"/>
              <a:t>-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  <a:latin typeface="Verdana"/>
                <a:cs typeface="Verdana"/>
              </a:defRPr>
            </a:lvl1pPr>
          </a:lstStyle>
          <a:p>
            <a:pPr marL="12700">
              <a:lnSpc>
                <a:spcPct val="100000"/>
              </a:lnSpc>
              <a:spcBef>
                <a:spcPts val="165"/>
              </a:spcBef>
            </a:pPr>
            <a:r>
              <a:rPr dirty="0"/>
              <a:t>-</a:t>
            </a:r>
            <a:r>
              <a:rPr dirty="0" spc="75"/>
              <a:t> </a:t>
            </a:r>
            <a:fld id="{81D60167-4931-47E6-BA6A-407CBD079E47}" type="slidenum">
              <a:rPr dirty="0" spc="-10"/>
              <a:t>#</a:t>
            </a:fld>
            <a:r>
              <a:rPr dirty="0" spc="75"/>
              <a:t> </a:t>
            </a:r>
            <a:r>
              <a:rPr dirty="0" spc="-50"/>
              <a:t>-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Relationship Id="rId2" Type="http://schemas.openxmlformats.org/officeDocument/2006/relationships/slideLayout" Target="../slideLayouts/slideLayout2.xml"  /><Relationship Id="rId3" Type="http://schemas.openxmlformats.org/officeDocument/2006/relationships/slideLayout" Target="../slideLayouts/slideLayout3.xml"  /><Relationship Id="rId4" Type="http://schemas.openxmlformats.org/officeDocument/2006/relationships/slideLayout" Target="../slideLayouts/slideLayout4.xml"  /><Relationship Id="rId5" Type="http://schemas.openxmlformats.org/officeDocument/2006/relationships/slideLayout" Target="../slideLayouts/slideLayout5.xml"  /><Relationship Id="rId6" Type="http://schemas.openxmlformats.org/officeDocument/2006/relationships/theme" Target="../theme/theme1.xml" 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309876" y="2756408"/>
            <a:ext cx="3510915" cy="5594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500" b="0" i="0">
                <a:solidFill>
                  <a:schemeClr val="tx1"/>
                </a:solidFill>
                <a:latin typeface="Batang"/>
                <a:cs typeface="Batang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7825" y="2456561"/>
            <a:ext cx="6800850" cy="70492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69210" y="9933051"/>
            <a:ext cx="2418080" cy="5340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7825" y="9933051"/>
            <a:ext cx="1737995" cy="5340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3754628" y="10154193"/>
            <a:ext cx="412114" cy="18986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000" b="0" i="0">
                <a:solidFill>
                  <a:schemeClr val="tx1"/>
                </a:solidFill>
                <a:latin typeface="Verdana"/>
                <a:cs typeface="Verdana"/>
              </a:defRPr>
            </a:lvl1pPr>
          </a:lstStyle>
          <a:p>
            <a:pPr marL="12700">
              <a:lnSpc>
                <a:spcPct val="100000"/>
              </a:lnSpc>
              <a:spcBef>
                <a:spcPts val="165"/>
              </a:spcBef>
            </a:pPr>
            <a:r>
              <a:rPr dirty="0"/>
              <a:t>-</a:t>
            </a:r>
            <a:r>
              <a:rPr dirty="0" spc="75"/>
              <a:t> </a:t>
            </a:r>
            <a:fld id="{81D60167-4931-47E6-BA6A-407CBD079E47}" type="slidenum">
              <a:rPr dirty="0" spc="-10"/>
              <a:t>#</a:t>
            </a:fld>
            <a:r>
              <a:rPr dirty="0" spc="75"/>
              <a:t> </a:t>
            </a:r>
            <a:r>
              <a:rPr dirty="0" spc="-50"/>
              <a:t>-</a:t>
            </a:r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5.xml"  /></Relationships>
</file>

<file path=ppt/slides/_rels/slide2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5.xml"  /></Relationships>
</file>

<file path=ppt/slides/_rels/slide3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5.xml"  /></Relationships>
</file>

<file path=ppt/slides/slide1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122" name="object 7"/>
          <p:cNvGraphicFramePr>
            <a:graphicFrameLocks noGrp="1"/>
          </p:cNvGraphicFramePr>
          <p:nvPr/>
        </p:nvGraphicFramePr>
        <p:xfrm>
          <a:off x="882650" y="539750"/>
          <a:ext cx="6047740" cy="9677399"/>
        </p:xfrm>
        <a:graphic>
          <a:graphicData uri="http://schemas.openxmlformats.org/drawingml/2006/table">
            <a:tbl>
              <a:tblPr firstRow="1" bandRow="1">
                <a:tableStyle styleId="{2D5ABB26-0587-4C30-8999-92F81FD0307C}" styleName="No Style, No Grid">
                  <a:wholeTbl>
                    <a:tcTxStyle>
                      <a:fontRef idx="minor">
                        <a:scrgbClr r="0" g="0" b="0"/>
                      </a:fontRef>
                      <a:schemeClr val="tx1"/>
                    </a:tcTxStyle>
                    <a:tcStyle>
                      <a:tcBdr>
                        <a:left>
                          <a:ln>
                            <a:noFill/>
                          </a:ln>
                        </a:left>
                        <a:right>
                          <a:ln>
                            <a:noFill/>
                          </a:ln>
                        </a:right>
                        <a:top>
                          <a:ln>
                            <a:noFill/>
                          </a:ln>
                        </a:top>
                        <a:bottom>
                          <a:ln>
                            <a:noFill/>
                          </a:ln>
                        </a:bottom>
                        <a:insideH>
                          <a:ln>
                            <a:noFill/>
                          </a:ln>
                        </a:insideH>
                        <a:insideV>
                          <a:ln>
                            <a:noFill/>
                          </a:ln>
                        </a:insideV>
                      </a:tcBdr>
                      <a:fill>
                        <a:noFill/>
                      </a:fill>
                    </a:tcStyle>
                  </a:wholeTbl>
                </a:tableStyle>
              </a:tblPr>
              <a:tblGrid>
                <a:gridCol w="630555"/>
                <a:gridCol w="3433445"/>
                <a:gridCol w="1007110"/>
                <a:gridCol w="976630"/>
              </a:tblGrid>
              <a:tr h="335267">
                <a:tc rowSpan="2">
                  <a:txBody>
                    <a:bodyPr vert="horz" lIns="0" tIns="161290" rIns="0" bIns="0" anchor="t" anchorCtr="0"/>
                    <a:lstStyle/>
                    <a:p>
                      <a:pPr lvl="0" algn="ctr">
                        <a:lnSpc>
                          <a:spcPct val="100000"/>
                        </a:lnSpc>
                        <a:spcBef>
                          <a:spcPts val="1270"/>
                        </a:spcBef>
                        <a:defRPr/>
                      </a:pPr>
                      <a:endParaRPr sz="2000">
                        <a:latin typeface="바탕"/>
                        <a:cs typeface="바탕"/>
                      </a:endParaRPr>
                    </a:p>
                  </a:txBody>
                  <a:tcPr marL="0" marR="0" marT="16129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rgbClr val="c9f0ff"/>
                    </a:solidFill>
                  </a:tcPr>
                </a:tc>
                <a:tc>
                  <a:txBody>
                    <a:bodyPr vert="horz" lIns="0" tIns="22225" rIns="0" bIns="0" anchor="t" anchorCtr="0"/>
                    <a:lstStyle/>
                    <a:p>
                      <a:pPr marL="3175" lvl="0" algn="ctr">
                        <a:lnSpc>
                          <a:spcPct val="100000"/>
                        </a:lnSpc>
                        <a:spcBef>
                          <a:spcPts val="175"/>
                        </a:spcBef>
                        <a:defRPr/>
                      </a:pPr>
                      <a:endParaRPr sz="1700">
                        <a:latin typeface="바탕"/>
                        <a:cs typeface="바탕"/>
                      </a:endParaRPr>
                    </a:p>
                  </a:txBody>
                  <a:tcPr marL="0" marR="0" marT="22225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rgbClr val="c9f0ff"/>
                    </a:solidFill>
                  </a:tcPr>
                </a:tc>
                <a:tc rowSpan="2">
                  <a:txBody>
                    <a:bodyPr vert="horz" lIns="0" tIns="3810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spcBef>
                          <a:spcPts val="300"/>
                        </a:spcBef>
                        <a:defRPr/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81915" lvl="0">
                        <a:lnSpc>
                          <a:spcPct val="100000"/>
                        </a:lnSpc>
                        <a:defRPr/>
                      </a:pPr>
                      <a:endParaRPr sz="130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3810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rgbClr val="c9f0ff"/>
                    </a:solidFill>
                  </a:tcPr>
                </a:tc>
                <a:tc rowSpan="2">
                  <a:txBody>
                    <a:bodyPr vert="horz" lIns="0" tIns="3810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spcBef>
                          <a:spcPts val="300"/>
                        </a:spcBef>
                        <a:defRPr/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149225" lvl="0">
                        <a:lnSpc>
                          <a:spcPct val="100000"/>
                        </a:lnSpc>
                        <a:defRPr/>
                      </a:pPr>
                      <a:endParaRPr sz="130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3810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rgbClr val="c9f0ff"/>
                    </a:solidFill>
                  </a:tcPr>
                </a:tc>
              </a:tr>
              <a:tr h="337239">
                <a:tc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16129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 vert="horz" lIns="0" tIns="40640" rIns="0" bIns="0" anchor="t" anchorCtr="0"/>
                    <a:lstStyle/>
                    <a:p>
                      <a:pPr marL="3175" lvl="0" algn="ctr">
                        <a:lnSpc>
                          <a:spcPct val="100000"/>
                        </a:lnSpc>
                        <a:spcBef>
                          <a:spcPts val="320"/>
                        </a:spcBef>
                        <a:defRPr/>
                      </a:pPr>
                      <a:endParaRPr sz="1500">
                        <a:latin typeface="바탕"/>
                        <a:cs typeface="바탕"/>
                      </a:endParaRPr>
                    </a:p>
                  </a:txBody>
                  <a:tcPr marL="0" marR="0" marT="4064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rgbClr val="c9f0ff"/>
                    </a:solidFill>
                  </a:tcPr>
                </a:tc>
                <a:tc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3810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3810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9004892">
                <a:tc gridSpan="4">
                  <a:txBody>
                    <a:bodyPr vert="horz" lIns="0" tIns="57785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spcBef>
                          <a:spcPts val="455"/>
                        </a:spcBef>
                        <a:defRPr/>
                      </a:pPr>
                      <a:endParaRPr sz="10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57785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</a:tr>
            </a:tbl>
          </a:graphicData>
        </a:graphic>
      </p:graphicFrame>
      <p:sp>
        <p:nvSpPr>
          <p:cNvPr id="2" name="object 2" descr=""/>
          <p:cNvSpPr txBox="1"/>
          <p:nvPr/>
        </p:nvSpPr>
        <p:spPr>
          <a:xfrm>
            <a:off x="1134872" y="723391"/>
            <a:ext cx="234950" cy="3308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000" spc="-45">
                <a:latin typeface="Batang"/>
                <a:cs typeface="Batang"/>
              </a:rPr>
              <a:t>5.</a:t>
            </a:r>
            <a:endParaRPr sz="2000">
              <a:latin typeface="Batang"/>
              <a:cs typeface="Batang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2494279" y="584708"/>
            <a:ext cx="1546860" cy="2851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700" spc="-100">
                <a:latin typeface="Batang"/>
                <a:cs typeface="Batang"/>
              </a:rPr>
              <a:t>HACCP관리기준</a:t>
            </a:r>
            <a:endParaRPr sz="1700">
              <a:latin typeface="Batang"/>
              <a:cs typeface="Batang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5051552" y="775985"/>
            <a:ext cx="855980" cy="224154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00" spc="-380">
                <a:latin typeface="Malgun Gothic Semilight"/>
                <a:cs typeface="Malgun Gothic Semilight"/>
              </a:rPr>
              <a:t>제</a:t>
            </a:r>
            <a:r>
              <a:rPr dirty="0" sz="1300" spc="-90">
                <a:latin typeface="Malgun Gothic Semilight"/>
                <a:cs typeface="Malgun Gothic Semilight"/>
              </a:rPr>
              <a:t> </a:t>
            </a:r>
            <a:r>
              <a:rPr dirty="0" sz="1300" spc="-180">
                <a:latin typeface="Malgun Gothic Semilight"/>
                <a:cs typeface="Malgun Gothic Semilight"/>
              </a:rPr>
              <a:t>(</a:t>
            </a:r>
            <a:r>
              <a:rPr dirty="0" sz="1300" spc="-240">
                <a:latin typeface="Malgun Gothic Semilight"/>
                <a:cs typeface="Malgun Gothic Semilight"/>
              </a:rPr>
              <a:t> </a:t>
            </a:r>
            <a:r>
              <a:rPr dirty="0" sz="1300" spc="-365">
                <a:latin typeface="Malgun Gothic Semilight"/>
                <a:cs typeface="Malgun Gothic Semilight"/>
              </a:rPr>
              <a:t>개</a:t>
            </a:r>
            <a:r>
              <a:rPr dirty="0" sz="1300" spc="-105">
                <a:latin typeface="Malgun Gothic Semilight"/>
                <a:cs typeface="Malgun Gothic Semilight"/>
              </a:rPr>
              <a:t> </a:t>
            </a:r>
            <a:r>
              <a:rPr dirty="0" sz="1300" spc="-190">
                <a:latin typeface="Malgun Gothic Semilight"/>
                <a:cs typeface="Malgun Gothic Semilight"/>
              </a:rPr>
              <a:t>)</a:t>
            </a:r>
            <a:r>
              <a:rPr dirty="0" sz="1300" spc="-235">
                <a:latin typeface="Malgun Gothic Semilight"/>
                <a:cs typeface="Malgun Gothic Semilight"/>
              </a:rPr>
              <a:t> </a:t>
            </a:r>
            <a:r>
              <a:rPr dirty="0" sz="1300" spc="-380">
                <a:latin typeface="Malgun Gothic Semilight"/>
                <a:cs typeface="Malgun Gothic Semilight"/>
              </a:rPr>
              <a:t>정</a:t>
            </a:r>
            <a:r>
              <a:rPr dirty="0" sz="1300" spc="-85">
                <a:latin typeface="Malgun Gothic Semilight"/>
                <a:cs typeface="Malgun Gothic Semilight"/>
              </a:rPr>
              <a:t> </a:t>
            </a:r>
            <a:r>
              <a:rPr dirty="0" sz="1300" spc="-355">
                <a:latin typeface="Malgun Gothic Semilight"/>
                <a:cs typeface="Malgun Gothic Semilight"/>
              </a:rPr>
              <a:t>일</a:t>
            </a:r>
            <a:r>
              <a:rPr dirty="0" sz="1300" spc="-114">
                <a:latin typeface="Malgun Gothic Semilight"/>
                <a:cs typeface="Malgun Gothic Semilight"/>
              </a:rPr>
              <a:t> </a:t>
            </a:r>
            <a:r>
              <a:rPr dirty="0" sz="1300" spc="-150">
                <a:latin typeface="Malgun Gothic Semilight"/>
                <a:cs typeface="Malgun Gothic Semilight"/>
              </a:rPr>
              <a:t>자</a:t>
            </a:r>
            <a:endParaRPr sz="1300">
              <a:latin typeface="Malgun Gothic Semilight"/>
              <a:cs typeface="Malgun Gothic Semilight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6144259" y="775985"/>
            <a:ext cx="709930" cy="224154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00" spc="-125">
                <a:latin typeface="Malgun Gothic Semilight"/>
                <a:cs typeface="Malgun Gothic Semilight"/>
              </a:rPr>
              <a:t>2025.</a:t>
            </a:r>
            <a:r>
              <a:rPr dirty="0" sz="1300" spc="-165">
                <a:latin typeface="Malgun Gothic Semilight"/>
                <a:cs typeface="Malgun Gothic Semilight"/>
              </a:rPr>
              <a:t> </a:t>
            </a:r>
            <a:r>
              <a:rPr dirty="0" sz="1300" spc="-140">
                <a:latin typeface="Malgun Gothic Semilight"/>
                <a:cs typeface="Malgun Gothic Semilight"/>
              </a:rPr>
              <a:t>06.</a:t>
            </a:r>
            <a:r>
              <a:rPr dirty="0" sz="1300" spc="-175">
                <a:latin typeface="Malgun Gothic Semilight"/>
                <a:cs typeface="Malgun Gothic Semilight"/>
              </a:rPr>
              <a:t> </a:t>
            </a:r>
            <a:r>
              <a:rPr dirty="0" sz="1300" spc="-45">
                <a:latin typeface="Malgun Gothic Semilight"/>
                <a:cs typeface="Malgun Gothic Semilight"/>
              </a:rPr>
              <a:t>00</a:t>
            </a:r>
            <a:endParaRPr sz="1300">
              <a:latin typeface="Malgun Gothic Semilight"/>
              <a:cs typeface="Malgun Gothic Semilight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2777744" y="927607"/>
            <a:ext cx="977900" cy="2540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500" spc="-10">
                <a:latin typeface="Batang"/>
                <a:cs typeface="Batang"/>
              </a:rPr>
              <a:t>제품설명서</a:t>
            </a:r>
            <a:endParaRPr sz="1500">
              <a:latin typeface="Batang"/>
              <a:cs typeface="Batang"/>
            </a:endParaRPr>
          </a:p>
        </p:txBody>
      </p:sp>
      <p:grpSp>
        <p:nvGrpSpPr>
          <p:cNvPr id="7" name="object 7" descr=""/>
          <p:cNvGrpSpPr/>
          <p:nvPr/>
        </p:nvGrpSpPr>
        <p:grpSpPr>
          <a:xfrm>
            <a:off x="6865734" y="1538312"/>
            <a:ext cx="9525" cy="8519160"/>
            <a:chOff x="6865734" y="1538312"/>
            <a:chExt cx="9525" cy="8519160"/>
          </a:xfrm>
        </p:grpSpPr>
        <p:sp>
          <p:nvSpPr>
            <p:cNvPr id="8" name="object 8" descr=""/>
            <p:cNvSpPr/>
            <p:nvPr/>
          </p:nvSpPr>
          <p:spPr>
            <a:xfrm>
              <a:off x="6866496" y="1539074"/>
              <a:ext cx="7620" cy="68580"/>
            </a:xfrm>
            <a:custGeom>
              <a:avLst/>
              <a:gdLst/>
              <a:ahLst/>
              <a:cxnLst/>
              <a:rect l="l" t="t" r="r" b="b"/>
              <a:pathLst>
                <a:path w="7620" h="68580">
                  <a:moveTo>
                    <a:pt x="7620" y="3809"/>
                  </a:moveTo>
                  <a:lnTo>
                    <a:pt x="7620" y="1714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14"/>
                  </a:lnTo>
                  <a:lnTo>
                    <a:pt x="0" y="3809"/>
                  </a:lnTo>
                  <a:lnTo>
                    <a:pt x="0" y="5918"/>
                  </a:lnTo>
                  <a:lnTo>
                    <a:pt x="1701" y="7620"/>
                  </a:lnTo>
                  <a:lnTo>
                    <a:pt x="3810" y="7620"/>
                  </a:lnTo>
                  <a:lnTo>
                    <a:pt x="5918" y="7620"/>
                  </a:lnTo>
                  <a:lnTo>
                    <a:pt x="7620" y="5918"/>
                  </a:lnTo>
                  <a:lnTo>
                    <a:pt x="7620" y="3809"/>
                  </a:lnTo>
                </a:path>
                <a:path w="7620" h="68580">
                  <a:moveTo>
                    <a:pt x="7620" y="49479"/>
                  </a:moveTo>
                  <a:lnTo>
                    <a:pt x="7620" y="47383"/>
                  </a:lnTo>
                  <a:lnTo>
                    <a:pt x="5918" y="45681"/>
                  </a:lnTo>
                  <a:lnTo>
                    <a:pt x="3810" y="45681"/>
                  </a:lnTo>
                  <a:lnTo>
                    <a:pt x="1701" y="45681"/>
                  </a:lnTo>
                  <a:lnTo>
                    <a:pt x="0" y="47383"/>
                  </a:lnTo>
                  <a:lnTo>
                    <a:pt x="0" y="49479"/>
                  </a:lnTo>
                  <a:lnTo>
                    <a:pt x="0" y="51587"/>
                  </a:lnTo>
                  <a:lnTo>
                    <a:pt x="1701" y="53289"/>
                  </a:lnTo>
                  <a:lnTo>
                    <a:pt x="3810" y="53289"/>
                  </a:lnTo>
                  <a:lnTo>
                    <a:pt x="5918" y="53289"/>
                  </a:lnTo>
                  <a:lnTo>
                    <a:pt x="7620" y="51587"/>
                  </a:lnTo>
                  <a:lnTo>
                    <a:pt x="7620" y="49479"/>
                  </a:lnTo>
                </a:path>
                <a:path w="7620" h="68580">
                  <a:moveTo>
                    <a:pt x="7620" y="64706"/>
                  </a:moveTo>
                  <a:lnTo>
                    <a:pt x="7620" y="62598"/>
                  </a:lnTo>
                  <a:lnTo>
                    <a:pt x="5918" y="60896"/>
                  </a:lnTo>
                  <a:lnTo>
                    <a:pt x="3810" y="60896"/>
                  </a:lnTo>
                  <a:lnTo>
                    <a:pt x="1701" y="60896"/>
                  </a:lnTo>
                  <a:lnTo>
                    <a:pt x="0" y="62598"/>
                  </a:lnTo>
                  <a:lnTo>
                    <a:pt x="0" y="64706"/>
                  </a:lnTo>
                  <a:lnTo>
                    <a:pt x="0" y="66801"/>
                  </a:lnTo>
                  <a:lnTo>
                    <a:pt x="1701" y="68516"/>
                  </a:lnTo>
                  <a:lnTo>
                    <a:pt x="3810" y="68516"/>
                  </a:lnTo>
                  <a:lnTo>
                    <a:pt x="5918" y="68516"/>
                  </a:lnTo>
                  <a:lnTo>
                    <a:pt x="7620" y="66801"/>
                  </a:lnTo>
                  <a:lnTo>
                    <a:pt x="7620" y="64706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9" name="object 9" descr=""/>
            <p:cNvSpPr/>
            <p:nvPr/>
          </p:nvSpPr>
          <p:spPr>
            <a:xfrm>
              <a:off x="6866496" y="161519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0" name="object 10" descr=""/>
            <p:cNvSpPr/>
            <p:nvPr/>
          </p:nvSpPr>
          <p:spPr>
            <a:xfrm>
              <a:off x="6866496" y="161519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7620" y="3809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1" name="object 11" descr=""/>
            <p:cNvSpPr/>
            <p:nvPr/>
          </p:nvSpPr>
          <p:spPr>
            <a:xfrm>
              <a:off x="6866496" y="163042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2" name="object 12" descr=""/>
            <p:cNvSpPr/>
            <p:nvPr/>
          </p:nvSpPr>
          <p:spPr>
            <a:xfrm>
              <a:off x="6866496" y="163042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3" name="object 13" descr=""/>
            <p:cNvSpPr/>
            <p:nvPr/>
          </p:nvSpPr>
          <p:spPr>
            <a:xfrm>
              <a:off x="6866496" y="164564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20"/>
                  </a:lnTo>
                  <a:lnTo>
                    <a:pt x="5918" y="7620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4" name="object 14" descr=""/>
            <p:cNvSpPr/>
            <p:nvPr/>
          </p:nvSpPr>
          <p:spPr>
            <a:xfrm>
              <a:off x="6866496" y="164564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20"/>
                  </a:lnTo>
                  <a:lnTo>
                    <a:pt x="3810" y="7620"/>
                  </a:lnTo>
                  <a:lnTo>
                    <a:pt x="5918" y="7620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5" name="object 15" descr=""/>
            <p:cNvSpPr/>
            <p:nvPr/>
          </p:nvSpPr>
          <p:spPr>
            <a:xfrm>
              <a:off x="6866496" y="166086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6" name="object 16" descr=""/>
            <p:cNvSpPr/>
            <p:nvPr/>
          </p:nvSpPr>
          <p:spPr>
            <a:xfrm>
              <a:off x="6866496" y="166086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7620" y="3809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7" name="object 17" descr=""/>
            <p:cNvSpPr/>
            <p:nvPr/>
          </p:nvSpPr>
          <p:spPr>
            <a:xfrm>
              <a:off x="6866496" y="167609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8" name="object 18" descr=""/>
            <p:cNvSpPr/>
            <p:nvPr/>
          </p:nvSpPr>
          <p:spPr>
            <a:xfrm>
              <a:off x="6866496" y="167609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9" name="object 19" descr=""/>
            <p:cNvSpPr/>
            <p:nvPr/>
          </p:nvSpPr>
          <p:spPr>
            <a:xfrm>
              <a:off x="6866496" y="169130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18"/>
                  </a:lnTo>
                  <a:lnTo>
                    <a:pt x="1701" y="7620"/>
                  </a:lnTo>
                  <a:lnTo>
                    <a:pt x="5918" y="7620"/>
                  </a:lnTo>
                  <a:lnTo>
                    <a:pt x="7620" y="5918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0" name="object 20" descr=""/>
            <p:cNvSpPr/>
            <p:nvPr/>
          </p:nvSpPr>
          <p:spPr>
            <a:xfrm>
              <a:off x="6866496" y="169130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18"/>
                  </a:lnTo>
                  <a:lnTo>
                    <a:pt x="1701" y="7620"/>
                  </a:lnTo>
                  <a:lnTo>
                    <a:pt x="3810" y="7620"/>
                  </a:lnTo>
                  <a:lnTo>
                    <a:pt x="5918" y="7620"/>
                  </a:lnTo>
                  <a:lnTo>
                    <a:pt x="7620" y="5918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1" name="object 21" descr=""/>
            <p:cNvSpPr/>
            <p:nvPr/>
          </p:nvSpPr>
          <p:spPr>
            <a:xfrm>
              <a:off x="6866496" y="170653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2" name="object 22" descr=""/>
            <p:cNvSpPr/>
            <p:nvPr/>
          </p:nvSpPr>
          <p:spPr>
            <a:xfrm>
              <a:off x="6866496" y="170653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7620" y="3809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3" name="object 23" descr=""/>
            <p:cNvSpPr/>
            <p:nvPr/>
          </p:nvSpPr>
          <p:spPr>
            <a:xfrm>
              <a:off x="6866496" y="172176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4" name="object 24" descr=""/>
            <p:cNvSpPr/>
            <p:nvPr/>
          </p:nvSpPr>
          <p:spPr>
            <a:xfrm>
              <a:off x="6866496" y="172176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5" name="object 25" descr=""/>
            <p:cNvSpPr/>
            <p:nvPr/>
          </p:nvSpPr>
          <p:spPr>
            <a:xfrm>
              <a:off x="6866496" y="173697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5918" y="0"/>
                  </a:moveTo>
                  <a:lnTo>
                    <a:pt x="1701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01" y="7620"/>
                  </a:lnTo>
                  <a:lnTo>
                    <a:pt x="5918" y="7620"/>
                  </a:lnTo>
                  <a:lnTo>
                    <a:pt x="7620" y="5918"/>
                  </a:lnTo>
                  <a:lnTo>
                    <a:pt x="7620" y="3810"/>
                  </a:lnTo>
                  <a:lnTo>
                    <a:pt x="7620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6" name="object 26" descr=""/>
            <p:cNvSpPr/>
            <p:nvPr/>
          </p:nvSpPr>
          <p:spPr>
            <a:xfrm>
              <a:off x="6866496" y="173697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7620" y="3810"/>
                  </a:moveTo>
                  <a:lnTo>
                    <a:pt x="7620" y="1714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14"/>
                  </a:lnTo>
                  <a:lnTo>
                    <a:pt x="0" y="3810"/>
                  </a:lnTo>
                  <a:lnTo>
                    <a:pt x="0" y="5918"/>
                  </a:lnTo>
                  <a:lnTo>
                    <a:pt x="1701" y="7620"/>
                  </a:lnTo>
                  <a:lnTo>
                    <a:pt x="3810" y="7620"/>
                  </a:lnTo>
                  <a:lnTo>
                    <a:pt x="5918" y="7620"/>
                  </a:lnTo>
                  <a:lnTo>
                    <a:pt x="7620" y="5918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7" name="object 27" descr=""/>
            <p:cNvSpPr/>
            <p:nvPr/>
          </p:nvSpPr>
          <p:spPr>
            <a:xfrm>
              <a:off x="6866496" y="175220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8" name="object 28" descr=""/>
            <p:cNvSpPr/>
            <p:nvPr/>
          </p:nvSpPr>
          <p:spPr>
            <a:xfrm>
              <a:off x="6866496" y="1752206"/>
              <a:ext cx="7620" cy="83820"/>
            </a:xfrm>
            <a:custGeom>
              <a:avLst/>
              <a:gdLst/>
              <a:ahLst/>
              <a:cxnLst/>
              <a:rect l="l" t="t" r="r" b="b"/>
              <a:pathLst>
                <a:path w="7620" h="83819">
                  <a:moveTo>
                    <a:pt x="7620" y="3809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</a:path>
                <a:path w="7620" h="83819">
                  <a:moveTo>
                    <a:pt x="7620" y="19024"/>
                  </a:moveTo>
                  <a:lnTo>
                    <a:pt x="7620" y="16929"/>
                  </a:lnTo>
                  <a:lnTo>
                    <a:pt x="5918" y="15227"/>
                  </a:lnTo>
                  <a:lnTo>
                    <a:pt x="3810" y="15227"/>
                  </a:lnTo>
                  <a:lnTo>
                    <a:pt x="1701" y="15227"/>
                  </a:lnTo>
                  <a:lnTo>
                    <a:pt x="0" y="16929"/>
                  </a:lnTo>
                  <a:lnTo>
                    <a:pt x="0" y="19024"/>
                  </a:lnTo>
                  <a:lnTo>
                    <a:pt x="0" y="21132"/>
                  </a:lnTo>
                  <a:lnTo>
                    <a:pt x="1701" y="22834"/>
                  </a:lnTo>
                  <a:lnTo>
                    <a:pt x="3810" y="22834"/>
                  </a:lnTo>
                  <a:lnTo>
                    <a:pt x="5918" y="22834"/>
                  </a:lnTo>
                  <a:lnTo>
                    <a:pt x="7620" y="21132"/>
                  </a:lnTo>
                  <a:lnTo>
                    <a:pt x="7620" y="19024"/>
                  </a:lnTo>
                </a:path>
                <a:path w="7620" h="83819">
                  <a:moveTo>
                    <a:pt x="7620" y="34251"/>
                  </a:moveTo>
                  <a:lnTo>
                    <a:pt x="7620" y="32156"/>
                  </a:lnTo>
                  <a:lnTo>
                    <a:pt x="5918" y="30441"/>
                  </a:lnTo>
                  <a:lnTo>
                    <a:pt x="3810" y="30441"/>
                  </a:lnTo>
                  <a:lnTo>
                    <a:pt x="1701" y="30441"/>
                  </a:lnTo>
                  <a:lnTo>
                    <a:pt x="0" y="32156"/>
                  </a:lnTo>
                  <a:lnTo>
                    <a:pt x="0" y="34251"/>
                  </a:lnTo>
                  <a:lnTo>
                    <a:pt x="0" y="36360"/>
                  </a:lnTo>
                  <a:lnTo>
                    <a:pt x="1701" y="38061"/>
                  </a:lnTo>
                  <a:lnTo>
                    <a:pt x="3810" y="38061"/>
                  </a:lnTo>
                  <a:lnTo>
                    <a:pt x="5918" y="38061"/>
                  </a:lnTo>
                  <a:lnTo>
                    <a:pt x="7620" y="36360"/>
                  </a:lnTo>
                  <a:lnTo>
                    <a:pt x="7620" y="34251"/>
                  </a:lnTo>
                </a:path>
                <a:path w="7620" h="83819">
                  <a:moveTo>
                    <a:pt x="7620" y="49479"/>
                  </a:moveTo>
                  <a:lnTo>
                    <a:pt x="7620" y="47370"/>
                  </a:lnTo>
                  <a:lnTo>
                    <a:pt x="5918" y="45669"/>
                  </a:lnTo>
                  <a:lnTo>
                    <a:pt x="3810" y="45669"/>
                  </a:lnTo>
                  <a:lnTo>
                    <a:pt x="1701" y="45669"/>
                  </a:lnTo>
                  <a:lnTo>
                    <a:pt x="0" y="47370"/>
                  </a:lnTo>
                  <a:lnTo>
                    <a:pt x="0" y="49479"/>
                  </a:lnTo>
                  <a:lnTo>
                    <a:pt x="0" y="51574"/>
                  </a:lnTo>
                  <a:lnTo>
                    <a:pt x="1701" y="53276"/>
                  </a:lnTo>
                  <a:lnTo>
                    <a:pt x="3810" y="53276"/>
                  </a:lnTo>
                  <a:lnTo>
                    <a:pt x="5918" y="53276"/>
                  </a:lnTo>
                  <a:lnTo>
                    <a:pt x="7620" y="51574"/>
                  </a:lnTo>
                  <a:lnTo>
                    <a:pt x="7620" y="49479"/>
                  </a:lnTo>
                </a:path>
                <a:path w="7620" h="83819">
                  <a:moveTo>
                    <a:pt x="7620" y="64693"/>
                  </a:moveTo>
                  <a:lnTo>
                    <a:pt x="7620" y="62598"/>
                  </a:lnTo>
                  <a:lnTo>
                    <a:pt x="5918" y="60896"/>
                  </a:lnTo>
                  <a:lnTo>
                    <a:pt x="3810" y="60896"/>
                  </a:lnTo>
                  <a:lnTo>
                    <a:pt x="1701" y="60896"/>
                  </a:lnTo>
                  <a:lnTo>
                    <a:pt x="0" y="62598"/>
                  </a:lnTo>
                  <a:lnTo>
                    <a:pt x="0" y="64693"/>
                  </a:lnTo>
                  <a:lnTo>
                    <a:pt x="0" y="66801"/>
                  </a:lnTo>
                  <a:lnTo>
                    <a:pt x="1701" y="68503"/>
                  </a:lnTo>
                  <a:lnTo>
                    <a:pt x="3810" y="68503"/>
                  </a:lnTo>
                  <a:lnTo>
                    <a:pt x="5918" y="68503"/>
                  </a:lnTo>
                  <a:lnTo>
                    <a:pt x="7620" y="66801"/>
                  </a:lnTo>
                  <a:lnTo>
                    <a:pt x="7620" y="64693"/>
                  </a:lnTo>
                </a:path>
                <a:path w="7620" h="83819">
                  <a:moveTo>
                    <a:pt x="7620" y="79921"/>
                  </a:moveTo>
                  <a:lnTo>
                    <a:pt x="7620" y="77825"/>
                  </a:lnTo>
                  <a:lnTo>
                    <a:pt x="5918" y="76123"/>
                  </a:lnTo>
                  <a:lnTo>
                    <a:pt x="3810" y="76123"/>
                  </a:lnTo>
                  <a:lnTo>
                    <a:pt x="1701" y="76123"/>
                  </a:lnTo>
                  <a:lnTo>
                    <a:pt x="0" y="77825"/>
                  </a:lnTo>
                  <a:lnTo>
                    <a:pt x="0" y="79921"/>
                  </a:lnTo>
                  <a:lnTo>
                    <a:pt x="0" y="82029"/>
                  </a:lnTo>
                  <a:lnTo>
                    <a:pt x="1701" y="83731"/>
                  </a:lnTo>
                  <a:lnTo>
                    <a:pt x="3810" y="83731"/>
                  </a:lnTo>
                  <a:lnTo>
                    <a:pt x="5918" y="83731"/>
                  </a:lnTo>
                  <a:lnTo>
                    <a:pt x="7620" y="82029"/>
                  </a:lnTo>
                  <a:lnTo>
                    <a:pt x="7620" y="7992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9" name="object 29" descr=""/>
            <p:cNvSpPr/>
            <p:nvPr/>
          </p:nvSpPr>
          <p:spPr>
            <a:xfrm>
              <a:off x="6866496" y="184354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20"/>
                  </a:lnTo>
                  <a:lnTo>
                    <a:pt x="5918" y="7620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0" name="object 30" descr=""/>
            <p:cNvSpPr/>
            <p:nvPr/>
          </p:nvSpPr>
          <p:spPr>
            <a:xfrm>
              <a:off x="6866496" y="184354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20"/>
                  </a:lnTo>
                  <a:lnTo>
                    <a:pt x="3810" y="7620"/>
                  </a:lnTo>
                  <a:lnTo>
                    <a:pt x="5918" y="7620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1" name="object 31" descr=""/>
            <p:cNvSpPr/>
            <p:nvPr/>
          </p:nvSpPr>
          <p:spPr>
            <a:xfrm>
              <a:off x="6866496" y="185877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2" name="object 32" descr=""/>
            <p:cNvSpPr/>
            <p:nvPr/>
          </p:nvSpPr>
          <p:spPr>
            <a:xfrm>
              <a:off x="6866496" y="185877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7620" y="3809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3" name="object 33" descr=""/>
            <p:cNvSpPr/>
            <p:nvPr/>
          </p:nvSpPr>
          <p:spPr>
            <a:xfrm>
              <a:off x="6866496" y="187399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4" name="object 34" descr=""/>
            <p:cNvSpPr/>
            <p:nvPr/>
          </p:nvSpPr>
          <p:spPr>
            <a:xfrm>
              <a:off x="6866496" y="187399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5" name="object 35" descr=""/>
            <p:cNvSpPr/>
            <p:nvPr/>
          </p:nvSpPr>
          <p:spPr>
            <a:xfrm>
              <a:off x="6866496" y="188921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20"/>
                  </a:lnTo>
                  <a:lnTo>
                    <a:pt x="5918" y="7620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6" name="object 36" descr=""/>
            <p:cNvSpPr/>
            <p:nvPr/>
          </p:nvSpPr>
          <p:spPr>
            <a:xfrm>
              <a:off x="6866496" y="188921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20"/>
                  </a:lnTo>
                  <a:lnTo>
                    <a:pt x="3810" y="7620"/>
                  </a:lnTo>
                  <a:lnTo>
                    <a:pt x="5918" y="7620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7" name="object 37" descr=""/>
            <p:cNvSpPr/>
            <p:nvPr/>
          </p:nvSpPr>
          <p:spPr>
            <a:xfrm>
              <a:off x="6866496" y="190444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8" name="object 38" descr=""/>
            <p:cNvSpPr/>
            <p:nvPr/>
          </p:nvSpPr>
          <p:spPr>
            <a:xfrm>
              <a:off x="6866496" y="190444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7620" y="3809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9" name="object 39" descr=""/>
            <p:cNvSpPr/>
            <p:nvPr/>
          </p:nvSpPr>
          <p:spPr>
            <a:xfrm>
              <a:off x="6866496" y="191966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0" name="object 40" descr=""/>
            <p:cNvSpPr/>
            <p:nvPr/>
          </p:nvSpPr>
          <p:spPr>
            <a:xfrm>
              <a:off x="6866496" y="191966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1" name="object 41" descr=""/>
            <p:cNvSpPr/>
            <p:nvPr/>
          </p:nvSpPr>
          <p:spPr>
            <a:xfrm>
              <a:off x="6866496" y="193488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20"/>
                  </a:lnTo>
                  <a:lnTo>
                    <a:pt x="5918" y="7620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2" name="object 42" descr=""/>
            <p:cNvSpPr/>
            <p:nvPr/>
          </p:nvSpPr>
          <p:spPr>
            <a:xfrm>
              <a:off x="6866496" y="193488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20"/>
                  </a:lnTo>
                  <a:lnTo>
                    <a:pt x="3810" y="7620"/>
                  </a:lnTo>
                  <a:lnTo>
                    <a:pt x="5918" y="7620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3" name="object 43" descr=""/>
            <p:cNvSpPr/>
            <p:nvPr/>
          </p:nvSpPr>
          <p:spPr>
            <a:xfrm>
              <a:off x="6866496" y="195011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4" name="object 44" descr=""/>
            <p:cNvSpPr/>
            <p:nvPr/>
          </p:nvSpPr>
          <p:spPr>
            <a:xfrm>
              <a:off x="6866496" y="195011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7620" y="3809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5" name="object 45" descr=""/>
            <p:cNvSpPr/>
            <p:nvPr/>
          </p:nvSpPr>
          <p:spPr>
            <a:xfrm>
              <a:off x="6866496" y="196533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6" name="object 46" descr=""/>
            <p:cNvSpPr/>
            <p:nvPr/>
          </p:nvSpPr>
          <p:spPr>
            <a:xfrm>
              <a:off x="6866496" y="196533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7" name="object 47" descr=""/>
            <p:cNvSpPr/>
            <p:nvPr/>
          </p:nvSpPr>
          <p:spPr>
            <a:xfrm>
              <a:off x="6866496" y="198055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5918" y="0"/>
                  </a:moveTo>
                  <a:lnTo>
                    <a:pt x="1701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01" y="7620"/>
                  </a:lnTo>
                  <a:lnTo>
                    <a:pt x="5918" y="7620"/>
                  </a:lnTo>
                  <a:lnTo>
                    <a:pt x="7620" y="5918"/>
                  </a:lnTo>
                  <a:lnTo>
                    <a:pt x="7620" y="3810"/>
                  </a:lnTo>
                  <a:lnTo>
                    <a:pt x="7620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8" name="object 48" descr=""/>
            <p:cNvSpPr/>
            <p:nvPr/>
          </p:nvSpPr>
          <p:spPr>
            <a:xfrm>
              <a:off x="6866496" y="1980552"/>
              <a:ext cx="7620" cy="83820"/>
            </a:xfrm>
            <a:custGeom>
              <a:avLst/>
              <a:gdLst/>
              <a:ahLst/>
              <a:cxnLst/>
              <a:rect l="l" t="t" r="r" b="b"/>
              <a:pathLst>
                <a:path w="7620" h="83819">
                  <a:moveTo>
                    <a:pt x="7620" y="3810"/>
                  </a:moveTo>
                  <a:lnTo>
                    <a:pt x="7620" y="1714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14"/>
                  </a:lnTo>
                  <a:lnTo>
                    <a:pt x="0" y="3810"/>
                  </a:lnTo>
                  <a:lnTo>
                    <a:pt x="0" y="5918"/>
                  </a:lnTo>
                  <a:lnTo>
                    <a:pt x="1701" y="7620"/>
                  </a:lnTo>
                  <a:lnTo>
                    <a:pt x="3810" y="7620"/>
                  </a:lnTo>
                  <a:lnTo>
                    <a:pt x="5918" y="7620"/>
                  </a:lnTo>
                  <a:lnTo>
                    <a:pt x="7620" y="5918"/>
                  </a:lnTo>
                  <a:lnTo>
                    <a:pt x="7620" y="3810"/>
                  </a:lnTo>
                </a:path>
                <a:path w="7620" h="83819">
                  <a:moveTo>
                    <a:pt x="7620" y="19037"/>
                  </a:moveTo>
                  <a:lnTo>
                    <a:pt x="7620" y="16929"/>
                  </a:lnTo>
                  <a:lnTo>
                    <a:pt x="5918" y="15227"/>
                  </a:lnTo>
                  <a:lnTo>
                    <a:pt x="3810" y="15227"/>
                  </a:lnTo>
                  <a:lnTo>
                    <a:pt x="1701" y="15227"/>
                  </a:lnTo>
                  <a:lnTo>
                    <a:pt x="0" y="16929"/>
                  </a:lnTo>
                  <a:lnTo>
                    <a:pt x="0" y="19037"/>
                  </a:lnTo>
                  <a:lnTo>
                    <a:pt x="0" y="21132"/>
                  </a:lnTo>
                  <a:lnTo>
                    <a:pt x="1701" y="22834"/>
                  </a:lnTo>
                  <a:lnTo>
                    <a:pt x="3810" y="22834"/>
                  </a:lnTo>
                  <a:lnTo>
                    <a:pt x="5918" y="22834"/>
                  </a:lnTo>
                  <a:lnTo>
                    <a:pt x="7620" y="21132"/>
                  </a:lnTo>
                  <a:lnTo>
                    <a:pt x="7620" y="19037"/>
                  </a:lnTo>
                </a:path>
                <a:path w="7620" h="83819">
                  <a:moveTo>
                    <a:pt x="7620" y="34251"/>
                  </a:moveTo>
                  <a:lnTo>
                    <a:pt x="7620" y="32156"/>
                  </a:lnTo>
                  <a:lnTo>
                    <a:pt x="5918" y="30454"/>
                  </a:lnTo>
                  <a:lnTo>
                    <a:pt x="3810" y="30454"/>
                  </a:lnTo>
                  <a:lnTo>
                    <a:pt x="1701" y="30454"/>
                  </a:lnTo>
                  <a:lnTo>
                    <a:pt x="0" y="32156"/>
                  </a:lnTo>
                  <a:lnTo>
                    <a:pt x="0" y="34251"/>
                  </a:lnTo>
                  <a:lnTo>
                    <a:pt x="0" y="36360"/>
                  </a:lnTo>
                  <a:lnTo>
                    <a:pt x="1701" y="38061"/>
                  </a:lnTo>
                  <a:lnTo>
                    <a:pt x="3810" y="38061"/>
                  </a:lnTo>
                  <a:lnTo>
                    <a:pt x="5918" y="38061"/>
                  </a:lnTo>
                  <a:lnTo>
                    <a:pt x="7620" y="36360"/>
                  </a:lnTo>
                  <a:lnTo>
                    <a:pt x="7620" y="34251"/>
                  </a:lnTo>
                </a:path>
                <a:path w="7620" h="83819">
                  <a:moveTo>
                    <a:pt x="7620" y="49479"/>
                  </a:moveTo>
                  <a:lnTo>
                    <a:pt x="7620" y="47383"/>
                  </a:lnTo>
                  <a:lnTo>
                    <a:pt x="5918" y="45669"/>
                  </a:lnTo>
                  <a:lnTo>
                    <a:pt x="3810" y="45669"/>
                  </a:lnTo>
                  <a:lnTo>
                    <a:pt x="1701" y="45669"/>
                  </a:lnTo>
                  <a:lnTo>
                    <a:pt x="0" y="47383"/>
                  </a:lnTo>
                  <a:lnTo>
                    <a:pt x="0" y="49479"/>
                  </a:lnTo>
                  <a:lnTo>
                    <a:pt x="0" y="51587"/>
                  </a:lnTo>
                  <a:lnTo>
                    <a:pt x="1701" y="53289"/>
                  </a:lnTo>
                  <a:lnTo>
                    <a:pt x="3810" y="53289"/>
                  </a:lnTo>
                  <a:lnTo>
                    <a:pt x="5918" y="53289"/>
                  </a:lnTo>
                  <a:lnTo>
                    <a:pt x="7620" y="51587"/>
                  </a:lnTo>
                  <a:lnTo>
                    <a:pt x="7620" y="49479"/>
                  </a:lnTo>
                </a:path>
                <a:path w="7620" h="83819">
                  <a:moveTo>
                    <a:pt x="7620" y="64706"/>
                  </a:moveTo>
                  <a:lnTo>
                    <a:pt x="7620" y="62598"/>
                  </a:lnTo>
                  <a:lnTo>
                    <a:pt x="5918" y="60896"/>
                  </a:lnTo>
                  <a:lnTo>
                    <a:pt x="3810" y="60896"/>
                  </a:lnTo>
                  <a:lnTo>
                    <a:pt x="1701" y="60896"/>
                  </a:lnTo>
                  <a:lnTo>
                    <a:pt x="0" y="62598"/>
                  </a:lnTo>
                  <a:lnTo>
                    <a:pt x="0" y="64706"/>
                  </a:lnTo>
                  <a:lnTo>
                    <a:pt x="0" y="66801"/>
                  </a:lnTo>
                  <a:lnTo>
                    <a:pt x="1701" y="68516"/>
                  </a:lnTo>
                  <a:lnTo>
                    <a:pt x="3810" y="68516"/>
                  </a:lnTo>
                  <a:lnTo>
                    <a:pt x="5918" y="68516"/>
                  </a:lnTo>
                  <a:lnTo>
                    <a:pt x="7620" y="66801"/>
                  </a:lnTo>
                  <a:lnTo>
                    <a:pt x="7620" y="64706"/>
                  </a:lnTo>
                </a:path>
                <a:path w="7620" h="83819">
                  <a:moveTo>
                    <a:pt x="7620" y="79933"/>
                  </a:moveTo>
                  <a:lnTo>
                    <a:pt x="7620" y="77825"/>
                  </a:lnTo>
                  <a:lnTo>
                    <a:pt x="5918" y="76123"/>
                  </a:lnTo>
                  <a:lnTo>
                    <a:pt x="3810" y="76123"/>
                  </a:lnTo>
                  <a:lnTo>
                    <a:pt x="1701" y="76123"/>
                  </a:lnTo>
                  <a:lnTo>
                    <a:pt x="0" y="77825"/>
                  </a:lnTo>
                  <a:lnTo>
                    <a:pt x="0" y="79933"/>
                  </a:lnTo>
                  <a:lnTo>
                    <a:pt x="0" y="82029"/>
                  </a:lnTo>
                  <a:lnTo>
                    <a:pt x="1701" y="83731"/>
                  </a:lnTo>
                  <a:lnTo>
                    <a:pt x="3810" y="83731"/>
                  </a:lnTo>
                  <a:lnTo>
                    <a:pt x="5918" y="83731"/>
                  </a:lnTo>
                  <a:lnTo>
                    <a:pt x="7620" y="82029"/>
                  </a:lnTo>
                  <a:lnTo>
                    <a:pt x="7620" y="79933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9" name="object 49" descr=""/>
            <p:cNvSpPr/>
            <p:nvPr/>
          </p:nvSpPr>
          <p:spPr>
            <a:xfrm>
              <a:off x="6866496" y="207190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0" name="object 50" descr=""/>
            <p:cNvSpPr/>
            <p:nvPr/>
          </p:nvSpPr>
          <p:spPr>
            <a:xfrm>
              <a:off x="6866496" y="207190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1" name="object 51" descr=""/>
            <p:cNvSpPr/>
            <p:nvPr/>
          </p:nvSpPr>
          <p:spPr>
            <a:xfrm>
              <a:off x="6866496" y="208711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20"/>
                  </a:lnTo>
                  <a:lnTo>
                    <a:pt x="5918" y="7620"/>
                  </a:lnTo>
                  <a:lnTo>
                    <a:pt x="7620" y="5905"/>
                  </a:lnTo>
                  <a:lnTo>
                    <a:pt x="7620" y="3809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2" name="object 52" descr=""/>
            <p:cNvSpPr/>
            <p:nvPr/>
          </p:nvSpPr>
          <p:spPr>
            <a:xfrm>
              <a:off x="6866496" y="208711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7620" y="3809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01" y="7620"/>
                  </a:lnTo>
                  <a:lnTo>
                    <a:pt x="3810" y="7620"/>
                  </a:lnTo>
                  <a:lnTo>
                    <a:pt x="5918" y="7620"/>
                  </a:lnTo>
                  <a:lnTo>
                    <a:pt x="7620" y="5905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3" name="object 53" descr=""/>
            <p:cNvSpPr/>
            <p:nvPr/>
          </p:nvSpPr>
          <p:spPr>
            <a:xfrm>
              <a:off x="6866496" y="210234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4" name="object 54" descr=""/>
            <p:cNvSpPr/>
            <p:nvPr/>
          </p:nvSpPr>
          <p:spPr>
            <a:xfrm>
              <a:off x="6866496" y="210234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5" name="object 55" descr=""/>
            <p:cNvSpPr/>
            <p:nvPr/>
          </p:nvSpPr>
          <p:spPr>
            <a:xfrm>
              <a:off x="6866496" y="211757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6" name="object 56" descr=""/>
            <p:cNvSpPr/>
            <p:nvPr/>
          </p:nvSpPr>
          <p:spPr>
            <a:xfrm>
              <a:off x="6866496" y="211757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7" name="object 57" descr=""/>
            <p:cNvSpPr/>
            <p:nvPr/>
          </p:nvSpPr>
          <p:spPr>
            <a:xfrm>
              <a:off x="6866496" y="213278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19"/>
                  </a:lnTo>
                  <a:lnTo>
                    <a:pt x="5918" y="7619"/>
                  </a:lnTo>
                  <a:lnTo>
                    <a:pt x="7620" y="5905"/>
                  </a:lnTo>
                  <a:lnTo>
                    <a:pt x="7620" y="3809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8" name="object 58" descr=""/>
            <p:cNvSpPr/>
            <p:nvPr/>
          </p:nvSpPr>
          <p:spPr>
            <a:xfrm>
              <a:off x="6866496" y="213278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7620" y="3809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01" y="7619"/>
                  </a:lnTo>
                  <a:lnTo>
                    <a:pt x="3810" y="7619"/>
                  </a:lnTo>
                  <a:lnTo>
                    <a:pt x="5918" y="7619"/>
                  </a:lnTo>
                  <a:lnTo>
                    <a:pt x="7620" y="5905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9" name="object 59" descr=""/>
            <p:cNvSpPr/>
            <p:nvPr/>
          </p:nvSpPr>
          <p:spPr>
            <a:xfrm>
              <a:off x="6866496" y="214801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0" name="object 60" descr=""/>
            <p:cNvSpPr/>
            <p:nvPr/>
          </p:nvSpPr>
          <p:spPr>
            <a:xfrm>
              <a:off x="6866496" y="214801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7620" y="3809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1" name="object 61" descr=""/>
            <p:cNvSpPr/>
            <p:nvPr/>
          </p:nvSpPr>
          <p:spPr>
            <a:xfrm>
              <a:off x="6866496" y="216324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2" name="object 62" descr=""/>
            <p:cNvSpPr/>
            <p:nvPr/>
          </p:nvSpPr>
          <p:spPr>
            <a:xfrm>
              <a:off x="6866496" y="216324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3" name="object 63" descr=""/>
            <p:cNvSpPr/>
            <p:nvPr/>
          </p:nvSpPr>
          <p:spPr>
            <a:xfrm>
              <a:off x="6866496" y="217845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5918" y="0"/>
                  </a:moveTo>
                  <a:lnTo>
                    <a:pt x="1701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01" y="7619"/>
                  </a:lnTo>
                  <a:lnTo>
                    <a:pt x="5918" y="7619"/>
                  </a:lnTo>
                  <a:lnTo>
                    <a:pt x="7620" y="5918"/>
                  </a:lnTo>
                  <a:lnTo>
                    <a:pt x="7620" y="3809"/>
                  </a:lnTo>
                  <a:lnTo>
                    <a:pt x="7620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4" name="object 64" descr=""/>
            <p:cNvSpPr/>
            <p:nvPr/>
          </p:nvSpPr>
          <p:spPr>
            <a:xfrm>
              <a:off x="6866496" y="217845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7620" y="3809"/>
                  </a:moveTo>
                  <a:lnTo>
                    <a:pt x="7620" y="1714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14"/>
                  </a:lnTo>
                  <a:lnTo>
                    <a:pt x="0" y="3809"/>
                  </a:lnTo>
                  <a:lnTo>
                    <a:pt x="0" y="5918"/>
                  </a:lnTo>
                  <a:lnTo>
                    <a:pt x="1701" y="7619"/>
                  </a:lnTo>
                  <a:lnTo>
                    <a:pt x="3810" y="7619"/>
                  </a:lnTo>
                  <a:lnTo>
                    <a:pt x="5918" y="7619"/>
                  </a:lnTo>
                  <a:lnTo>
                    <a:pt x="7620" y="5918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5" name="object 65" descr=""/>
            <p:cNvSpPr/>
            <p:nvPr/>
          </p:nvSpPr>
          <p:spPr>
            <a:xfrm>
              <a:off x="6866496" y="219368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6" name="object 66" descr=""/>
            <p:cNvSpPr/>
            <p:nvPr/>
          </p:nvSpPr>
          <p:spPr>
            <a:xfrm>
              <a:off x="6866496" y="219368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7620" y="3809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7" name="object 67" descr=""/>
            <p:cNvSpPr/>
            <p:nvPr/>
          </p:nvSpPr>
          <p:spPr>
            <a:xfrm>
              <a:off x="6866496" y="220891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8" name="object 68" descr=""/>
            <p:cNvSpPr/>
            <p:nvPr/>
          </p:nvSpPr>
          <p:spPr>
            <a:xfrm>
              <a:off x="6866496" y="2208911"/>
              <a:ext cx="7620" cy="83820"/>
            </a:xfrm>
            <a:custGeom>
              <a:avLst/>
              <a:gdLst/>
              <a:ahLst/>
              <a:cxnLst/>
              <a:rect l="l" t="t" r="r" b="b"/>
              <a:pathLst>
                <a:path w="7620" h="83819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  <a:path w="7620" h="83819">
                  <a:moveTo>
                    <a:pt x="7620" y="19024"/>
                  </a:moveTo>
                  <a:lnTo>
                    <a:pt x="7620" y="16929"/>
                  </a:lnTo>
                  <a:lnTo>
                    <a:pt x="5918" y="15214"/>
                  </a:lnTo>
                  <a:lnTo>
                    <a:pt x="3810" y="15214"/>
                  </a:lnTo>
                  <a:lnTo>
                    <a:pt x="1701" y="15214"/>
                  </a:lnTo>
                  <a:lnTo>
                    <a:pt x="0" y="16929"/>
                  </a:lnTo>
                  <a:lnTo>
                    <a:pt x="0" y="19024"/>
                  </a:lnTo>
                  <a:lnTo>
                    <a:pt x="0" y="21132"/>
                  </a:lnTo>
                  <a:lnTo>
                    <a:pt x="1701" y="22834"/>
                  </a:lnTo>
                  <a:lnTo>
                    <a:pt x="3810" y="22834"/>
                  </a:lnTo>
                  <a:lnTo>
                    <a:pt x="5918" y="22834"/>
                  </a:lnTo>
                  <a:lnTo>
                    <a:pt x="7620" y="21132"/>
                  </a:lnTo>
                  <a:lnTo>
                    <a:pt x="7620" y="19024"/>
                  </a:lnTo>
                </a:path>
                <a:path w="7620" h="83819">
                  <a:moveTo>
                    <a:pt x="7620" y="34251"/>
                  </a:moveTo>
                  <a:lnTo>
                    <a:pt x="7620" y="32143"/>
                  </a:lnTo>
                  <a:lnTo>
                    <a:pt x="5918" y="30441"/>
                  </a:lnTo>
                  <a:lnTo>
                    <a:pt x="3810" y="30441"/>
                  </a:lnTo>
                  <a:lnTo>
                    <a:pt x="1701" y="30441"/>
                  </a:lnTo>
                  <a:lnTo>
                    <a:pt x="0" y="32143"/>
                  </a:lnTo>
                  <a:lnTo>
                    <a:pt x="0" y="34251"/>
                  </a:lnTo>
                  <a:lnTo>
                    <a:pt x="0" y="36347"/>
                  </a:lnTo>
                  <a:lnTo>
                    <a:pt x="1701" y="38049"/>
                  </a:lnTo>
                  <a:lnTo>
                    <a:pt x="3810" y="38049"/>
                  </a:lnTo>
                  <a:lnTo>
                    <a:pt x="5918" y="38049"/>
                  </a:lnTo>
                  <a:lnTo>
                    <a:pt x="7620" y="36347"/>
                  </a:lnTo>
                  <a:lnTo>
                    <a:pt x="7620" y="34251"/>
                  </a:lnTo>
                </a:path>
                <a:path w="7620" h="83819">
                  <a:moveTo>
                    <a:pt x="7620" y="49466"/>
                  </a:moveTo>
                  <a:lnTo>
                    <a:pt x="7620" y="47371"/>
                  </a:lnTo>
                  <a:lnTo>
                    <a:pt x="5918" y="45669"/>
                  </a:lnTo>
                  <a:lnTo>
                    <a:pt x="3810" y="45669"/>
                  </a:lnTo>
                  <a:lnTo>
                    <a:pt x="1701" y="45669"/>
                  </a:lnTo>
                  <a:lnTo>
                    <a:pt x="0" y="47371"/>
                  </a:lnTo>
                  <a:lnTo>
                    <a:pt x="0" y="49466"/>
                  </a:lnTo>
                  <a:lnTo>
                    <a:pt x="0" y="51574"/>
                  </a:lnTo>
                  <a:lnTo>
                    <a:pt x="1701" y="53276"/>
                  </a:lnTo>
                  <a:lnTo>
                    <a:pt x="3810" y="53276"/>
                  </a:lnTo>
                  <a:lnTo>
                    <a:pt x="5918" y="53276"/>
                  </a:lnTo>
                  <a:lnTo>
                    <a:pt x="7620" y="51574"/>
                  </a:lnTo>
                  <a:lnTo>
                    <a:pt x="7620" y="49466"/>
                  </a:lnTo>
                </a:path>
                <a:path w="7620" h="83819">
                  <a:moveTo>
                    <a:pt x="7620" y="64693"/>
                  </a:moveTo>
                  <a:lnTo>
                    <a:pt x="7620" y="62598"/>
                  </a:lnTo>
                  <a:lnTo>
                    <a:pt x="5918" y="60883"/>
                  </a:lnTo>
                  <a:lnTo>
                    <a:pt x="3810" y="60883"/>
                  </a:lnTo>
                  <a:lnTo>
                    <a:pt x="1701" y="60883"/>
                  </a:lnTo>
                  <a:lnTo>
                    <a:pt x="0" y="62598"/>
                  </a:lnTo>
                  <a:lnTo>
                    <a:pt x="0" y="64693"/>
                  </a:lnTo>
                  <a:lnTo>
                    <a:pt x="0" y="66802"/>
                  </a:lnTo>
                  <a:lnTo>
                    <a:pt x="1701" y="68503"/>
                  </a:lnTo>
                  <a:lnTo>
                    <a:pt x="3810" y="68503"/>
                  </a:lnTo>
                  <a:lnTo>
                    <a:pt x="5918" y="68503"/>
                  </a:lnTo>
                  <a:lnTo>
                    <a:pt x="7620" y="66802"/>
                  </a:lnTo>
                  <a:lnTo>
                    <a:pt x="7620" y="64693"/>
                  </a:lnTo>
                </a:path>
                <a:path w="7620" h="83819">
                  <a:moveTo>
                    <a:pt x="7620" y="79921"/>
                  </a:moveTo>
                  <a:lnTo>
                    <a:pt x="7620" y="77812"/>
                  </a:lnTo>
                  <a:lnTo>
                    <a:pt x="5918" y="76111"/>
                  </a:lnTo>
                  <a:lnTo>
                    <a:pt x="3810" y="76111"/>
                  </a:lnTo>
                  <a:lnTo>
                    <a:pt x="1701" y="76111"/>
                  </a:lnTo>
                  <a:lnTo>
                    <a:pt x="0" y="77812"/>
                  </a:lnTo>
                  <a:lnTo>
                    <a:pt x="0" y="79921"/>
                  </a:lnTo>
                  <a:lnTo>
                    <a:pt x="0" y="82016"/>
                  </a:lnTo>
                  <a:lnTo>
                    <a:pt x="1701" y="83731"/>
                  </a:lnTo>
                  <a:lnTo>
                    <a:pt x="3810" y="83731"/>
                  </a:lnTo>
                  <a:lnTo>
                    <a:pt x="5918" y="83731"/>
                  </a:lnTo>
                  <a:lnTo>
                    <a:pt x="7620" y="82016"/>
                  </a:lnTo>
                  <a:lnTo>
                    <a:pt x="7620" y="7992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9" name="object 69" descr=""/>
            <p:cNvSpPr/>
            <p:nvPr/>
          </p:nvSpPr>
          <p:spPr>
            <a:xfrm>
              <a:off x="6866496" y="230024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70" name="object 70" descr=""/>
            <p:cNvSpPr/>
            <p:nvPr/>
          </p:nvSpPr>
          <p:spPr>
            <a:xfrm>
              <a:off x="6866496" y="230024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1" name="object 71" descr=""/>
            <p:cNvSpPr/>
            <p:nvPr/>
          </p:nvSpPr>
          <p:spPr>
            <a:xfrm>
              <a:off x="6866496" y="231547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72" name="object 72" descr=""/>
            <p:cNvSpPr/>
            <p:nvPr/>
          </p:nvSpPr>
          <p:spPr>
            <a:xfrm>
              <a:off x="6866496" y="231547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3" name="object 73" descr=""/>
            <p:cNvSpPr/>
            <p:nvPr/>
          </p:nvSpPr>
          <p:spPr>
            <a:xfrm>
              <a:off x="6866496" y="233069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20"/>
                  </a:lnTo>
                  <a:lnTo>
                    <a:pt x="5918" y="7620"/>
                  </a:lnTo>
                  <a:lnTo>
                    <a:pt x="7620" y="5905"/>
                  </a:lnTo>
                  <a:lnTo>
                    <a:pt x="7620" y="3809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74" name="object 74" descr=""/>
            <p:cNvSpPr/>
            <p:nvPr/>
          </p:nvSpPr>
          <p:spPr>
            <a:xfrm>
              <a:off x="6866496" y="233069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7620" y="3809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01" y="7620"/>
                  </a:lnTo>
                  <a:lnTo>
                    <a:pt x="3810" y="7620"/>
                  </a:lnTo>
                  <a:lnTo>
                    <a:pt x="5918" y="7620"/>
                  </a:lnTo>
                  <a:lnTo>
                    <a:pt x="7620" y="5905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5" name="object 75" descr=""/>
            <p:cNvSpPr/>
            <p:nvPr/>
          </p:nvSpPr>
          <p:spPr>
            <a:xfrm>
              <a:off x="6866496" y="234591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76" name="object 76" descr=""/>
            <p:cNvSpPr/>
            <p:nvPr/>
          </p:nvSpPr>
          <p:spPr>
            <a:xfrm>
              <a:off x="6866496" y="234591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7" name="object 77" descr=""/>
            <p:cNvSpPr/>
            <p:nvPr/>
          </p:nvSpPr>
          <p:spPr>
            <a:xfrm>
              <a:off x="6866496" y="236114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78" name="object 78" descr=""/>
            <p:cNvSpPr/>
            <p:nvPr/>
          </p:nvSpPr>
          <p:spPr>
            <a:xfrm>
              <a:off x="6866496" y="236114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9" name="object 79" descr=""/>
            <p:cNvSpPr/>
            <p:nvPr/>
          </p:nvSpPr>
          <p:spPr>
            <a:xfrm>
              <a:off x="6866496" y="237636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5918" y="0"/>
                  </a:moveTo>
                  <a:lnTo>
                    <a:pt x="1701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01" y="7620"/>
                  </a:lnTo>
                  <a:lnTo>
                    <a:pt x="5918" y="7620"/>
                  </a:lnTo>
                  <a:lnTo>
                    <a:pt x="7620" y="5918"/>
                  </a:lnTo>
                  <a:lnTo>
                    <a:pt x="7620" y="3809"/>
                  </a:lnTo>
                  <a:lnTo>
                    <a:pt x="7620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80" name="object 80" descr=""/>
            <p:cNvSpPr/>
            <p:nvPr/>
          </p:nvSpPr>
          <p:spPr>
            <a:xfrm>
              <a:off x="6866496" y="237636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7620" y="3809"/>
                  </a:moveTo>
                  <a:lnTo>
                    <a:pt x="7620" y="1714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14"/>
                  </a:lnTo>
                  <a:lnTo>
                    <a:pt x="0" y="3809"/>
                  </a:lnTo>
                  <a:lnTo>
                    <a:pt x="0" y="5918"/>
                  </a:lnTo>
                  <a:lnTo>
                    <a:pt x="1701" y="7620"/>
                  </a:lnTo>
                  <a:lnTo>
                    <a:pt x="3810" y="7620"/>
                  </a:lnTo>
                  <a:lnTo>
                    <a:pt x="5918" y="7620"/>
                  </a:lnTo>
                  <a:lnTo>
                    <a:pt x="7620" y="5918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1" name="object 81" descr=""/>
            <p:cNvSpPr/>
            <p:nvPr/>
          </p:nvSpPr>
          <p:spPr>
            <a:xfrm>
              <a:off x="6866496" y="239158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82" name="object 82" descr=""/>
            <p:cNvSpPr/>
            <p:nvPr/>
          </p:nvSpPr>
          <p:spPr>
            <a:xfrm>
              <a:off x="6866496" y="239158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3" name="object 83" descr=""/>
            <p:cNvSpPr/>
            <p:nvPr/>
          </p:nvSpPr>
          <p:spPr>
            <a:xfrm>
              <a:off x="6866496" y="240681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84" name="object 84" descr=""/>
            <p:cNvSpPr/>
            <p:nvPr/>
          </p:nvSpPr>
          <p:spPr>
            <a:xfrm>
              <a:off x="6866496" y="240681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5" name="object 85" descr=""/>
            <p:cNvSpPr/>
            <p:nvPr/>
          </p:nvSpPr>
          <p:spPr>
            <a:xfrm>
              <a:off x="6866496" y="242202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5918" y="0"/>
                  </a:moveTo>
                  <a:lnTo>
                    <a:pt x="1701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01" y="7620"/>
                  </a:lnTo>
                  <a:lnTo>
                    <a:pt x="5918" y="7620"/>
                  </a:lnTo>
                  <a:lnTo>
                    <a:pt x="7620" y="5918"/>
                  </a:lnTo>
                  <a:lnTo>
                    <a:pt x="7620" y="3809"/>
                  </a:lnTo>
                  <a:lnTo>
                    <a:pt x="7620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86" name="object 86" descr=""/>
            <p:cNvSpPr/>
            <p:nvPr/>
          </p:nvSpPr>
          <p:spPr>
            <a:xfrm>
              <a:off x="6866496" y="242202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7620" y="3809"/>
                  </a:moveTo>
                  <a:lnTo>
                    <a:pt x="7620" y="1714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14"/>
                  </a:lnTo>
                  <a:lnTo>
                    <a:pt x="0" y="3809"/>
                  </a:lnTo>
                  <a:lnTo>
                    <a:pt x="0" y="5918"/>
                  </a:lnTo>
                  <a:lnTo>
                    <a:pt x="1701" y="7620"/>
                  </a:lnTo>
                  <a:lnTo>
                    <a:pt x="3810" y="7620"/>
                  </a:lnTo>
                  <a:lnTo>
                    <a:pt x="5918" y="7620"/>
                  </a:lnTo>
                  <a:lnTo>
                    <a:pt x="7620" y="5918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7" name="object 87" descr=""/>
            <p:cNvSpPr/>
            <p:nvPr/>
          </p:nvSpPr>
          <p:spPr>
            <a:xfrm>
              <a:off x="6866496" y="243725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88" name="object 88" descr=""/>
            <p:cNvSpPr/>
            <p:nvPr/>
          </p:nvSpPr>
          <p:spPr>
            <a:xfrm>
              <a:off x="6866496" y="2437256"/>
              <a:ext cx="7620" cy="99060"/>
            </a:xfrm>
            <a:custGeom>
              <a:avLst/>
              <a:gdLst/>
              <a:ahLst/>
              <a:cxnLst/>
              <a:rect l="l" t="t" r="r" b="b"/>
              <a:pathLst>
                <a:path w="7620" h="9906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</a:path>
                <a:path w="7620" h="99060">
                  <a:moveTo>
                    <a:pt x="7620" y="19024"/>
                  </a:moveTo>
                  <a:lnTo>
                    <a:pt x="7620" y="16929"/>
                  </a:lnTo>
                  <a:lnTo>
                    <a:pt x="5918" y="15227"/>
                  </a:lnTo>
                  <a:lnTo>
                    <a:pt x="3810" y="15227"/>
                  </a:lnTo>
                  <a:lnTo>
                    <a:pt x="1701" y="15227"/>
                  </a:lnTo>
                  <a:lnTo>
                    <a:pt x="0" y="16929"/>
                  </a:lnTo>
                  <a:lnTo>
                    <a:pt x="0" y="19024"/>
                  </a:lnTo>
                  <a:lnTo>
                    <a:pt x="0" y="21132"/>
                  </a:lnTo>
                  <a:lnTo>
                    <a:pt x="1701" y="22834"/>
                  </a:lnTo>
                  <a:lnTo>
                    <a:pt x="3810" y="22834"/>
                  </a:lnTo>
                  <a:lnTo>
                    <a:pt x="5918" y="22834"/>
                  </a:lnTo>
                  <a:lnTo>
                    <a:pt x="7620" y="21132"/>
                  </a:lnTo>
                  <a:lnTo>
                    <a:pt x="7620" y="19024"/>
                  </a:lnTo>
                </a:path>
                <a:path w="7620" h="99060">
                  <a:moveTo>
                    <a:pt x="7620" y="34251"/>
                  </a:moveTo>
                  <a:lnTo>
                    <a:pt x="7620" y="32156"/>
                  </a:lnTo>
                  <a:lnTo>
                    <a:pt x="5918" y="30441"/>
                  </a:lnTo>
                  <a:lnTo>
                    <a:pt x="3810" y="30441"/>
                  </a:lnTo>
                  <a:lnTo>
                    <a:pt x="1701" y="30441"/>
                  </a:lnTo>
                  <a:lnTo>
                    <a:pt x="0" y="32156"/>
                  </a:lnTo>
                  <a:lnTo>
                    <a:pt x="0" y="34251"/>
                  </a:lnTo>
                  <a:lnTo>
                    <a:pt x="0" y="36360"/>
                  </a:lnTo>
                  <a:lnTo>
                    <a:pt x="1701" y="38061"/>
                  </a:lnTo>
                  <a:lnTo>
                    <a:pt x="3810" y="38061"/>
                  </a:lnTo>
                  <a:lnTo>
                    <a:pt x="5918" y="38061"/>
                  </a:lnTo>
                  <a:lnTo>
                    <a:pt x="7620" y="36360"/>
                  </a:lnTo>
                  <a:lnTo>
                    <a:pt x="7620" y="34251"/>
                  </a:lnTo>
                </a:path>
                <a:path w="7620" h="99060">
                  <a:moveTo>
                    <a:pt x="7620" y="49479"/>
                  </a:moveTo>
                  <a:lnTo>
                    <a:pt x="7620" y="47371"/>
                  </a:lnTo>
                  <a:lnTo>
                    <a:pt x="5918" y="45669"/>
                  </a:lnTo>
                  <a:lnTo>
                    <a:pt x="3810" y="45669"/>
                  </a:lnTo>
                  <a:lnTo>
                    <a:pt x="1701" y="45669"/>
                  </a:lnTo>
                  <a:lnTo>
                    <a:pt x="0" y="47371"/>
                  </a:lnTo>
                  <a:lnTo>
                    <a:pt x="0" y="49479"/>
                  </a:lnTo>
                  <a:lnTo>
                    <a:pt x="0" y="51574"/>
                  </a:lnTo>
                  <a:lnTo>
                    <a:pt x="1701" y="53276"/>
                  </a:lnTo>
                  <a:lnTo>
                    <a:pt x="3810" y="53276"/>
                  </a:lnTo>
                  <a:lnTo>
                    <a:pt x="5918" y="53276"/>
                  </a:lnTo>
                  <a:lnTo>
                    <a:pt x="7620" y="51574"/>
                  </a:lnTo>
                  <a:lnTo>
                    <a:pt x="7620" y="49479"/>
                  </a:lnTo>
                </a:path>
                <a:path w="7620" h="99060">
                  <a:moveTo>
                    <a:pt x="7620" y="64706"/>
                  </a:moveTo>
                  <a:lnTo>
                    <a:pt x="7620" y="62598"/>
                  </a:lnTo>
                  <a:lnTo>
                    <a:pt x="5918" y="60896"/>
                  </a:lnTo>
                  <a:lnTo>
                    <a:pt x="3810" y="60896"/>
                  </a:lnTo>
                  <a:lnTo>
                    <a:pt x="1701" y="60896"/>
                  </a:lnTo>
                  <a:lnTo>
                    <a:pt x="0" y="62598"/>
                  </a:lnTo>
                  <a:lnTo>
                    <a:pt x="0" y="64706"/>
                  </a:lnTo>
                  <a:lnTo>
                    <a:pt x="0" y="66801"/>
                  </a:lnTo>
                  <a:lnTo>
                    <a:pt x="1701" y="68503"/>
                  </a:lnTo>
                  <a:lnTo>
                    <a:pt x="3810" y="68503"/>
                  </a:lnTo>
                  <a:lnTo>
                    <a:pt x="5918" y="68503"/>
                  </a:lnTo>
                  <a:lnTo>
                    <a:pt x="7620" y="66801"/>
                  </a:lnTo>
                  <a:lnTo>
                    <a:pt x="7620" y="64706"/>
                  </a:lnTo>
                </a:path>
                <a:path w="7620" h="99060">
                  <a:moveTo>
                    <a:pt x="7620" y="79921"/>
                  </a:moveTo>
                  <a:lnTo>
                    <a:pt x="7620" y="77825"/>
                  </a:lnTo>
                  <a:lnTo>
                    <a:pt x="5918" y="76123"/>
                  </a:lnTo>
                  <a:lnTo>
                    <a:pt x="3810" y="76123"/>
                  </a:lnTo>
                  <a:lnTo>
                    <a:pt x="1701" y="76123"/>
                  </a:lnTo>
                  <a:lnTo>
                    <a:pt x="0" y="77825"/>
                  </a:lnTo>
                  <a:lnTo>
                    <a:pt x="0" y="79921"/>
                  </a:lnTo>
                  <a:lnTo>
                    <a:pt x="0" y="82029"/>
                  </a:lnTo>
                  <a:lnTo>
                    <a:pt x="1701" y="83731"/>
                  </a:lnTo>
                  <a:lnTo>
                    <a:pt x="3810" y="83731"/>
                  </a:lnTo>
                  <a:lnTo>
                    <a:pt x="5918" y="83731"/>
                  </a:lnTo>
                  <a:lnTo>
                    <a:pt x="7620" y="82029"/>
                  </a:lnTo>
                  <a:lnTo>
                    <a:pt x="7620" y="79921"/>
                  </a:lnTo>
                </a:path>
                <a:path w="7620" h="99060">
                  <a:moveTo>
                    <a:pt x="7620" y="95148"/>
                  </a:moveTo>
                  <a:lnTo>
                    <a:pt x="7620" y="93040"/>
                  </a:lnTo>
                  <a:lnTo>
                    <a:pt x="5918" y="91338"/>
                  </a:lnTo>
                  <a:lnTo>
                    <a:pt x="3810" y="91338"/>
                  </a:lnTo>
                  <a:lnTo>
                    <a:pt x="1701" y="91338"/>
                  </a:lnTo>
                  <a:lnTo>
                    <a:pt x="0" y="93040"/>
                  </a:lnTo>
                  <a:lnTo>
                    <a:pt x="0" y="95148"/>
                  </a:lnTo>
                  <a:lnTo>
                    <a:pt x="0" y="97243"/>
                  </a:lnTo>
                  <a:lnTo>
                    <a:pt x="1701" y="98958"/>
                  </a:lnTo>
                  <a:lnTo>
                    <a:pt x="3810" y="98958"/>
                  </a:lnTo>
                  <a:lnTo>
                    <a:pt x="5918" y="98958"/>
                  </a:lnTo>
                  <a:lnTo>
                    <a:pt x="7620" y="97243"/>
                  </a:lnTo>
                  <a:lnTo>
                    <a:pt x="7620" y="95148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9" name="object 89" descr=""/>
            <p:cNvSpPr/>
            <p:nvPr/>
          </p:nvSpPr>
          <p:spPr>
            <a:xfrm>
              <a:off x="6866496" y="254382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90" name="object 90" descr=""/>
            <p:cNvSpPr/>
            <p:nvPr/>
          </p:nvSpPr>
          <p:spPr>
            <a:xfrm>
              <a:off x="6866496" y="254382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7620" y="3809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91" name="object 91" descr=""/>
            <p:cNvSpPr/>
            <p:nvPr/>
          </p:nvSpPr>
          <p:spPr>
            <a:xfrm>
              <a:off x="6866496" y="255905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92" name="object 92" descr=""/>
            <p:cNvSpPr/>
            <p:nvPr/>
          </p:nvSpPr>
          <p:spPr>
            <a:xfrm>
              <a:off x="6866496" y="255905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93" name="object 93" descr=""/>
            <p:cNvSpPr/>
            <p:nvPr/>
          </p:nvSpPr>
          <p:spPr>
            <a:xfrm>
              <a:off x="6866496" y="257426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20"/>
                  </a:lnTo>
                  <a:lnTo>
                    <a:pt x="5918" y="7620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94" name="object 94" descr=""/>
            <p:cNvSpPr/>
            <p:nvPr/>
          </p:nvSpPr>
          <p:spPr>
            <a:xfrm>
              <a:off x="6866496" y="257426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20"/>
                  </a:lnTo>
                  <a:lnTo>
                    <a:pt x="3810" y="7620"/>
                  </a:lnTo>
                  <a:lnTo>
                    <a:pt x="5918" y="7620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95" name="object 95" descr=""/>
            <p:cNvSpPr/>
            <p:nvPr/>
          </p:nvSpPr>
          <p:spPr>
            <a:xfrm>
              <a:off x="6866496" y="258949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96" name="object 96" descr=""/>
            <p:cNvSpPr/>
            <p:nvPr/>
          </p:nvSpPr>
          <p:spPr>
            <a:xfrm>
              <a:off x="6866496" y="258949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7620" y="3809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97" name="object 97" descr=""/>
            <p:cNvSpPr/>
            <p:nvPr/>
          </p:nvSpPr>
          <p:spPr>
            <a:xfrm>
              <a:off x="6866496" y="260471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98" name="object 98" descr=""/>
            <p:cNvSpPr/>
            <p:nvPr/>
          </p:nvSpPr>
          <p:spPr>
            <a:xfrm>
              <a:off x="6866496" y="260471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99" name="object 99" descr=""/>
            <p:cNvSpPr/>
            <p:nvPr/>
          </p:nvSpPr>
          <p:spPr>
            <a:xfrm>
              <a:off x="6866496" y="261993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18"/>
                  </a:lnTo>
                  <a:lnTo>
                    <a:pt x="1701" y="7620"/>
                  </a:lnTo>
                  <a:lnTo>
                    <a:pt x="5918" y="7620"/>
                  </a:lnTo>
                  <a:lnTo>
                    <a:pt x="7620" y="5918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00" name="object 100" descr=""/>
            <p:cNvSpPr/>
            <p:nvPr/>
          </p:nvSpPr>
          <p:spPr>
            <a:xfrm>
              <a:off x="6866496" y="261993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18"/>
                  </a:lnTo>
                  <a:lnTo>
                    <a:pt x="1701" y="7620"/>
                  </a:lnTo>
                  <a:lnTo>
                    <a:pt x="3810" y="7620"/>
                  </a:lnTo>
                  <a:lnTo>
                    <a:pt x="5918" y="7620"/>
                  </a:lnTo>
                  <a:lnTo>
                    <a:pt x="7620" y="5918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01" name="object 101" descr=""/>
            <p:cNvSpPr/>
            <p:nvPr/>
          </p:nvSpPr>
          <p:spPr>
            <a:xfrm>
              <a:off x="6866496" y="263516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02" name="object 102" descr=""/>
            <p:cNvSpPr/>
            <p:nvPr/>
          </p:nvSpPr>
          <p:spPr>
            <a:xfrm>
              <a:off x="6866496" y="263516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7620" y="3809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03" name="object 103" descr=""/>
            <p:cNvSpPr/>
            <p:nvPr/>
          </p:nvSpPr>
          <p:spPr>
            <a:xfrm>
              <a:off x="6866496" y="265038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04" name="object 104" descr=""/>
            <p:cNvSpPr/>
            <p:nvPr/>
          </p:nvSpPr>
          <p:spPr>
            <a:xfrm>
              <a:off x="6866496" y="265038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05" name="object 105" descr=""/>
            <p:cNvSpPr/>
            <p:nvPr/>
          </p:nvSpPr>
          <p:spPr>
            <a:xfrm>
              <a:off x="6866496" y="266560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5918" y="0"/>
                  </a:moveTo>
                  <a:lnTo>
                    <a:pt x="1701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01" y="7620"/>
                  </a:lnTo>
                  <a:lnTo>
                    <a:pt x="5918" y="7620"/>
                  </a:lnTo>
                  <a:lnTo>
                    <a:pt x="7620" y="5918"/>
                  </a:lnTo>
                  <a:lnTo>
                    <a:pt x="7620" y="3810"/>
                  </a:lnTo>
                  <a:lnTo>
                    <a:pt x="7620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06" name="object 106" descr=""/>
            <p:cNvSpPr/>
            <p:nvPr/>
          </p:nvSpPr>
          <p:spPr>
            <a:xfrm>
              <a:off x="6866496" y="266560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7620" y="3810"/>
                  </a:moveTo>
                  <a:lnTo>
                    <a:pt x="7620" y="1714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14"/>
                  </a:lnTo>
                  <a:lnTo>
                    <a:pt x="0" y="3810"/>
                  </a:lnTo>
                  <a:lnTo>
                    <a:pt x="0" y="5918"/>
                  </a:lnTo>
                  <a:lnTo>
                    <a:pt x="1701" y="7620"/>
                  </a:lnTo>
                  <a:lnTo>
                    <a:pt x="3810" y="7620"/>
                  </a:lnTo>
                  <a:lnTo>
                    <a:pt x="5918" y="7620"/>
                  </a:lnTo>
                  <a:lnTo>
                    <a:pt x="7620" y="5918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07" name="object 107" descr=""/>
            <p:cNvSpPr/>
            <p:nvPr/>
          </p:nvSpPr>
          <p:spPr>
            <a:xfrm>
              <a:off x="6866496" y="268083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08" name="object 108" descr=""/>
            <p:cNvSpPr/>
            <p:nvPr/>
          </p:nvSpPr>
          <p:spPr>
            <a:xfrm>
              <a:off x="6866496" y="268083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7620" y="3809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09" name="object 109" descr=""/>
            <p:cNvSpPr/>
            <p:nvPr/>
          </p:nvSpPr>
          <p:spPr>
            <a:xfrm>
              <a:off x="6866496" y="269605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10" name="object 110" descr=""/>
            <p:cNvSpPr/>
            <p:nvPr/>
          </p:nvSpPr>
          <p:spPr>
            <a:xfrm>
              <a:off x="6866496" y="269605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11" name="object 111" descr=""/>
            <p:cNvSpPr/>
            <p:nvPr/>
          </p:nvSpPr>
          <p:spPr>
            <a:xfrm>
              <a:off x="6866496" y="271127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5918" y="0"/>
                  </a:moveTo>
                  <a:lnTo>
                    <a:pt x="1701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01" y="7620"/>
                  </a:lnTo>
                  <a:lnTo>
                    <a:pt x="5918" y="7620"/>
                  </a:lnTo>
                  <a:lnTo>
                    <a:pt x="7620" y="5918"/>
                  </a:lnTo>
                  <a:lnTo>
                    <a:pt x="7620" y="3809"/>
                  </a:lnTo>
                  <a:lnTo>
                    <a:pt x="7620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12" name="object 112" descr=""/>
            <p:cNvSpPr/>
            <p:nvPr/>
          </p:nvSpPr>
          <p:spPr>
            <a:xfrm>
              <a:off x="6866496" y="271127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7620" y="3809"/>
                  </a:moveTo>
                  <a:lnTo>
                    <a:pt x="7620" y="1714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14"/>
                  </a:lnTo>
                  <a:lnTo>
                    <a:pt x="0" y="3809"/>
                  </a:lnTo>
                  <a:lnTo>
                    <a:pt x="0" y="5918"/>
                  </a:lnTo>
                  <a:lnTo>
                    <a:pt x="1701" y="7620"/>
                  </a:lnTo>
                  <a:lnTo>
                    <a:pt x="3810" y="7620"/>
                  </a:lnTo>
                  <a:lnTo>
                    <a:pt x="5918" y="7620"/>
                  </a:lnTo>
                  <a:lnTo>
                    <a:pt x="7620" y="5918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13" name="object 113" descr=""/>
            <p:cNvSpPr/>
            <p:nvPr/>
          </p:nvSpPr>
          <p:spPr>
            <a:xfrm>
              <a:off x="6866496" y="272649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14" name="object 114" descr=""/>
            <p:cNvSpPr/>
            <p:nvPr/>
          </p:nvSpPr>
          <p:spPr>
            <a:xfrm>
              <a:off x="6866496" y="272649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15" name="object 115" descr=""/>
            <p:cNvSpPr/>
            <p:nvPr/>
          </p:nvSpPr>
          <p:spPr>
            <a:xfrm>
              <a:off x="6866496" y="274172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16" name="object 116" descr=""/>
            <p:cNvSpPr/>
            <p:nvPr/>
          </p:nvSpPr>
          <p:spPr>
            <a:xfrm>
              <a:off x="6866496" y="274172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7620" y="3809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17" name="object 117" descr=""/>
            <p:cNvSpPr/>
            <p:nvPr/>
          </p:nvSpPr>
          <p:spPr>
            <a:xfrm>
              <a:off x="6866496" y="275695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18" name="object 118" descr=""/>
            <p:cNvSpPr/>
            <p:nvPr/>
          </p:nvSpPr>
          <p:spPr>
            <a:xfrm>
              <a:off x="6866496" y="275695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19" name="object 119" descr=""/>
            <p:cNvSpPr/>
            <p:nvPr/>
          </p:nvSpPr>
          <p:spPr>
            <a:xfrm>
              <a:off x="6866496" y="277216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20"/>
                  </a:lnTo>
                  <a:lnTo>
                    <a:pt x="5918" y="7620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20" name="object 120" descr=""/>
            <p:cNvSpPr/>
            <p:nvPr/>
          </p:nvSpPr>
          <p:spPr>
            <a:xfrm>
              <a:off x="6866496" y="277216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20"/>
                  </a:lnTo>
                  <a:lnTo>
                    <a:pt x="3810" y="7620"/>
                  </a:lnTo>
                  <a:lnTo>
                    <a:pt x="5918" y="7620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21" name="object 121" descr=""/>
            <p:cNvSpPr/>
            <p:nvPr/>
          </p:nvSpPr>
          <p:spPr>
            <a:xfrm>
              <a:off x="6866496" y="278739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22" name="object 122" descr=""/>
            <p:cNvSpPr/>
            <p:nvPr/>
          </p:nvSpPr>
          <p:spPr>
            <a:xfrm>
              <a:off x="6866496" y="278739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7620" y="3809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23" name="object 123" descr=""/>
            <p:cNvSpPr/>
            <p:nvPr/>
          </p:nvSpPr>
          <p:spPr>
            <a:xfrm>
              <a:off x="6866496" y="280262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24" name="object 124" descr=""/>
            <p:cNvSpPr/>
            <p:nvPr/>
          </p:nvSpPr>
          <p:spPr>
            <a:xfrm>
              <a:off x="6866496" y="280262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25" name="object 125" descr=""/>
            <p:cNvSpPr/>
            <p:nvPr/>
          </p:nvSpPr>
          <p:spPr>
            <a:xfrm>
              <a:off x="6866496" y="281783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20"/>
                  </a:lnTo>
                  <a:lnTo>
                    <a:pt x="5918" y="7620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26" name="object 126" descr=""/>
            <p:cNvSpPr/>
            <p:nvPr/>
          </p:nvSpPr>
          <p:spPr>
            <a:xfrm>
              <a:off x="6866496" y="281783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20"/>
                  </a:lnTo>
                  <a:lnTo>
                    <a:pt x="3810" y="7620"/>
                  </a:lnTo>
                  <a:lnTo>
                    <a:pt x="5918" y="7620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27" name="object 127" descr=""/>
            <p:cNvSpPr/>
            <p:nvPr/>
          </p:nvSpPr>
          <p:spPr>
            <a:xfrm>
              <a:off x="6866496" y="283306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28" name="object 128" descr=""/>
            <p:cNvSpPr/>
            <p:nvPr/>
          </p:nvSpPr>
          <p:spPr>
            <a:xfrm>
              <a:off x="6866496" y="2833065"/>
              <a:ext cx="7620" cy="83820"/>
            </a:xfrm>
            <a:custGeom>
              <a:avLst/>
              <a:gdLst/>
              <a:ahLst/>
              <a:cxnLst/>
              <a:rect l="l" t="t" r="r" b="b"/>
              <a:pathLst>
                <a:path w="7620" h="83819">
                  <a:moveTo>
                    <a:pt x="7620" y="3809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</a:path>
                <a:path w="7620" h="83819">
                  <a:moveTo>
                    <a:pt x="7620" y="19024"/>
                  </a:moveTo>
                  <a:lnTo>
                    <a:pt x="7620" y="16929"/>
                  </a:lnTo>
                  <a:lnTo>
                    <a:pt x="5918" y="15227"/>
                  </a:lnTo>
                  <a:lnTo>
                    <a:pt x="3810" y="15227"/>
                  </a:lnTo>
                  <a:lnTo>
                    <a:pt x="1701" y="15227"/>
                  </a:lnTo>
                  <a:lnTo>
                    <a:pt x="0" y="16929"/>
                  </a:lnTo>
                  <a:lnTo>
                    <a:pt x="0" y="19024"/>
                  </a:lnTo>
                  <a:lnTo>
                    <a:pt x="0" y="21132"/>
                  </a:lnTo>
                  <a:lnTo>
                    <a:pt x="1701" y="22834"/>
                  </a:lnTo>
                  <a:lnTo>
                    <a:pt x="3810" y="22834"/>
                  </a:lnTo>
                  <a:lnTo>
                    <a:pt x="5918" y="22834"/>
                  </a:lnTo>
                  <a:lnTo>
                    <a:pt x="7620" y="21132"/>
                  </a:lnTo>
                  <a:lnTo>
                    <a:pt x="7620" y="19024"/>
                  </a:lnTo>
                </a:path>
                <a:path w="7620" h="83819">
                  <a:moveTo>
                    <a:pt x="7620" y="34251"/>
                  </a:moveTo>
                  <a:lnTo>
                    <a:pt x="7620" y="32156"/>
                  </a:lnTo>
                  <a:lnTo>
                    <a:pt x="5918" y="30441"/>
                  </a:lnTo>
                  <a:lnTo>
                    <a:pt x="3810" y="30441"/>
                  </a:lnTo>
                  <a:lnTo>
                    <a:pt x="1701" y="30441"/>
                  </a:lnTo>
                  <a:lnTo>
                    <a:pt x="0" y="32156"/>
                  </a:lnTo>
                  <a:lnTo>
                    <a:pt x="0" y="34251"/>
                  </a:lnTo>
                  <a:lnTo>
                    <a:pt x="0" y="36360"/>
                  </a:lnTo>
                  <a:lnTo>
                    <a:pt x="1701" y="38061"/>
                  </a:lnTo>
                  <a:lnTo>
                    <a:pt x="3810" y="38061"/>
                  </a:lnTo>
                  <a:lnTo>
                    <a:pt x="5918" y="38061"/>
                  </a:lnTo>
                  <a:lnTo>
                    <a:pt x="7620" y="36360"/>
                  </a:lnTo>
                  <a:lnTo>
                    <a:pt x="7620" y="34251"/>
                  </a:lnTo>
                </a:path>
                <a:path w="7620" h="83819">
                  <a:moveTo>
                    <a:pt x="7620" y="64693"/>
                  </a:moveTo>
                  <a:lnTo>
                    <a:pt x="7620" y="62598"/>
                  </a:lnTo>
                  <a:lnTo>
                    <a:pt x="5918" y="60896"/>
                  </a:lnTo>
                  <a:lnTo>
                    <a:pt x="3810" y="60896"/>
                  </a:lnTo>
                  <a:lnTo>
                    <a:pt x="1701" y="60896"/>
                  </a:lnTo>
                  <a:lnTo>
                    <a:pt x="0" y="62598"/>
                  </a:lnTo>
                  <a:lnTo>
                    <a:pt x="0" y="64693"/>
                  </a:lnTo>
                  <a:lnTo>
                    <a:pt x="0" y="66801"/>
                  </a:lnTo>
                  <a:lnTo>
                    <a:pt x="1701" y="68503"/>
                  </a:lnTo>
                  <a:lnTo>
                    <a:pt x="3810" y="68503"/>
                  </a:lnTo>
                  <a:lnTo>
                    <a:pt x="5918" y="68503"/>
                  </a:lnTo>
                  <a:lnTo>
                    <a:pt x="7620" y="66801"/>
                  </a:lnTo>
                  <a:lnTo>
                    <a:pt x="7620" y="64693"/>
                  </a:lnTo>
                </a:path>
                <a:path w="7620" h="83819">
                  <a:moveTo>
                    <a:pt x="7620" y="79921"/>
                  </a:moveTo>
                  <a:lnTo>
                    <a:pt x="7620" y="77825"/>
                  </a:lnTo>
                  <a:lnTo>
                    <a:pt x="5918" y="76111"/>
                  </a:lnTo>
                  <a:lnTo>
                    <a:pt x="3810" y="76111"/>
                  </a:lnTo>
                  <a:lnTo>
                    <a:pt x="1701" y="76111"/>
                  </a:lnTo>
                  <a:lnTo>
                    <a:pt x="0" y="77825"/>
                  </a:lnTo>
                  <a:lnTo>
                    <a:pt x="0" y="79921"/>
                  </a:lnTo>
                  <a:lnTo>
                    <a:pt x="0" y="82029"/>
                  </a:lnTo>
                  <a:lnTo>
                    <a:pt x="1701" y="83731"/>
                  </a:lnTo>
                  <a:lnTo>
                    <a:pt x="3810" y="83731"/>
                  </a:lnTo>
                  <a:lnTo>
                    <a:pt x="5918" y="83731"/>
                  </a:lnTo>
                  <a:lnTo>
                    <a:pt x="7620" y="82029"/>
                  </a:lnTo>
                  <a:lnTo>
                    <a:pt x="7620" y="7992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29" name="object 129" descr=""/>
            <p:cNvSpPr/>
            <p:nvPr/>
          </p:nvSpPr>
          <p:spPr>
            <a:xfrm>
              <a:off x="6866496" y="292440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30" name="object 130" descr=""/>
            <p:cNvSpPr/>
            <p:nvPr/>
          </p:nvSpPr>
          <p:spPr>
            <a:xfrm>
              <a:off x="6866496" y="292440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7620" y="3809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31" name="object 131" descr=""/>
            <p:cNvSpPr/>
            <p:nvPr/>
          </p:nvSpPr>
          <p:spPr>
            <a:xfrm>
              <a:off x="6866496" y="293963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32" name="object 132" descr=""/>
            <p:cNvSpPr/>
            <p:nvPr/>
          </p:nvSpPr>
          <p:spPr>
            <a:xfrm>
              <a:off x="6866496" y="293963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33" name="object 133" descr=""/>
            <p:cNvSpPr/>
            <p:nvPr/>
          </p:nvSpPr>
          <p:spPr>
            <a:xfrm>
              <a:off x="6866496" y="295484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5918" y="0"/>
                  </a:moveTo>
                  <a:lnTo>
                    <a:pt x="1701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01" y="7620"/>
                  </a:lnTo>
                  <a:lnTo>
                    <a:pt x="5918" y="7620"/>
                  </a:lnTo>
                  <a:lnTo>
                    <a:pt x="7620" y="5918"/>
                  </a:lnTo>
                  <a:lnTo>
                    <a:pt x="7620" y="3810"/>
                  </a:lnTo>
                  <a:lnTo>
                    <a:pt x="7620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34" name="object 134" descr=""/>
            <p:cNvSpPr/>
            <p:nvPr/>
          </p:nvSpPr>
          <p:spPr>
            <a:xfrm>
              <a:off x="6866496" y="295484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7620" y="3810"/>
                  </a:moveTo>
                  <a:lnTo>
                    <a:pt x="7620" y="1714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14"/>
                  </a:lnTo>
                  <a:lnTo>
                    <a:pt x="0" y="3810"/>
                  </a:lnTo>
                  <a:lnTo>
                    <a:pt x="0" y="5918"/>
                  </a:lnTo>
                  <a:lnTo>
                    <a:pt x="1701" y="7620"/>
                  </a:lnTo>
                  <a:lnTo>
                    <a:pt x="3810" y="7620"/>
                  </a:lnTo>
                  <a:lnTo>
                    <a:pt x="5918" y="7620"/>
                  </a:lnTo>
                  <a:lnTo>
                    <a:pt x="7620" y="5918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35" name="object 135" descr=""/>
            <p:cNvSpPr/>
            <p:nvPr/>
          </p:nvSpPr>
          <p:spPr>
            <a:xfrm>
              <a:off x="6866496" y="297007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20"/>
                  </a:lnTo>
                  <a:lnTo>
                    <a:pt x="5918" y="7620"/>
                  </a:lnTo>
                  <a:lnTo>
                    <a:pt x="7620" y="5905"/>
                  </a:lnTo>
                  <a:lnTo>
                    <a:pt x="7620" y="3809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36" name="object 136" descr=""/>
            <p:cNvSpPr/>
            <p:nvPr/>
          </p:nvSpPr>
          <p:spPr>
            <a:xfrm>
              <a:off x="6866496" y="297007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7620" y="3809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01" y="7620"/>
                  </a:lnTo>
                  <a:lnTo>
                    <a:pt x="3810" y="7620"/>
                  </a:lnTo>
                  <a:lnTo>
                    <a:pt x="5918" y="7620"/>
                  </a:lnTo>
                  <a:lnTo>
                    <a:pt x="7620" y="5905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37" name="object 137" descr=""/>
            <p:cNvSpPr/>
            <p:nvPr/>
          </p:nvSpPr>
          <p:spPr>
            <a:xfrm>
              <a:off x="6866496" y="298530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38" name="object 138" descr=""/>
            <p:cNvSpPr/>
            <p:nvPr/>
          </p:nvSpPr>
          <p:spPr>
            <a:xfrm>
              <a:off x="6866496" y="298530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39" name="object 139" descr=""/>
            <p:cNvSpPr/>
            <p:nvPr/>
          </p:nvSpPr>
          <p:spPr>
            <a:xfrm>
              <a:off x="6866496" y="300052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40" name="object 140" descr=""/>
            <p:cNvSpPr/>
            <p:nvPr/>
          </p:nvSpPr>
          <p:spPr>
            <a:xfrm>
              <a:off x="6866496" y="300052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41" name="object 141" descr=""/>
            <p:cNvSpPr/>
            <p:nvPr/>
          </p:nvSpPr>
          <p:spPr>
            <a:xfrm>
              <a:off x="6866496" y="301574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19"/>
                  </a:lnTo>
                  <a:lnTo>
                    <a:pt x="5918" y="7619"/>
                  </a:lnTo>
                  <a:lnTo>
                    <a:pt x="7620" y="5905"/>
                  </a:lnTo>
                  <a:lnTo>
                    <a:pt x="7620" y="3809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42" name="object 142" descr=""/>
            <p:cNvSpPr/>
            <p:nvPr/>
          </p:nvSpPr>
          <p:spPr>
            <a:xfrm>
              <a:off x="6866496" y="301574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7620" y="3809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01" y="7619"/>
                  </a:lnTo>
                  <a:lnTo>
                    <a:pt x="3810" y="7619"/>
                  </a:lnTo>
                  <a:lnTo>
                    <a:pt x="5918" y="7619"/>
                  </a:lnTo>
                  <a:lnTo>
                    <a:pt x="7620" y="5905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43" name="object 143" descr=""/>
            <p:cNvSpPr/>
            <p:nvPr/>
          </p:nvSpPr>
          <p:spPr>
            <a:xfrm>
              <a:off x="6866496" y="303096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44" name="object 144" descr=""/>
            <p:cNvSpPr/>
            <p:nvPr/>
          </p:nvSpPr>
          <p:spPr>
            <a:xfrm>
              <a:off x="6866496" y="303096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7620" y="3809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45" name="object 145" descr=""/>
            <p:cNvSpPr/>
            <p:nvPr/>
          </p:nvSpPr>
          <p:spPr>
            <a:xfrm>
              <a:off x="6866496" y="304619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46" name="object 146" descr=""/>
            <p:cNvSpPr/>
            <p:nvPr/>
          </p:nvSpPr>
          <p:spPr>
            <a:xfrm>
              <a:off x="6866496" y="304619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47" name="object 147" descr=""/>
            <p:cNvSpPr/>
            <p:nvPr/>
          </p:nvSpPr>
          <p:spPr>
            <a:xfrm>
              <a:off x="6866496" y="306141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19"/>
                  </a:lnTo>
                  <a:lnTo>
                    <a:pt x="5918" y="7619"/>
                  </a:lnTo>
                  <a:lnTo>
                    <a:pt x="7620" y="5905"/>
                  </a:lnTo>
                  <a:lnTo>
                    <a:pt x="7620" y="3809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48" name="object 148" descr=""/>
            <p:cNvSpPr/>
            <p:nvPr/>
          </p:nvSpPr>
          <p:spPr>
            <a:xfrm>
              <a:off x="6866496" y="306141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7620" y="3809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01" y="7619"/>
                  </a:lnTo>
                  <a:lnTo>
                    <a:pt x="3810" y="7619"/>
                  </a:lnTo>
                  <a:lnTo>
                    <a:pt x="5918" y="7619"/>
                  </a:lnTo>
                  <a:lnTo>
                    <a:pt x="7620" y="5905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49" name="object 149" descr=""/>
            <p:cNvSpPr/>
            <p:nvPr/>
          </p:nvSpPr>
          <p:spPr>
            <a:xfrm>
              <a:off x="6866496" y="307663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50" name="object 150" descr=""/>
            <p:cNvSpPr/>
            <p:nvPr/>
          </p:nvSpPr>
          <p:spPr>
            <a:xfrm>
              <a:off x="6866496" y="307663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7620" y="3809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51" name="object 151" descr=""/>
            <p:cNvSpPr/>
            <p:nvPr/>
          </p:nvSpPr>
          <p:spPr>
            <a:xfrm>
              <a:off x="6866496" y="309186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52" name="object 152" descr=""/>
            <p:cNvSpPr/>
            <p:nvPr/>
          </p:nvSpPr>
          <p:spPr>
            <a:xfrm>
              <a:off x="6866496" y="309186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53" name="object 153" descr=""/>
            <p:cNvSpPr/>
            <p:nvPr/>
          </p:nvSpPr>
          <p:spPr>
            <a:xfrm>
              <a:off x="6866496" y="310708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5918" y="0"/>
                  </a:moveTo>
                  <a:lnTo>
                    <a:pt x="1701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01" y="7619"/>
                  </a:lnTo>
                  <a:lnTo>
                    <a:pt x="5918" y="7619"/>
                  </a:lnTo>
                  <a:lnTo>
                    <a:pt x="7620" y="5918"/>
                  </a:lnTo>
                  <a:lnTo>
                    <a:pt x="7620" y="3809"/>
                  </a:lnTo>
                  <a:lnTo>
                    <a:pt x="7620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54" name="object 154" descr=""/>
            <p:cNvSpPr/>
            <p:nvPr/>
          </p:nvSpPr>
          <p:spPr>
            <a:xfrm>
              <a:off x="6866496" y="310708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7620" y="3809"/>
                  </a:moveTo>
                  <a:lnTo>
                    <a:pt x="7620" y="1714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14"/>
                  </a:lnTo>
                  <a:lnTo>
                    <a:pt x="0" y="3809"/>
                  </a:lnTo>
                  <a:lnTo>
                    <a:pt x="0" y="5918"/>
                  </a:lnTo>
                  <a:lnTo>
                    <a:pt x="1701" y="7619"/>
                  </a:lnTo>
                  <a:lnTo>
                    <a:pt x="3810" y="7619"/>
                  </a:lnTo>
                  <a:lnTo>
                    <a:pt x="5918" y="7619"/>
                  </a:lnTo>
                  <a:lnTo>
                    <a:pt x="7620" y="5918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55" name="object 155" descr=""/>
            <p:cNvSpPr/>
            <p:nvPr/>
          </p:nvSpPr>
          <p:spPr>
            <a:xfrm>
              <a:off x="6866496" y="312230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56" name="object 156" descr=""/>
            <p:cNvSpPr/>
            <p:nvPr/>
          </p:nvSpPr>
          <p:spPr>
            <a:xfrm>
              <a:off x="6866496" y="312230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7620" y="3809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57" name="object 157" descr=""/>
            <p:cNvSpPr/>
            <p:nvPr/>
          </p:nvSpPr>
          <p:spPr>
            <a:xfrm>
              <a:off x="6866496" y="313753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58" name="object 158" descr=""/>
            <p:cNvSpPr/>
            <p:nvPr/>
          </p:nvSpPr>
          <p:spPr>
            <a:xfrm>
              <a:off x="6866496" y="313753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59" name="object 159" descr=""/>
            <p:cNvSpPr/>
            <p:nvPr/>
          </p:nvSpPr>
          <p:spPr>
            <a:xfrm>
              <a:off x="6866496" y="315274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5918" y="0"/>
                  </a:moveTo>
                  <a:lnTo>
                    <a:pt x="1701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01" y="7619"/>
                  </a:lnTo>
                  <a:lnTo>
                    <a:pt x="5918" y="7619"/>
                  </a:lnTo>
                  <a:lnTo>
                    <a:pt x="7620" y="5918"/>
                  </a:lnTo>
                  <a:lnTo>
                    <a:pt x="7620" y="3809"/>
                  </a:lnTo>
                  <a:lnTo>
                    <a:pt x="7620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60" name="object 160" descr=""/>
            <p:cNvSpPr/>
            <p:nvPr/>
          </p:nvSpPr>
          <p:spPr>
            <a:xfrm>
              <a:off x="6866496" y="315274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7620" y="3809"/>
                  </a:moveTo>
                  <a:lnTo>
                    <a:pt x="7620" y="1714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14"/>
                  </a:lnTo>
                  <a:lnTo>
                    <a:pt x="0" y="3809"/>
                  </a:lnTo>
                  <a:lnTo>
                    <a:pt x="0" y="5918"/>
                  </a:lnTo>
                  <a:lnTo>
                    <a:pt x="1701" y="7619"/>
                  </a:lnTo>
                  <a:lnTo>
                    <a:pt x="3810" y="7619"/>
                  </a:lnTo>
                  <a:lnTo>
                    <a:pt x="5918" y="7619"/>
                  </a:lnTo>
                  <a:lnTo>
                    <a:pt x="7620" y="5918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61" name="object 161" descr=""/>
            <p:cNvSpPr/>
            <p:nvPr/>
          </p:nvSpPr>
          <p:spPr>
            <a:xfrm>
              <a:off x="6866496" y="316797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20"/>
                  </a:lnTo>
                  <a:lnTo>
                    <a:pt x="5918" y="7620"/>
                  </a:lnTo>
                  <a:lnTo>
                    <a:pt x="7620" y="5905"/>
                  </a:lnTo>
                  <a:lnTo>
                    <a:pt x="7620" y="3809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62" name="object 162" descr=""/>
            <p:cNvSpPr/>
            <p:nvPr/>
          </p:nvSpPr>
          <p:spPr>
            <a:xfrm>
              <a:off x="6866496" y="316797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7620" y="3809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01" y="7620"/>
                  </a:lnTo>
                  <a:lnTo>
                    <a:pt x="3810" y="7620"/>
                  </a:lnTo>
                  <a:lnTo>
                    <a:pt x="5918" y="7620"/>
                  </a:lnTo>
                  <a:lnTo>
                    <a:pt x="7620" y="5905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63" name="object 163" descr=""/>
            <p:cNvSpPr/>
            <p:nvPr/>
          </p:nvSpPr>
          <p:spPr>
            <a:xfrm>
              <a:off x="6866496" y="318320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64" name="object 164" descr=""/>
            <p:cNvSpPr/>
            <p:nvPr/>
          </p:nvSpPr>
          <p:spPr>
            <a:xfrm>
              <a:off x="6866496" y="318320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65" name="object 165" descr=""/>
            <p:cNvSpPr/>
            <p:nvPr/>
          </p:nvSpPr>
          <p:spPr>
            <a:xfrm>
              <a:off x="6866496" y="319841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5918" y="0"/>
                  </a:moveTo>
                  <a:lnTo>
                    <a:pt x="1701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01" y="7619"/>
                  </a:lnTo>
                  <a:lnTo>
                    <a:pt x="5918" y="7619"/>
                  </a:lnTo>
                  <a:lnTo>
                    <a:pt x="7620" y="5918"/>
                  </a:lnTo>
                  <a:lnTo>
                    <a:pt x="7620" y="3809"/>
                  </a:lnTo>
                  <a:lnTo>
                    <a:pt x="7620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66" name="object 166" descr=""/>
            <p:cNvSpPr/>
            <p:nvPr/>
          </p:nvSpPr>
          <p:spPr>
            <a:xfrm>
              <a:off x="6866496" y="319841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7620" y="3809"/>
                  </a:moveTo>
                  <a:lnTo>
                    <a:pt x="7620" y="1714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14"/>
                  </a:lnTo>
                  <a:lnTo>
                    <a:pt x="0" y="3809"/>
                  </a:lnTo>
                  <a:lnTo>
                    <a:pt x="0" y="5918"/>
                  </a:lnTo>
                  <a:lnTo>
                    <a:pt x="1701" y="7619"/>
                  </a:lnTo>
                  <a:lnTo>
                    <a:pt x="3810" y="7619"/>
                  </a:lnTo>
                  <a:lnTo>
                    <a:pt x="5918" y="7619"/>
                  </a:lnTo>
                  <a:lnTo>
                    <a:pt x="7620" y="5918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67" name="object 167" descr=""/>
            <p:cNvSpPr/>
            <p:nvPr/>
          </p:nvSpPr>
          <p:spPr>
            <a:xfrm>
              <a:off x="6866496" y="321364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20"/>
                  </a:lnTo>
                  <a:lnTo>
                    <a:pt x="5918" y="7620"/>
                  </a:lnTo>
                  <a:lnTo>
                    <a:pt x="7620" y="5905"/>
                  </a:lnTo>
                  <a:lnTo>
                    <a:pt x="7620" y="3809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68" name="object 168" descr=""/>
            <p:cNvSpPr/>
            <p:nvPr/>
          </p:nvSpPr>
          <p:spPr>
            <a:xfrm>
              <a:off x="6866496" y="321364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7620" y="3809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01" y="7620"/>
                  </a:lnTo>
                  <a:lnTo>
                    <a:pt x="3810" y="7620"/>
                  </a:lnTo>
                  <a:lnTo>
                    <a:pt x="5918" y="7620"/>
                  </a:lnTo>
                  <a:lnTo>
                    <a:pt x="7620" y="5905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69" name="object 169" descr=""/>
            <p:cNvSpPr/>
            <p:nvPr/>
          </p:nvSpPr>
          <p:spPr>
            <a:xfrm>
              <a:off x="6866496" y="322887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70" name="object 170" descr=""/>
            <p:cNvSpPr/>
            <p:nvPr/>
          </p:nvSpPr>
          <p:spPr>
            <a:xfrm>
              <a:off x="6866496" y="3228873"/>
              <a:ext cx="7620" cy="83820"/>
            </a:xfrm>
            <a:custGeom>
              <a:avLst/>
              <a:gdLst/>
              <a:ahLst/>
              <a:cxnLst/>
              <a:rect l="l" t="t" r="r" b="b"/>
              <a:pathLst>
                <a:path w="7620" h="838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</a:path>
                <a:path w="7620" h="83820">
                  <a:moveTo>
                    <a:pt x="7620" y="19024"/>
                  </a:moveTo>
                  <a:lnTo>
                    <a:pt x="7620" y="16929"/>
                  </a:lnTo>
                  <a:lnTo>
                    <a:pt x="5918" y="15227"/>
                  </a:lnTo>
                  <a:lnTo>
                    <a:pt x="3810" y="15227"/>
                  </a:lnTo>
                  <a:lnTo>
                    <a:pt x="1701" y="15227"/>
                  </a:lnTo>
                  <a:lnTo>
                    <a:pt x="0" y="16929"/>
                  </a:lnTo>
                  <a:lnTo>
                    <a:pt x="0" y="19024"/>
                  </a:lnTo>
                  <a:lnTo>
                    <a:pt x="0" y="21132"/>
                  </a:lnTo>
                  <a:lnTo>
                    <a:pt x="1701" y="22834"/>
                  </a:lnTo>
                  <a:lnTo>
                    <a:pt x="3810" y="22834"/>
                  </a:lnTo>
                  <a:lnTo>
                    <a:pt x="5918" y="22834"/>
                  </a:lnTo>
                  <a:lnTo>
                    <a:pt x="7620" y="21132"/>
                  </a:lnTo>
                  <a:lnTo>
                    <a:pt x="7620" y="19024"/>
                  </a:lnTo>
                </a:path>
                <a:path w="7620" h="83820">
                  <a:moveTo>
                    <a:pt x="7620" y="34251"/>
                  </a:moveTo>
                  <a:lnTo>
                    <a:pt x="7620" y="32143"/>
                  </a:lnTo>
                  <a:lnTo>
                    <a:pt x="5918" y="30441"/>
                  </a:lnTo>
                  <a:lnTo>
                    <a:pt x="3810" y="30441"/>
                  </a:lnTo>
                  <a:lnTo>
                    <a:pt x="1701" y="30441"/>
                  </a:lnTo>
                  <a:lnTo>
                    <a:pt x="0" y="32143"/>
                  </a:lnTo>
                  <a:lnTo>
                    <a:pt x="0" y="34251"/>
                  </a:lnTo>
                  <a:lnTo>
                    <a:pt x="0" y="36347"/>
                  </a:lnTo>
                  <a:lnTo>
                    <a:pt x="1701" y="38061"/>
                  </a:lnTo>
                  <a:lnTo>
                    <a:pt x="3810" y="38061"/>
                  </a:lnTo>
                  <a:lnTo>
                    <a:pt x="5918" y="38061"/>
                  </a:lnTo>
                  <a:lnTo>
                    <a:pt x="7620" y="36347"/>
                  </a:lnTo>
                  <a:lnTo>
                    <a:pt x="7620" y="34251"/>
                  </a:lnTo>
                </a:path>
                <a:path w="7620" h="83820">
                  <a:moveTo>
                    <a:pt x="7620" y="49479"/>
                  </a:moveTo>
                  <a:lnTo>
                    <a:pt x="7620" y="47371"/>
                  </a:lnTo>
                  <a:lnTo>
                    <a:pt x="5918" y="45669"/>
                  </a:lnTo>
                  <a:lnTo>
                    <a:pt x="3810" y="45669"/>
                  </a:lnTo>
                  <a:lnTo>
                    <a:pt x="1701" y="45669"/>
                  </a:lnTo>
                  <a:lnTo>
                    <a:pt x="0" y="47371"/>
                  </a:lnTo>
                  <a:lnTo>
                    <a:pt x="0" y="49479"/>
                  </a:lnTo>
                  <a:lnTo>
                    <a:pt x="0" y="51574"/>
                  </a:lnTo>
                  <a:lnTo>
                    <a:pt x="1701" y="53276"/>
                  </a:lnTo>
                  <a:lnTo>
                    <a:pt x="3810" y="53276"/>
                  </a:lnTo>
                  <a:lnTo>
                    <a:pt x="5918" y="53276"/>
                  </a:lnTo>
                  <a:lnTo>
                    <a:pt x="7620" y="51574"/>
                  </a:lnTo>
                  <a:lnTo>
                    <a:pt x="7620" y="49479"/>
                  </a:lnTo>
                </a:path>
                <a:path w="7620" h="83820">
                  <a:moveTo>
                    <a:pt x="7620" y="64693"/>
                  </a:moveTo>
                  <a:lnTo>
                    <a:pt x="7620" y="62598"/>
                  </a:lnTo>
                  <a:lnTo>
                    <a:pt x="5918" y="60896"/>
                  </a:lnTo>
                  <a:lnTo>
                    <a:pt x="3810" y="60896"/>
                  </a:lnTo>
                  <a:lnTo>
                    <a:pt x="1701" y="60896"/>
                  </a:lnTo>
                  <a:lnTo>
                    <a:pt x="0" y="62598"/>
                  </a:lnTo>
                  <a:lnTo>
                    <a:pt x="0" y="64693"/>
                  </a:lnTo>
                  <a:lnTo>
                    <a:pt x="0" y="66801"/>
                  </a:lnTo>
                  <a:lnTo>
                    <a:pt x="1701" y="68503"/>
                  </a:lnTo>
                  <a:lnTo>
                    <a:pt x="3810" y="68503"/>
                  </a:lnTo>
                  <a:lnTo>
                    <a:pt x="5918" y="68503"/>
                  </a:lnTo>
                  <a:lnTo>
                    <a:pt x="7620" y="66801"/>
                  </a:lnTo>
                  <a:lnTo>
                    <a:pt x="7620" y="64693"/>
                  </a:lnTo>
                </a:path>
                <a:path w="7620" h="83820">
                  <a:moveTo>
                    <a:pt x="7620" y="79921"/>
                  </a:moveTo>
                  <a:lnTo>
                    <a:pt x="7620" y="77825"/>
                  </a:lnTo>
                  <a:lnTo>
                    <a:pt x="5918" y="76111"/>
                  </a:lnTo>
                  <a:lnTo>
                    <a:pt x="3810" y="76111"/>
                  </a:lnTo>
                  <a:lnTo>
                    <a:pt x="1701" y="76111"/>
                  </a:lnTo>
                  <a:lnTo>
                    <a:pt x="0" y="77825"/>
                  </a:lnTo>
                  <a:lnTo>
                    <a:pt x="0" y="79921"/>
                  </a:lnTo>
                  <a:lnTo>
                    <a:pt x="0" y="82029"/>
                  </a:lnTo>
                  <a:lnTo>
                    <a:pt x="1701" y="83731"/>
                  </a:lnTo>
                  <a:lnTo>
                    <a:pt x="3810" y="83731"/>
                  </a:lnTo>
                  <a:lnTo>
                    <a:pt x="5918" y="83731"/>
                  </a:lnTo>
                  <a:lnTo>
                    <a:pt x="7620" y="82029"/>
                  </a:lnTo>
                  <a:lnTo>
                    <a:pt x="7620" y="7992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71" name="object 171" descr=""/>
            <p:cNvSpPr/>
            <p:nvPr/>
          </p:nvSpPr>
          <p:spPr>
            <a:xfrm>
              <a:off x="6866496" y="332021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72" name="object 172" descr=""/>
            <p:cNvSpPr/>
            <p:nvPr/>
          </p:nvSpPr>
          <p:spPr>
            <a:xfrm>
              <a:off x="6866496" y="332021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73" name="object 173" descr=""/>
            <p:cNvSpPr/>
            <p:nvPr/>
          </p:nvSpPr>
          <p:spPr>
            <a:xfrm>
              <a:off x="6866496" y="333543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74" name="object 174" descr=""/>
            <p:cNvSpPr/>
            <p:nvPr/>
          </p:nvSpPr>
          <p:spPr>
            <a:xfrm>
              <a:off x="6866496" y="333543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75" name="object 175" descr=""/>
            <p:cNvSpPr/>
            <p:nvPr/>
          </p:nvSpPr>
          <p:spPr>
            <a:xfrm>
              <a:off x="6866496" y="335065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01" y="7620"/>
                  </a:lnTo>
                  <a:lnTo>
                    <a:pt x="5918" y="7620"/>
                  </a:lnTo>
                  <a:lnTo>
                    <a:pt x="7620" y="5918"/>
                  </a:lnTo>
                  <a:lnTo>
                    <a:pt x="7620" y="3809"/>
                  </a:lnTo>
                  <a:lnTo>
                    <a:pt x="7620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76" name="object 176" descr=""/>
            <p:cNvSpPr/>
            <p:nvPr/>
          </p:nvSpPr>
          <p:spPr>
            <a:xfrm>
              <a:off x="6866496" y="335065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09"/>
                  </a:moveTo>
                  <a:lnTo>
                    <a:pt x="7620" y="1714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14"/>
                  </a:lnTo>
                  <a:lnTo>
                    <a:pt x="0" y="3809"/>
                  </a:lnTo>
                  <a:lnTo>
                    <a:pt x="0" y="5918"/>
                  </a:lnTo>
                  <a:lnTo>
                    <a:pt x="1701" y="7620"/>
                  </a:lnTo>
                  <a:lnTo>
                    <a:pt x="3810" y="7620"/>
                  </a:lnTo>
                  <a:lnTo>
                    <a:pt x="5918" y="7620"/>
                  </a:lnTo>
                  <a:lnTo>
                    <a:pt x="7620" y="5918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77" name="object 177" descr=""/>
            <p:cNvSpPr/>
            <p:nvPr/>
          </p:nvSpPr>
          <p:spPr>
            <a:xfrm>
              <a:off x="6866496" y="336588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78" name="object 178" descr=""/>
            <p:cNvSpPr/>
            <p:nvPr/>
          </p:nvSpPr>
          <p:spPr>
            <a:xfrm>
              <a:off x="6866496" y="336588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79" name="object 179" descr=""/>
            <p:cNvSpPr/>
            <p:nvPr/>
          </p:nvSpPr>
          <p:spPr>
            <a:xfrm>
              <a:off x="6866496" y="338110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80" name="object 180" descr=""/>
            <p:cNvSpPr/>
            <p:nvPr/>
          </p:nvSpPr>
          <p:spPr>
            <a:xfrm>
              <a:off x="6866496" y="338110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81" name="object 181" descr=""/>
            <p:cNvSpPr/>
            <p:nvPr/>
          </p:nvSpPr>
          <p:spPr>
            <a:xfrm>
              <a:off x="6866496" y="339632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01" y="7620"/>
                  </a:lnTo>
                  <a:lnTo>
                    <a:pt x="5918" y="7620"/>
                  </a:lnTo>
                  <a:lnTo>
                    <a:pt x="7620" y="5918"/>
                  </a:lnTo>
                  <a:lnTo>
                    <a:pt x="7620" y="3809"/>
                  </a:lnTo>
                  <a:lnTo>
                    <a:pt x="7620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82" name="object 182" descr=""/>
            <p:cNvSpPr/>
            <p:nvPr/>
          </p:nvSpPr>
          <p:spPr>
            <a:xfrm>
              <a:off x="6866496" y="339632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09"/>
                  </a:moveTo>
                  <a:lnTo>
                    <a:pt x="7620" y="1714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14"/>
                  </a:lnTo>
                  <a:lnTo>
                    <a:pt x="0" y="3809"/>
                  </a:lnTo>
                  <a:lnTo>
                    <a:pt x="0" y="5918"/>
                  </a:lnTo>
                  <a:lnTo>
                    <a:pt x="1701" y="7620"/>
                  </a:lnTo>
                  <a:lnTo>
                    <a:pt x="3810" y="7620"/>
                  </a:lnTo>
                  <a:lnTo>
                    <a:pt x="5918" y="7620"/>
                  </a:lnTo>
                  <a:lnTo>
                    <a:pt x="7620" y="5918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83" name="object 183" descr=""/>
            <p:cNvSpPr/>
            <p:nvPr/>
          </p:nvSpPr>
          <p:spPr>
            <a:xfrm>
              <a:off x="6866496" y="341155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84" name="object 184" descr=""/>
            <p:cNvSpPr/>
            <p:nvPr/>
          </p:nvSpPr>
          <p:spPr>
            <a:xfrm>
              <a:off x="6866496" y="341155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85" name="object 185" descr=""/>
            <p:cNvSpPr/>
            <p:nvPr/>
          </p:nvSpPr>
          <p:spPr>
            <a:xfrm>
              <a:off x="6866496" y="342677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86" name="object 186" descr=""/>
            <p:cNvSpPr/>
            <p:nvPr/>
          </p:nvSpPr>
          <p:spPr>
            <a:xfrm>
              <a:off x="6866496" y="342677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09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87" name="object 187" descr=""/>
            <p:cNvSpPr/>
            <p:nvPr/>
          </p:nvSpPr>
          <p:spPr>
            <a:xfrm>
              <a:off x="6866496" y="344200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88" name="object 188" descr=""/>
            <p:cNvSpPr/>
            <p:nvPr/>
          </p:nvSpPr>
          <p:spPr>
            <a:xfrm>
              <a:off x="6866496" y="344200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89" name="object 189" descr=""/>
            <p:cNvSpPr/>
            <p:nvPr/>
          </p:nvSpPr>
          <p:spPr>
            <a:xfrm>
              <a:off x="6866496" y="345721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20"/>
                  </a:lnTo>
                  <a:lnTo>
                    <a:pt x="5918" y="7620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90" name="object 190" descr=""/>
            <p:cNvSpPr/>
            <p:nvPr/>
          </p:nvSpPr>
          <p:spPr>
            <a:xfrm>
              <a:off x="6866496" y="345721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20"/>
                  </a:lnTo>
                  <a:lnTo>
                    <a:pt x="3810" y="7620"/>
                  </a:lnTo>
                  <a:lnTo>
                    <a:pt x="5918" y="7620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91" name="object 191" descr=""/>
            <p:cNvSpPr/>
            <p:nvPr/>
          </p:nvSpPr>
          <p:spPr>
            <a:xfrm>
              <a:off x="6866496" y="347244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92" name="object 192" descr=""/>
            <p:cNvSpPr/>
            <p:nvPr/>
          </p:nvSpPr>
          <p:spPr>
            <a:xfrm>
              <a:off x="6866496" y="347244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09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93" name="object 193" descr=""/>
            <p:cNvSpPr/>
            <p:nvPr/>
          </p:nvSpPr>
          <p:spPr>
            <a:xfrm>
              <a:off x="6866496" y="348767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94" name="object 194" descr=""/>
            <p:cNvSpPr/>
            <p:nvPr/>
          </p:nvSpPr>
          <p:spPr>
            <a:xfrm>
              <a:off x="6866496" y="348767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95" name="object 195" descr=""/>
            <p:cNvSpPr/>
            <p:nvPr/>
          </p:nvSpPr>
          <p:spPr>
            <a:xfrm>
              <a:off x="6866496" y="350288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20"/>
                  </a:lnTo>
                  <a:lnTo>
                    <a:pt x="5918" y="7620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96" name="object 196" descr=""/>
            <p:cNvSpPr/>
            <p:nvPr/>
          </p:nvSpPr>
          <p:spPr>
            <a:xfrm>
              <a:off x="6866496" y="350288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20"/>
                  </a:lnTo>
                  <a:lnTo>
                    <a:pt x="3810" y="7620"/>
                  </a:lnTo>
                  <a:lnTo>
                    <a:pt x="5918" y="7620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97" name="object 197" descr=""/>
            <p:cNvSpPr/>
            <p:nvPr/>
          </p:nvSpPr>
          <p:spPr>
            <a:xfrm>
              <a:off x="6866496" y="351811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98" name="object 198" descr=""/>
            <p:cNvSpPr/>
            <p:nvPr/>
          </p:nvSpPr>
          <p:spPr>
            <a:xfrm>
              <a:off x="6866496" y="351811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09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99" name="object 199" descr=""/>
            <p:cNvSpPr/>
            <p:nvPr/>
          </p:nvSpPr>
          <p:spPr>
            <a:xfrm>
              <a:off x="6866496" y="353334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00" name="object 200" descr=""/>
            <p:cNvSpPr/>
            <p:nvPr/>
          </p:nvSpPr>
          <p:spPr>
            <a:xfrm>
              <a:off x="6866496" y="353334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01" name="object 201" descr=""/>
            <p:cNvSpPr/>
            <p:nvPr/>
          </p:nvSpPr>
          <p:spPr>
            <a:xfrm>
              <a:off x="6866496" y="354855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01" y="7620"/>
                  </a:lnTo>
                  <a:lnTo>
                    <a:pt x="5918" y="7620"/>
                  </a:lnTo>
                  <a:lnTo>
                    <a:pt x="7620" y="5918"/>
                  </a:lnTo>
                  <a:lnTo>
                    <a:pt x="7620" y="3810"/>
                  </a:lnTo>
                  <a:lnTo>
                    <a:pt x="7620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02" name="object 202" descr=""/>
            <p:cNvSpPr/>
            <p:nvPr/>
          </p:nvSpPr>
          <p:spPr>
            <a:xfrm>
              <a:off x="6866496" y="354855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14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14"/>
                  </a:lnTo>
                  <a:lnTo>
                    <a:pt x="0" y="3810"/>
                  </a:lnTo>
                  <a:lnTo>
                    <a:pt x="0" y="5918"/>
                  </a:lnTo>
                  <a:lnTo>
                    <a:pt x="1701" y="7620"/>
                  </a:lnTo>
                  <a:lnTo>
                    <a:pt x="3810" y="7620"/>
                  </a:lnTo>
                  <a:lnTo>
                    <a:pt x="5918" y="7620"/>
                  </a:lnTo>
                  <a:lnTo>
                    <a:pt x="7620" y="5918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03" name="object 203" descr=""/>
            <p:cNvSpPr/>
            <p:nvPr/>
          </p:nvSpPr>
          <p:spPr>
            <a:xfrm>
              <a:off x="6866496" y="356378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04" name="object 204" descr=""/>
            <p:cNvSpPr/>
            <p:nvPr/>
          </p:nvSpPr>
          <p:spPr>
            <a:xfrm>
              <a:off x="6866496" y="356378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09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05" name="object 205" descr=""/>
            <p:cNvSpPr/>
            <p:nvPr/>
          </p:nvSpPr>
          <p:spPr>
            <a:xfrm>
              <a:off x="6866496" y="357901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06" name="object 206" descr=""/>
            <p:cNvSpPr/>
            <p:nvPr/>
          </p:nvSpPr>
          <p:spPr>
            <a:xfrm>
              <a:off x="6866496" y="3579012"/>
              <a:ext cx="7620" cy="83820"/>
            </a:xfrm>
            <a:custGeom>
              <a:avLst/>
              <a:gdLst/>
              <a:ahLst/>
              <a:cxnLst/>
              <a:rect l="l" t="t" r="r" b="b"/>
              <a:pathLst>
                <a:path w="7620" h="838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  <a:path w="7620" h="83820">
                  <a:moveTo>
                    <a:pt x="7620" y="19024"/>
                  </a:moveTo>
                  <a:lnTo>
                    <a:pt x="7620" y="16929"/>
                  </a:lnTo>
                  <a:lnTo>
                    <a:pt x="5918" y="15214"/>
                  </a:lnTo>
                  <a:lnTo>
                    <a:pt x="3810" y="15214"/>
                  </a:lnTo>
                  <a:lnTo>
                    <a:pt x="1701" y="15214"/>
                  </a:lnTo>
                  <a:lnTo>
                    <a:pt x="0" y="16929"/>
                  </a:lnTo>
                  <a:lnTo>
                    <a:pt x="0" y="19024"/>
                  </a:lnTo>
                  <a:lnTo>
                    <a:pt x="0" y="21132"/>
                  </a:lnTo>
                  <a:lnTo>
                    <a:pt x="1701" y="22834"/>
                  </a:lnTo>
                  <a:lnTo>
                    <a:pt x="3810" y="22834"/>
                  </a:lnTo>
                  <a:lnTo>
                    <a:pt x="5918" y="22834"/>
                  </a:lnTo>
                  <a:lnTo>
                    <a:pt x="7620" y="21132"/>
                  </a:lnTo>
                  <a:lnTo>
                    <a:pt x="7620" y="19024"/>
                  </a:lnTo>
                </a:path>
                <a:path w="7620" h="83820">
                  <a:moveTo>
                    <a:pt x="7620" y="34251"/>
                  </a:moveTo>
                  <a:lnTo>
                    <a:pt x="7620" y="32143"/>
                  </a:lnTo>
                  <a:lnTo>
                    <a:pt x="5918" y="30441"/>
                  </a:lnTo>
                  <a:lnTo>
                    <a:pt x="3810" y="30441"/>
                  </a:lnTo>
                  <a:lnTo>
                    <a:pt x="1701" y="30441"/>
                  </a:lnTo>
                  <a:lnTo>
                    <a:pt x="0" y="32143"/>
                  </a:lnTo>
                  <a:lnTo>
                    <a:pt x="0" y="34251"/>
                  </a:lnTo>
                  <a:lnTo>
                    <a:pt x="0" y="36347"/>
                  </a:lnTo>
                  <a:lnTo>
                    <a:pt x="1701" y="38049"/>
                  </a:lnTo>
                  <a:lnTo>
                    <a:pt x="3810" y="38049"/>
                  </a:lnTo>
                  <a:lnTo>
                    <a:pt x="5918" y="38049"/>
                  </a:lnTo>
                  <a:lnTo>
                    <a:pt x="7620" y="36347"/>
                  </a:lnTo>
                  <a:lnTo>
                    <a:pt x="7620" y="34251"/>
                  </a:lnTo>
                </a:path>
                <a:path w="7620" h="83820">
                  <a:moveTo>
                    <a:pt x="7620" y="64693"/>
                  </a:moveTo>
                  <a:lnTo>
                    <a:pt x="7620" y="62598"/>
                  </a:lnTo>
                  <a:lnTo>
                    <a:pt x="5918" y="60883"/>
                  </a:lnTo>
                  <a:lnTo>
                    <a:pt x="3810" y="60883"/>
                  </a:lnTo>
                  <a:lnTo>
                    <a:pt x="1701" y="60883"/>
                  </a:lnTo>
                  <a:lnTo>
                    <a:pt x="0" y="62598"/>
                  </a:lnTo>
                  <a:lnTo>
                    <a:pt x="0" y="64693"/>
                  </a:lnTo>
                  <a:lnTo>
                    <a:pt x="0" y="66801"/>
                  </a:lnTo>
                  <a:lnTo>
                    <a:pt x="1701" y="68503"/>
                  </a:lnTo>
                  <a:lnTo>
                    <a:pt x="3810" y="68503"/>
                  </a:lnTo>
                  <a:lnTo>
                    <a:pt x="5918" y="68503"/>
                  </a:lnTo>
                  <a:lnTo>
                    <a:pt x="7620" y="66801"/>
                  </a:lnTo>
                  <a:lnTo>
                    <a:pt x="7620" y="64693"/>
                  </a:lnTo>
                </a:path>
                <a:path w="7620" h="83820">
                  <a:moveTo>
                    <a:pt x="7620" y="79921"/>
                  </a:moveTo>
                  <a:lnTo>
                    <a:pt x="7620" y="77812"/>
                  </a:lnTo>
                  <a:lnTo>
                    <a:pt x="5918" y="76111"/>
                  </a:lnTo>
                  <a:lnTo>
                    <a:pt x="3810" y="76111"/>
                  </a:lnTo>
                  <a:lnTo>
                    <a:pt x="1701" y="76111"/>
                  </a:lnTo>
                  <a:lnTo>
                    <a:pt x="0" y="77812"/>
                  </a:lnTo>
                  <a:lnTo>
                    <a:pt x="0" y="79921"/>
                  </a:lnTo>
                  <a:lnTo>
                    <a:pt x="0" y="82016"/>
                  </a:lnTo>
                  <a:lnTo>
                    <a:pt x="1701" y="83731"/>
                  </a:lnTo>
                  <a:lnTo>
                    <a:pt x="3810" y="83731"/>
                  </a:lnTo>
                  <a:lnTo>
                    <a:pt x="5918" y="83731"/>
                  </a:lnTo>
                  <a:lnTo>
                    <a:pt x="7620" y="82016"/>
                  </a:lnTo>
                  <a:lnTo>
                    <a:pt x="7620" y="7992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07" name="object 207" descr=""/>
            <p:cNvSpPr/>
            <p:nvPr/>
          </p:nvSpPr>
          <p:spPr>
            <a:xfrm>
              <a:off x="6866496" y="367035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08" name="object 208" descr=""/>
            <p:cNvSpPr/>
            <p:nvPr/>
          </p:nvSpPr>
          <p:spPr>
            <a:xfrm>
              <a:off x="6866496" y="367035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09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09" name="object 209" descr=""/>
            <p:cNvSpPr/>
            <p:nvPr/>
          </p:nvSpPr>
          <p:spPr>
            <a:xfrm>
              <a:off x="6866496" y="368557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10" name="object 210" descr=""/>
            <p:cNvSpPr/>
            <p:nvPr/>
          </p:nvSpPr>
          <p:spPr>
            <a:xfrm>
              <a:off x="6866496" y="368557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11" name="object 211" descr=""/>
            <p:cNvSpPr/>
            <p:nvPr/>
          </p:nvSpPr>
          <p:spPr>
            <a:xfrm>
              <a:off x="6866496" y="370079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20"/>
                  </a:lnTo>
                  <a:lnTo>
                    <a:pt x="5918" y="7620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12" name="object 212" descr=""/>
            <p:cNvSpPr/>
            <p:nvPr/>
          </p:nvSpPr>
          <p:spPr>
            <a:xfrm>
              <a:off x="6866496" y="370079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20"/>
                  </a:lnTo>
                  <a:lnTo>
                    <a:pt x="3810" y="7620"/>
                  </a:lnTo>
                  <a:lnTo>
                    <a:pt x="5918" y="7620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13" name="object 213" descr=""/>
            <p:cNvSpPr/>
            <p:nvPr/>
          </p:nvSpPr>
          <p:spPr>
            <a:xfrm>
              <a:off x="6866496" y="371602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14" name="object 214" descr=""/>
            <p:cNvSpPr/>
            <p:nvPr/>
          </p:nvSpPr>
          <p:spPr>
            <a:xfrm>
              <a:off x="6866496" y="371602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09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15" name="object 215" descr=""/>
            <p:cNvSpPr/>
            <p:nvPr/>
          </p:nvSpPr>
          <p:spPr>
            <a:xfrm>
              <a:off x="6866496" y="373124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16" name="object 216" descr=""/>
            <p:cNvSpPr/>
            <p:nvPr/>
          </p:nvSpPr>
          <p:spPr>
            <a:xfrm>
              <a:off x="6866496" y="373124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17" name="object 217" descr=""/>
            <p:cNvSpPr/>
            <p:nvPr/>
          </p:nvSpPr>
          <p:spPr>
            <a:xfrm>
              <a:off x="6866496" y="374646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20"/>
                  </a:lnTo>
                  <a:lnTo>
                    <a:pt x="5918" y="7620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18" name="object 218" descr=""/>
            <p:cNvSpPr/>
            <p:nvPr/>
          </p:nvSpPr>
          <p:spPr>
            <a:xfrm>
              <a:off x="6866496" y="374646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20"/>
                  </a:lnTo>
                  <a:lnTo>
                    <a:pt x="3810" y="7620"/>
                  </a:lnTo>
                  <a:lnTo>
                    <a:pt x="5918" y="7620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19" name="object 219" descr=""/>
            <p:cNvSpPr/>
            <p:nvPr/>
          </p:nvSpPr>
          <p:spPr>
            <a:xfrm>
              <a:off x="6866496" y="376168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20" name="object 220" descr=""/>
            <p:cNvSpPr/>
            <p:nvPr/>
          </p:nvSpPr>
          <p:spPr>
            <a:xfrm>
              <a:off x="6866496" y="376168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09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21" name="object 221" descr=""/>
            <p:cNvSpPr/>
            <p:nvPr/>
          </p:nvSpPr>
          <p:spPr>
            <a:xfrm>
              <a:off x="6866496" y="377691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22" name="object 222" descr=""/>
            <p:cNvSpPr/>
            <p:nvPr/>
          </p:nvSpPr>
          <p:spPr>
            <a:xfrm>
              <a:off x="6866496" y="377691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23" name="object 223" descr=""/>
            <p:cNvSpPr/>
            <p:nvPr/>
          </p:nvSpPr>
          <p:spPr>
            <a:xfrm>
              <a:off x="6866496" y="379213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01" y="7620"/>
                  </a:lnTo>
                  <a:lnTo>
                    <a:pt x="5918" y="7620"/>
                  </a:lnTo>
                  <a:lnTo>
                    <a:pt x="7620" y="5918"/>
                  </a:lnTo>
                  <a:lnTo>
                    <a:pt x="7620" y="3810"/>
                  </a:lnTo>
                  <a:lnTo>
                    <a:pt x="7620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24" name="object 224" descr=""/>
            <p:cNvSpPr/>
            <p:nvPr/>
          </p:nvSpPr>
          <p:spPr>
            <a:xfrm>
              <a:off x="6866496" y="379213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14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14"/>
                  </a:lnTo>
                  <a:lnTo>
                    <a:pt x="0" y="3810"/>
                  </a:lnTo>
                  <a:lnTo>
                    <a:pt x="0" y="5918"/>
                  </a:lnTo>
                  <a:lnTo>
                    <a:pt x="1701" y="7620"/>
                  </a:lnTo>
                  <a:lnTo>
                    <a:pt x="3810" y="7620"/>
                  </a:lnTo>
                  <a:lnTo>
                    <a:pt x="5918" y="7620"/>
                  </a:lnTo>
                  <a:lnTo>
                    <a:pt x="7620" y="5918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25" name="object 225" descr=""/>
            <p:cNvSpPr/>
            <p:nvPr/>
          </p:nvSpPr>
          <p:spPr>
            <a:xfrm>
              <a:off x="6866496" y="380735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26" name="object 226" descr=""/>
            <p:cNvSpPr/>
            <p:nvPr/>
          </p:nvSpPr>
          <p:spPr>
            <a:xfrm>
              <a:off x="6866496" y="3807358"/>
              <a:ext cx="7620" cy="83820"/>
            </a:xfrm>
            <a:custGeom>
              <a:avLst/>
              <a:gdLst/>
              <a:ahLst/>
              <a:cxnLst/>
              <a:rect l="l" t="t" r="r" b="b"/>
              <a:pathLst>
                <a:path w="7620" h="83820">
                  <a:moveTo>
                    <a:pt x="7620" y="3809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</a:path>
                <a:path w="7620" h="83820">
                  <a:moveTo>
                    <a:pt x="7620" y="19024"/>
                  </a:moveTo>
                  <a:lnTo>
                    <a:pt x="7620" y="16929"/>
                  </a:lnTo>
                  <a:lnTo>
                    <a:pt x="5918" y="15227"/>
                  </a:lnTo>
                  <a:lnTo>
                    <a:pt x="3810" y="15227"/>
                  </a:lnTo>
                  <a:lnTo>
                    <a:pt x="1701" y="15227"/>
                  </a:lnTo>
                  <a:lnTo>
                    <a:pt x="0" y="16929"/>
                  </a:lnTo>
                  <a:lnTo>
                    <a:pt x="0" y="19024"/>
                  </a:lnTo>
                  <a:lnTo>
                    <a:pt x="0" y="21132"/>
                  </a:lnTo>
                  <a:lnTo>
                    <a:pt x="1701" y="22834"/>
                  </a:lnTo>
                  <a:lnTo>
                    <a:pt x="3810" y="22834"/>
                  </a:lnTo>
                  <a:lnTo>
                    <a:pt x="5918" y="22834"/>
                  </a:lnTo>
                  <a:lnTo>
                    <a:pt x="7620" y="21132"/>
                  </a:lnTo>
                  <a:lnTo>
                    <a:pt x="7620" y="19024"/>
                  </a:lnTo>
                </a:path>
                <a:path w="7620" h="83820">
                  <a:moveTo>
                    <a:pt x="7620" y="34251"/>
                  </a:moveTo>
                  <a:lnTo>
                    <a:pt x="7620" y="32156"/>
                  </a:lnTo>
                  <a:lnTo>
                    <a:pt x="5918" y="30441"/>
                  </a:lnTo>
                  <a:lnTo>
                    <a:pt x="3810" y="30441"/>
                  </a:lnTo>
                  <a:lnTo>
                    <a:pt x="1701" y="30441"/>
                  </a:lnTo>
                  <a:lnTo>
                    <a:pt x="0" y="32156"/>
                  </a:lnTo>
                  <a:lnTo>
                    <a:pt x="0" y="34251"/>
                  </a:lnTo>
                  <a:lnTo>
                    <a:pt x="0" y="36360"/>
                  </a:lnTo>
                  <a:lnTo>
                    <a:pt x="1701" y="38061"/>
                  </a:lnTo>
                  <a:lnTo>
                    <a:pt x="3810" y="38061"/>
                  </a:lnTo>
                  <a:lnTo>
                    <a:pt x="5918" y="38061"/>
                  </a:lnTo>
                  <a:lnTo>
                    <a:pt x="7620" y="36360"/>
                  </a:lnTo>
                  <a:lnTo>
                    <a:pt x="7620" y="34251"/>
                  </a:lnTo>
                </a:path>
                <a:path w="7620" h="83820">
                  <a:moveTo>
                    <a:pt x="7620" y="64693"/>
                  </a:moveTo>
                  <a:lnTo>
                    <a:pt x="7620" y="62598"/>
                  </a:lnTo>
                  <a:lnTo>
                    <a:pt x="5918" y="60896"/>
                  </a:lnTo>
                  <a:lnTo>
                    <a:pt x="3810" y="60896"/>
                  </a:lnTo>
                  <a:lnTo>
                    <a:pt x="1701" y="60896"/>
                  </a:lnTo>
                  <a:lnTo>
                    <a:pt x="0" y="62598"/>
                  </a:lnTo>
                  <a:lnTo>
                    <a:pt x="0" y="64693"/>
                  </a:lnTo>
                  <a:lnTo>
                    <a:pt x="0" y="66801"/>
                  </a:lnTo>
                  <a:lnTo>
                    <a:pt x="1701" y="68503"/>
                  </a:lnTo>
                  <a:lnTo>
                    <a:pt x="3810" y="68503"/>
                  </a:lnTo>
                  <a:lnTo>
                    <a:pt x="5918" y="68503"/>
                  </a:lnTo>
                  <a:lnTo>
                    <a:pt x="7620" y="66801"/>
                  </a:lnTo>
                  <a:lnTo>
                    <a:pt x="7620" y="64693"/>
                  </a:lnTo>
                </a:path>
                <a:path w="7620" h="83820">
                  <a:moveTo>
                    <a:pt x="7620" y="79921"/>
                  </a:moveTo>
                  <a:lnTo>
                    <a:pt x="7620" y="77825"/>
                  </a:lnTo>
                  <a:lnTo>
                    <a:pt x="5918" y="76123"/>
                  </a:lnTo>
                  <a:lnTo>
                    <a:pt x="3810" y="76123"/>
                  </a:lnTo>
                  <a:lnTo>
                    <a:pt x="1701" y="76123"/>
                  </a:lnTo>
                  <a:lnTo>
                    <a:pt x="0" y="77825"/>
                  </a:lnTo>
                  <a:lnTo>
                    <a:pt x="0" y="79921"/>
                  </a:lnTo>
                  <a:lnTo>
                    <a:pt x="0" y="82029"/>
                  </a:lnTo>
                  <a:lnTo>
                    <a:pt x="1701" y="83731"/>
                  </a:lnTo>
                  <a:lnTo>
                    <a:pt x="3810" y="83731"/>
                  </a:lnTo>
                  <a:lnTo>
                    <a:pt x="5918" y="83731"/>
                  </a:lnTo>
                  <a:lnTo>
                    <a:pt x="7620" y="82029"/>
                  </a:lnTo>
                  <a:lnTo>
                    <a:pt x="7620" y="7992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27" name="object 227" descr=""/>
            <p:cNvSpPr/>
            <p:nvPr/>
          </p:nvSpPr>
          <p:spPr>
            <a:xfrm>
              <a:off x="6866496" y="389869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28" name="object 228" descr=""/>
            <p:cNvSpPr/>
            <p:nvPr/>
          </p:nvSpPr>
          <p:spPr>
            <a:xfrm>
              <a:off x="6866496" y="389869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09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29" name="object 229" descr=""/>
            <p:cNvSpPr/>
            <p:nvPr/>
          </p:nvSpPr>
          <p:spPr>
            <a:xfrm>
              <a:off x="6866496" y="391392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30" name="object 230" descr=""/>
            <p:cNvSpPr/>
            <p:nvPr/>
          </p:nvSpPr>
          <p:spPr>
            <a:xfrm>
              <a:off x="6866496" y="391392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09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31" name="object 231" descr=""/>
            <p:cNvSpPr/>
            <p:nvPr/>
          </p:nvSpPr>
          <p:spPr>
            <a:xfrm>
              <a:off x="6866496" y="392915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32" name="object 232" descr=""/>
            <p:cNvSpPr/>
            <p:nvPr/>
          </p:nvSpPr>
          <p:spPr>
            <a:xfrm>
              <a:off x="6866496" y="392915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33" name="object 233" descr=""/>
            <p:cNvSpPr/>
            <p:nvPr/>
          </p:nvSpPr>
          <p:spPr>
            <a:xfrm>
              <a:off x="6866496" y="394436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19"/>
                  </a:lnTo>
                  <a:lnTo>
                    <a:pt x="5918" y="7619"/>
                  </a:lnTo>
                  <a:lnTo>
                    <a:pt x="7620" y="5905"/>
                  </a:lnTo>
                  <a:lnTo>
                    <a:pt x="7620" y="3809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34" name="object 234" descr=""/>
            <p:cNvSpPr/>
            <p:nvPr/>
          </p:nvSpPr>
          <p:spPr>
            <a:xfrm>
              <a:off x="6866496" y="394436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09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01" y="7619"/>
                  </a:lnTo>
                  <a:lnTo>
                    <a:pt x="3810" y="7619"/>
                  </a:lnTo>
                  <a:lnTo>
                    <a:pt x="5918" y="7619"/>
                  </a:lnTo>
                  <a:lnTo>
                    <a:pt x="7620" y="5905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35" name="object 235" descr=""/>
            <p:cNvSpPr/>
            <p:nvPr/>
          </p:nvSpPr>
          <p:spPr>
            <a:xfrm>
              <a:off x="6866496" y="395959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36" name="object 236" descr=""/>
            <p:cNvSpPr/>
            <p:nvPr/>
          </p:nvSpPr>
          <p:spPr>
            <a:xfrm>
              <a:off x="6866496" y="395959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09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37" name="object 237" descr=""/>
            <p:cNvSpPr/>
            <p:nvPr/>
          </p:nvSpPr>
          <p:spPr>
            <a:xfrm>
              <a:off x="6866496" y="397482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38" name="object 238" descr=""/>
            <p:cNvSpPr/>
            <p:nvPr/>
          </p:nvSpPr>
          <p:spPr>
            <a:xfrm>
              <a:off x="6866496" y="397482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39" name="object 239" descr=""/>
            <p:cNvSpPr/>
            <p:nvPr/>
          </p:nvSpPr>
          <p:spPr>
            <a:xfrm>
              <a:off x="6866496" y="399003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19"/>
                  </a:lnTo>
                  <a:lnTo>
                    <a:pt x="5918" y="7619"/>
                  </a:lnTo>
                  <a:lnTo>
                    <a:pt x="7620" y="5905"/>
                  </a:lnTo>
                  <a:lnTo>
                    <a:pt x="7620" y="3809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40" name="object 240" descr=""/>
            <p:cNvSpPr/>
            <p:nvPr/>
          </p:nvSpPr>
          <p:spPr>
            <a:xfrm>
              <a:off x="6866496" y="399003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09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01" y="7619"/>
                  </a:lnTo>
                  <a:lnTo>
                    <a:pt x="3810" y="7619"/>
                  </a:lnTo>
                  <a:lnTo>
                    <a:pt x="5918" y="7619"/>
                  </a:lnTo>
                  <a:lnTo>
                    <a:pt x="7620" y="5905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41" name="object 241" descr=""/>
            <p:cNvSpPr/>
            <p:nvPr/>
          </p:nvSpPr>
          <p:spPr>
            <a:xfrm>
              <a:off x="6866496" y="400526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42" name="object 242" descr=""/>
            <p:cNvSpPr/>
            <p:nvPr/>
          </p:nvSpPr>
          <p:spPr>
            <a:xfrm>
              <a:off x="6866496" y="4005262"/>
              <a:ext cx="7620" cy="83820"/>
            </a:xfrm>
            <a:custGeom>
              <a:avLst/>
              <a:gdLst/>
              <a:ahLst/>
              <a:cxnLst/>
              <a:rect l="l" t="t" r="r" b="b"/>
              <a:pathLst>
                <a:path w="7620" h="83820">
                  <a:moveTo>
                    <a:pt x="7620" y="3809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</a:path>
                <a:path w="7620" h="83820">
                  <a:moveTo>
                    <a:pt x="7620" y="19024"/>
                  </a:moveTo>
                  <a:lnTo>
                    <a:pt x="7620" y="16929"/>
                  </a:lnTo>
                  <a:lnTo>
                    <a:pt x="5918" y="15227"/>
                  </a:lnTo>
                  <a:lnTo>
                    <a:pt x="3810" y="15227"/>
                  </a:lnTo>
                  <a:lnTo>
                    <a:pt x="1701" y="15227"/>
                  </a:lnTo>
                  <a:lnTo>
                    <a:pt x="0" y="16929"/>
                  </a:lnTo>
                  <a:lnTo>
                    <a:pt x="0" y="19024"/>
                  </a:lnTo>
                  <a:lnTo>
                    <a:pt x="0" y="21132"/>
                  </a:lnTo>
                  <a:lnTo>
                    <a:pt x="1701" y="22834"/>
                  </a:lnTo>
                  <a:lnTo>
                    <a:pt x="3810" y="22834"/>
                  </a:lnTo>
                  <a:lnTo>
                    <a:pt x="5918" y="22834"/>
                  </a:lnTo>
                  <a:lnTo>
                    <a:pt x="7620" y="21132"/>
                  </a:lnTo>
                  <a:lnTo>
                    <a:pt x="7620" y="19024"/>
                  </a:lnTo>
                </a:path>
                <a:path w="7620" h="83820">
                  <a:moveTo>
                    <a:pt x="7620" y="34251"/>
                  </a:moveTo>
                  <a:lnTo>
                    <a:pt x="7620" y="32156"/>
                  </a:lnTo>
                  <a:lnTo>
                    <a:pt x="5918" y="30441"/>
                  </a:lnTo>
                  <a:lnTo>
                    <a:pt x="3810" y="30441"/>
                  </a:lnTo>
                  <a:lnTo>
                    <a:pt x="1701" y="30441"/>
                  </a:lnTo>
                  <a:lnTo>
                    <a:pt x="0" y="32156"/>
                  </a:lnTo>
                  <a:lnTo>
                    <a:pt x="0" y="34251"/>
                  </a:lnTo>
                  <a:lnTo>
                    <a:pt x="0" y="36360"/>
                  </a:lnTo>
                  <a:lnTo>
                    <a:pt x="1701" y="38061"/>
                  </a:lnTo>
                  <a:lnTo>
                    <a:pt x="3810" y="38061"/>
                  </a:lnTo>
                  <a:lnTo>
                    <a:pt x="5918" y="38061"/>
                  </a:lnTo>
                  <a:lnTo>
                    <a:pt x="7620" y="36360"/>
                  </a:lnTo>
                  <a:lnTo>
                    <a:pt x="7620" y="34251"/>
                  </a:lnTo>
                </a:path>
                <a:path w="7620" h="83820">
                  <a:moveTo>
                    <a:pt x="7620" y="64693"/>
                  </a:moveTo>
                  <a:lnTo>
                    <a:pt x="7620" y="62598"/>
                  </a:lnTo>
                  <a:lnTo>
                    <a:pt x="5918" y="60896"/>
                  </a:lnTo>
                  <a:lnTo>
                    <a:pt x="3810" y="60896"/>
                  </a:lnTo>
                  <a:lnTo>
                    <a:pt x="1701" y="60896"/>
                  </a:lnTo>
                  <a:lnTo>
                    <a:pt x="0" y="62598"/>
                  </a:lnTo>
                  <a:lnTo>
                    <a:pt x="0" y="64693"/>
                  </a:lnTo>
                  <a:lnTo>
                    <a:pt x="0" y="66801"/>
                  </a:lnTo>
                  <a:lnTo>
                    <a:pt x="1701" y="68503"/>
                  </a:lnTo>
                  <a:lnTo>
                    <a:pt x="3810" y="68503"/>
                  </a:lnTo>
                  <a:lnTo>
                    <a:pt x="5918" y="68503"/>
                  </a:lnTo>
                  <a:lnTo>
                    <a:pt x="7620" y="66801"/>
                  </a:lnTo>
                  <a:lnTo>
                    <a:pt x="7620" y="64693"/>
                  </a:lnTo>
                </a:path>
                <a:path w="7620" h="83820">
                  <a:moveTo>
                    <a:pt x="7620" y="79921"/>
                  </a:moveTo>
                  <a:lnTo>
                    <a:pt x="7620" y="77825"/>
                  </a:lnTo>
                  <a:lnTo>
                    <a:pt x="5918" y="76111"/>
                  </a:lnTo>
                  <a:lnTo>
                    <a:pt x="3810" y="76111"/>
                  </a:lnTo>
                  <a:lnTo>
                    <a:pt x="1701" y="76111"/>
                  </a:lnTo>
                  <a:lnTo>
                    <a:pt x="0" y="77825"/>
                  </a:lnTo>
                  <a:lnTo>
                    <a:pt x="0" y="79921"/>
                  </a:lnTo>
                  <a:lnTo>
                    <a:pt x="0" y="82029"/>
                  </a:lnTo>
                  <a:lnTo>
                    <a:pt x="1701" y="83731"/>
                  </a:lnTo>
                  <a:lnTo>
                    <a:pt x="3810" y="83731"/>
                  </a:lnTo>
                  <a:lnTo>
                    <a:pt x="5918" y="83731"/>
                  </a:lnTo>
                  <a:lnTo>
                    <a:pt x="7620" y="82029"/>
                  </a:lnTo>
                  <a:lnTo>
                    <a:pt x="7620" y="7992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43" name="object 243" descr=""/>
            <p:cNvSpPr/>
            <p:nvPr/>
          </p:nvSpPr>
          <p:spPr>
            <a:xfrm>
              <a:off x="6866496" y="409660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20"/>
                  </a:lnTo>
                  <a:lnTo>
                    <a:pt x="5918" y="7620"/>
                  </a:lnTo>
                  <a:lnTo>
                    <a:pt x="7620" y="5905"/>
                  </a:lnTo>
                  <a:lnTo>
                    <a:pt x="7620" y="3809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44" name="object 244" descr=""/>
            <p:cNvSpPr/>
            <p:nvPr/>
          </p:nvSpPr>
          <p:spPr>
            <a:xfrm>
              <a:off x="6866496" y="409660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09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01" y="7620"/>
                  </a:lnTo>
                  <a:lnTo>
                    <a:pt x="3810" y="7620"/>
                  </a:lnTo>
                  <a:lnTo>
                    <a:pt x="5918" y="7620"/>
                  </a:lnTo>
                  <a:lnTo>
                    <a:pt x="7620" y="5905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45" name="object 245" descr=""/>
            <p:cNvSpPr/>
            <p:nvPr/>
          </p:nvSpPr>
          <p:spPr>
            <a:xfrm>
              <a:off x="6866496" y="411182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46" name="object 246" descr=""/>
            <p:cNvSpPr/>
            <p:nvPr/>
          </p:nvSpPr>
          <p:spPr>
            <a:xfrm>
              <a:off x="6866496" y="411182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47" name="object 247" descr=""/>
            <p:cNvSpPr/>
            <p:nvPr/>
          </p:nvSpPr>
          <p:spPr>
            <a:xfrm>
              <a:off x="6866496" y="412704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01" y="7619"/>
                  </a:lnTo>
                  <a:lnTo>
                    <a:pt x="5918" y="7619"/>
                  </a:lnTo>
                  <a:lnTo>
                    <a:pt x="7620" y="5918"/>
                  </a:lnTo>
                  <a:lnTo>
                    <a:pt x="7620" y="3809"/>
                  </a:lnTo>
                  <a:lnTo>
                    <a:pt x="7620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48" name="object 248" descr=""/>
            <p:cNvSpPr/>
            <p:nvPr/>
          </p:nvSpPr>
          <p:spPr>
            <a:xfrm>
              <a:off x="6866496" y="412704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09"/>
                  </a:moveTo>
                  <a:lnTo>
                    <a:pt x="7620" y="1714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14"/>
                  </a:lnTo>
                  <a:lnTo>
                    <a:pt x="0" y="3809"/>
                  </a:lnTo>
                  <a:lnTo>
                    <a:pt x="0" y="5918"/>
                  </a:lnTo>
                  <a:lnTo>
                    <a:pt x="1701" y="7619"/>
                  </a:lnTo>
                  <a:lnTo>
                    <a:pt x="3810" y="7619"/>
                  </a:lnTo>
                  <a:lnTo>
                    <a:pt x="5918" y="7619"/>
                  </a:lnTo>
                  <a:lnTo>
                    <a:pt x="7620" y="5918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49" name="object 249" descr=""/>
            <p:cNvSpPr/>
            <p:nvPr/>
          </p:nvSpPr>
          <p:spPr>
            <a:xfrm>
              <a:off x="6866496" y="414227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20"/>
                  </a:lnTo>
                  <a:lnTo>
                    <a:pt x="5918" y="7620"/>
                  </a:lnTo>
                  <a:lnTo>
                    <a:pt x="7620" y="5905"/>
                  </a:lnTo>
                  <a:lnTo>
                    <a:pt x="7620" y="3809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50" name="object 250" descr=""/>
            <p:cNvSpPr/>
            <p:nvPr/>
          </p:nvSpPr>
          <p:spPr>
            <a:xfrm>
              <a:off x="6866496" y="414227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09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01" y="7620"/>
                  </a:lnTo>
                  <a:lnTo>
                    <a:pt x="3810" y="7620"/>
                  </a:lnTo>
                  <a:lnTo>
                    <a:pt x="5918" y="7620"/>
                  </a:lnTo>
                  <a:lnTo>
                    <a:pt x="7620" y="5905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51" name="object 251" descr=""/>
            <p:cNvSpPr/>
            <p:nvPr/>
          </p:nvSpPr>
          <p:spPr>
            <a:xfrm>
              <a:off x="6866496" y="415749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52" name="object 252" descr=""/>
            <p:cNvSpPr/>
            <p:nvPr/>
          </p:nvSpPr>
          <p:spPr>
            <a:xfrm>
              <a:off x="6866496" y="415749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53" name="object 253" descr=""/>
            <p:cNvSpPr/>
            <p:nvPr/>
          </p:nvSpPr>
          <p:spPr>
            <a:xfrm>
              <a:off x="6866496" y="417272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54" name="object 254" descr=""/>
            <p:cNvSpPr/>
            <p:nvPr/>
          </p:nvSpPr>
          <p:spPr>
            <a:xfrm>
              <a:off x="6866496" y="417272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55" name="object 255" descr=""/>
            <p:cNvSpPr/>
            <p:nvPr/>
          </p:nvSpPr>
          <p:spPr>
            <a:xfrm>
              <a:off x="6866496" y="418793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19"/>
                  </a:lnTo>
                  <a:lnTo>
                    <a:pt x="5918" y="7619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56" name="object 256" descr=""/>
            <p:cNvSpPr/>
            <p:nvPr/>
          </p:nvSpPr>
          <p:spPr>
            <a:xfrm>
              <a:off x="6866496" y="418793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19"/>
                  </a:lnTo>
                  <a:lnTo>
                    <a:pt x="3810" y="7619"/>
                  </a:lnTo>
                  <a:lnTo>
                    <a:pt x="5918" y="7619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57" name="object 257" descr=""/>
            <p:cNvSpPr/>
            <p:nvPr/>
          </p:nvSpPr>
          <p:spPr>
            <a:xfrm>
              <a:off x="6866496" y="420316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58" name="object 258" descr=""/>
            <p:cNvSpPr/>
            <p:nvPr/>
          </p:nvSpPr>
          <p:spPr>
            <a:xfrm>
              <a:off x="6866496" y="420316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09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59" name="object 259" descr=""/>
            <p:cNvSpPr/>
            <p:nvPr/>
          </p:nvSpPr>
          <p:spPr>
            <a:xfrm>
              <a:off x="6866496" y="421839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60" name="object 260" descr=""/>
            <p:cNvSpPr/>
            <p:nvPr/>
          </p:nvSpPr>
          <p:spPr>
            <a:xfrm>
              <a:off x="6866496" y="421839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61" name="object 261" descr=""/>
            <p:cNvSpPr/>
            <p:nvPr/>
          </p:nvSpPr>
          <p:spPr>
            <a:xfrm>
              <a:off x="6866496" y="423360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14"/>
                  </a:lnTo>
                  <a:lnTo>
                    <a:pt x="0" y="5905"/>
                  </a:lnTo>
                  <a:lnTo>
                    <a:pt x="1701" y="7619"/>
                  </a:lnTo>
                  <a:lnTo>
                    <a:pt x="5918" y="7619"/>
                  </a:lnTo>
                  <a:lnTo>
                    <a:pt x="7620" y="5905"/>
                  </a:lnTo>
                  <a:lnTo>
                    <a:pt x="7620" y="3809"/>
                  </a:lnTo>
                  <a:lnTo>
                    <a:pt x="7620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62" name="object 262" descr=""/>
            <p:cNvSpPr/>
            <p:nvPr/>
          </p:nvSpPr>
          <p:spPr>
            <a:xfrm>
              <a:off x="6866496" y="423360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09"/>
                  </a:moveTo>
                  <a:lnTo>
                    <a:pt x="7620" y="1714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14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01" y="7619"/>
                  </a:lnTo>
                  <a:lnTo>
                    <a:pt x="3810" y="7619"/>
                  </a:lnTo>
                  <a:lnTo>
                    <a:pt x="5918" y="7619"/>
                  </a:lnTo>
                  <a:lnTo>
                    <a:pt x="7620" y="5905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63" name="object 263" descr=""/>
            <p:cNvSpPr/>
            <p:nvPr/>
          </p:nvSpPr>
          <p:spPr>
            <a:xfrm>
              <a:off x="6866496" y="424883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64" name="object 264" descr=""/>
            <p:cNvSpPr/>
            <p:nvPr/>
          </p:nvSpPr>
          <p:spPr>
            <a:xfrm>
              <a:off x="6866496" y="424883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65" name="object 265" descr=""/>
            <p:cNvSpPr/>
            <p:nvPr/>
          </p:nvSpPr>
          <p:spPr>
            <a:xfrm>
              <a:off x="6866496" y="426406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66" name="object 266" descr=""/>
            <p:cNvSpPr/>
            <p:nvPr/>
          </p:nvSpPr>
          <p:spPr>
            <a:xfrm>
              <a:off x="6866496" y="426406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67" name="object 267" descr=""/>
            <p:cNvSpPr/>
            <p:nvPr/>
          </p:nvSpPr>
          <p:spPr>
            <a:xfrm>
              <a:off x="6866496" y="427927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01" y="7619"/>
                  </a:lnTo>
                  <a:lnTo>
                    <a:pt x="5918" y="7619"/>
                  </a:lnTo>
                  <a:lnTo>
                    <a:pt x="7620" y="5918"/>
                  </a:lnTo>
                  <a:lnTo>
                    <a:pt x="7620" y="3809"/>
                  </a:lnTo>
                  <a:lnTo>
                    <a:pt x="7620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68" name="object 268" descr=""/>
            <p:cNvSpPr/>
            <p:nvPr/>
          </p:nvSpPr>
          <p:spPr>
            <a:xfrm>
              <a:off x="6866496" y="427927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09"/>
                  </a:moveTo>
                  <a:lnTo>
                    <a:pt x="7620" y="1714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14"/>
                  </a:lnTo>
                  <a:lnTo>
                    <a:pt x="0" y="3809"/>
                  </a:lnTo>
                  <a:lnTo>
                    <a:pt x="0" y="5918"/>
                  </a:lnTo>
                  <a:lnTo>
                    <a:pt x="1701" y="7619"/>
                  </a:lnTo>
                  <a:lnTo>
                    <a:pt x="3810" y="7619"/>
                  </a:lnTo>
                  <a:lnTo>
                    <a:pt x="5918" y="7619"/>
                  </a:lnTo>
                  <a:lnTo>
                    <a:pt x="7620" y="5918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69" name="object 269" descr=""/>
            <p:cNvSpPr/>
            <p:nvPr/>
          </p:nvSpPr>
          <p:spPr>
            <a:xfrm>
              <a:off x="6866496" y="429450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70" name="object 270" descr=""/>
            <p:cNvSpPr/>
            <p:nvPr/>
          </p:nvSpPr>
          <p:spPr>
            <a:xfrm>
              <a:off x="6866496" y="429450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71" name="object 271" descr=""/>
            <p:cNvSpPr/>
            <p:nvPr/>
          </p:nvSpPr>
          <p:spPr>
            <a:xfrm>
              <a:off x="6866496" y="430973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72" name="object 272" descr=""/>
            <p:cNvSpPr/>
            <p:nvPr/>
          </p:nvSpPr>
          <p:spPr>
            <a:xfrm>
              <a:off x="6866496" y="430973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73" name="object 273" descr=""/>
            <p:cNvSpPr/>
            <p:nvPr/>
          </p:nvSpPr>
          <p:spPr>
            <a:xfrm>
              <a:off x="6866496" y="432494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01" y="7619"/>
                  </a:lnTo>
                  <a:lnTo>
                    <a:pt x="5918" y="7619"/>
                  </a:lnTo>
                  <a:lnTo>
                    <a:pt x="7620" y="5918"/>
                  </a:lnTo>
                  <a:lnTo>
                    <a:pt x="7620" y="3809"/>
                  </a:lnTo>
                  <a:lnTo>
                    <a:pt x="7620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74" name="object 274" descr=""/>
            <p:cNvSpPr/>
            <p:nvPr/>
          </p:nvSpPr>
          <p:spPr>
            <a:xfrm>
              <a:off x="6866496" y="432494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09"/>
                  </a:moveTo>
                  <a:lnTo>
                    <a:pt x="7620" y="1714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14"/>
                  </a:lnTo>
                  <a:lnTo>
                    <a:pt x="0" y="3809"/>
                  </a:lnTo>
                  <a:lnTo>
                    <a:pt x="0" y="5918"/>
                  </a:lnTo>
                  <a:lnTo>
                    <a:pt x="1701" y="7619"/>
                  </a:lnTo>
                  <a:lnTo>
                    <a:pt x="3810" y="7619"/>
                  </a:lnTo>
                  <a:lnTo>
                    <a:pt x="5918" y="7619"/>
                  </a:lnTo>
                  <a:lnTo>
                    <a:pt x="7620" y="5918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75" name="object 275" descr=""/>
            <p:cNvSpPr/>
            <p:nvPr/>
          </p:nvSpPr>
          <p:spPr>
            <a:xfrm>
              <a:off x="6866496" y="434017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20"/>
                  </a:lnTo>
                  <a:lnTo>
                    <a:pt x="5918" y="7620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76" name="object 276" descr=""/>
            <p:cNvSpPr/>
            <p:nvPr/>
          </p:nvSpPr>
          <p:spPr>
            <a:xfrm>
              <a:off x="6866496" y="434017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20"/>
                  </a:lnTo>
                  <a:lnTo>
                    <a:pt x="3810" y="7620"/>
                  </a:lnTo>
                  <a:lnTo>
                    <a:pt x="5918" y="7620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77" name="object 277" descr=""/>
            <p:cNvSpPr/>
            <p:nvPr/>
          </p:nvSpPr>
          <p:spPr>
            <a:xfrm>
              <a:off x="6866496" y="435540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78" name="object 278" descr=""/>
            <p:cNvSpPr/>
            <p:nvPr/>
          </p:nvSpPr>
          <p:spPr>
            <a:xfrm>
              <a:off x="6866496" y="435540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79" name="object 279" descr=""/>
            <p:cNvSpPr/>
            <p:nvPr/>
          </p:nvSpPr>
          <p:spPr>
            <a:xfrm>
              <a:off x="6866496" y="437062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80" name="object 280" descr=""/>
            <p:cNvSpPr/>
            <p:nvPr/>
          </p:nvSpPr>
          <p:spPr>
            <a:xfrm>
              <a:off x="6866496" y="437062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81" name="object 281" descr=""/>
            <p:cNvSpPr/>
            <p:nvPr/>
          </p:nvSpPr>
          <p:spPr>
            <a:xfrm>
              <a:off x="6866496" y="438584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20"/>
                  </a:lnTo>
                  <a:lnTo>
                    <a:pt x="5918" y="7620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82" name="object 282" descr=""/>
            <p:cNvSpPr/>
            <p:nvPr/>
          </p:nvSpPr>
          <p:spPr>
            <a:xfrm>
              <a:off x="6866496" y="438584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20"/>
                  </a:lnTo>
                  <a:lnTo>
                    <a:pt x="3810" y="7620"/>
                  </a:lnTo>
                  <a:lnTo>
                    <a:pt x="5918" y="7620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83" name="object 283" descr=""/>
            <p:cNvSpPr/>
            <p:nvPr/>
          </p:nvSpPr>
          <p:spPr>
            <a:xfrm>
              <a:off x="6866496" y="440107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84" name="object 284" descr=""/>
            <p:cNvSpPr/>
            <p:nvPr/>
          </p:nvSpPr>
          <p:spPr>
            <a:xfrm>
              <a:off x="6866496" y="440107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85" name="object 285" descr=""/>
            <p:cNvSpPr/>
            <p:nvPr/>
          </p:nvSpPr>
          <p:spPr>
            <a:xfrm>
              <a:off x="6866496" y="441629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86" name="object 286" descr=""/>
            <p:cNvSpPr/>
            <p:nvPr/>
          </p:nvSpPr>
          <p:spPr>
            <a:xfrm>
              <a:off x="6866496" y="441629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87" name="object 287" descr=""/>
            <p:cNvSpPr/>
            <p:nvPr/>
          </p:nvSpPr>
          <p:spPr>
            <a:xfrm>
              <a:off x="6866496" y="443151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20"/>
                  </a:lnTo>
                  <a:lnTo>
                    <a:pt x="5918" y="7620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88" name="object 288" descr=""/>
            <p:cNvSpPr/>
            <p:nvPr/>
          </p:nvSpPr>
          <p:spPr>
            <a:xfrm>
              <a:off x="6866496" y="443151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20"/>
                  </a:lnTo>
                  <a:lnTo>
                    <a:pt x="3810" y="7620"/>
                  </a:lnTo>
                  <a:lnTo>
                    <a:pt x="5918" y="7620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89" name="object 289" descr=""/>
            <p:cNvSpPr/>
            <p:nvPr/>
          </p:nvSpPr>
          <p:spPr>
            <a:xfrm>
              <a:off x="6866496" y="444673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90" name="object 290" descr=""/>
            <p:cNvSpPr/>
            <p:nvPr/>
          </p:nvSpPr>
          <p:spPr>
            <a:xfrm>
              <a:off x="6866496" y="444673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91" name="object 291" descr=""/>
            <p:cNvSpPr/>
            <p:nvPr/>
          </p:nvSpPr>
          <p:spPr>
            <a:xfrm>
              <a:off x="6866496" y="446196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92" name="object 292" descr=""/>
            <p:cNvSpPr/>
            <p:nvPr/>
          </p:nvSpPr>
          <p:spPr>
            <a:xfrm>
              <a:off x="6866496" y="446196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93" name="object 293" descr=""/>
            <p:cNvSpPr/>
            <p:nvPr/>
          </p:nvSpPr>
          <p:spPr>
            <a:xfrm>
              <a:off x="6866496" y="447718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01" y="7620"/>
                  </a:lnTo>
                  <a:lnTo>
                    <a:pt x="5918" y="7620"/>
                  </a:lnTo>
                  <a:lnTo>
                    <a:pt x="7620" y="5918"/>
                  </a:lnTo>
                  <a:lnTo>
                    <a:pt x="7620" y="3810"/>
                  </a:lnTo>
                  <a:lnTo>
                    <a:pt x="7620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94" name="object 294" descr=""/>
            <p:cNvSpPr/>
            <p:nvPr/>
          </p:nvSpPr>
          <p:spPr>
            <a:xfrm>
              <a:off x="6866496" y="447718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14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14"/>
                  </a:lnTo>
                  <a:lnTo>
                    <a:pt x="0" y="3810"/>
                  </a:lnTo>
                  <a:lnTo>
                    <a:pt x="0" y="5918"/>
                  </a:lnTo>
                  <a:lnTo>
                    <a:pt x="1701" y="7620"/>
                  </a:lnTo>
                  <a:lnTo>
                    <a:pt x="3810" y="7620"/>
                  </a:lnTo>
                  <a:lnTo>
                    <a:pt x="5918" y="7620"/>
                  </a:lnTo>
                  <a:lnTo>
                    <a:pt x="7620" y="5918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95" name="object 295" descr=""/>
            <p:cNvSpPr/>
            <p:nvPr/>
          </p:nvSpPr>
          <p:spPr>
            <a:xfrm>
              <a:off x="6866496" y="449240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96" name="object 296" descr=""/>
            <p:cNvSpPr/>
            <p:nvPr/>
          </p:nvSpPr>
          <p:spPr>
            <a:xfrm>
              <a:off x="6866496" y="449240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97" name="object 297" descr=""/>
            <p:cNvSpPr/>
            <p:nvPr/>
          </p:nvSpPr>
          <p:spPr>
            <a:xfrm>
              <a:off x="6866496" y="450763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98" name="object 298" descr=""/>
            <p:cNvSpPr/>
            <p:nvPr/>
          </p:nvSpPr>
          <p:spPr>
            <a:xfrm>
              <a:off x="6866496" y="450763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99" name="object 299" descr=""/>
            <p:cNvSpPr/>
            <p:nvPr/>
          </p:nvSpPr>
          <p:spPr>
            <a:xfrm>
              <a:off x="6866496" y="452285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01" y="7620"/>
                  </a:lnTo>
                  <a:lnTo>
                    <a:pt x="5918" y="7620"/>
                  </a:lnTo>
                  <a:lnTo>
                    <a:pt x="7620" y="5918"/>
                  </a:lnTo>
                  <a:lnTo>
                    <a:pt x="7620" y="3810"/>
                  </a:lnTo>
                  <a:lnTo>
                    <a:pt x="7620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00" name="object 300" descr=""/>
            <p:cNvSpPr/>
            <p:nvPr/>
          </p:nvSpPr>
          <p:spPr>
            <a:xfrm>
              <a:off x="6866496" y="452285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14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14"/>
                  </a:lnTo>
                  <a:lnTo>
                    <a:pt x="0" y="3810"/>
                  </a:lnTo>
                  <a:lnTo>
                    <a:pt x="0" y="5918"/>
                  </a:lnTo>
                  <a:lnTo>
                    <a:pt x="1701" y="7620"/>
                  </a:lnTo>
                  <a:lnTo>
                    <a:pt x="3810" y="7620"/>
                  </a:lnTo>
                  <a:lnTo>
                    <a:pt x="5918" y="7620"/>
                  </a:lnTo>
                  <a:lnTo>
                    <a:pt x="7620" y="5918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01" name="object 301" descr=""/>
            <p:cNvSpPr/>
            <p:nvPr/>
          </p:nvSpPr>
          <p:spPr>
            <a:xfrm>
              <a:off x="6866496" y="453807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02" name="object 302" descr=""/>
            <p:cNvSpPr/>
            <p:nvPr/>
          </p:nvSpPr>
          <p:spPr>
            <a:xfrm>
              <a:off x="6866496" y="453807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03" name="object 303" descr=""/>
            <p:cNvSpPr/>
            <p:nvPr/>
          </p:nvSpPr>
          <p:spPr>
            <a:xfrm>
              <a:off x="6866496" y="455330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04" name="object 304" descr=""/>
            <p:cNvSpPr/>
            <p:nvPr/>
          </p:nvSpPr>
          <p:spPr>
            <a:xfrm>
              <a:off x="6866496" y="455330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05" name="object 305" descr=""/>
            <p:cNvSpPr/>
            <p:nvPr/>
          </p:nvSpPr>
          <p:spPr>
            <a:xfrm>
              <a:off x="6866496" y="456853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06" name="object 306" descr=""/>
            <p:cNvSpPr/>
            <p:nvPr/>
          </p:nvSpPr>
          <p:spPr>
            <a:xfrm>
              <a:off x="6866496" y="456853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07" name="object 307" descr=""/>
            <p:cNvSpPr/>
            <p:nvPr/>
          </p:nvSpPr>
          <p:spPr>
            <a:xfrm>
              <a:off x="6866496" y="458374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19"/>
                  </a:lnTo>
                  <a:lnTo>
                    <a:pt x="5918" y="7619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08" name="object 308" descr=""/>
            <p:cNvSpPr/>
            <p:nvPr/>
          </p:nvSpPr>
          <p:spPr>
            <a:xfrm>
              <a:off x="6866496" y="458374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19"/>
                  </a:lnTo>
                  <a:lnTo>
                    <a:pt x="3810" y="7619"/>
                  </a:lnTo>
                  <a:lnTo>
                    <a:pt x="5918" y="7619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09" name="object 309" descr=""/>
            <p:cNvSpPr/>
            <p:nvPr/>
          </p:nvSpPr>
          <p:spPr>
            <a:xfrm>
              <a:off x="6866496" y="459897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10" name="object 310" descr=""/>
            <p:cNvSpPr/>
            <p:nvPr/>
          </p:nvSpPr>
          <p:spPr>
            <a:xfrm>
              <a:off x="6866496" y="459897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09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11" name="object 311" descr=""/>
            <p:cNvSpPr/>
            <p:nvPr/>
          </p:nvSpPr>
          <p:spPr>
            <a:xfrm>
              <a:off x="6866496" y="461420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12" name="object 312" descr=""/>
            <p:cNvSpPr/>
            <p:nvPr/>
          </p:nvSpPr>
          <p:spPr>
            <a:xfrm>
              <a:off x="6866496" y="461420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13" name="object 313" descr=""/>
            <p:cNvSpPr/>
            <p:nvPr/>
          </p:nvSpPr>
          <p:spPr>
            <a:xfrm>
              <a:off x="6866496" y="462941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19"/>
                  </a:lnTo>
                  <a:lnTo>
                    <a:pt x="5918" y="7619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14" name="object 314" descr=""/>
            <p:cNvSpPr/>
            <p:nvPr/>
          </p:nvSpPr>
          <p:spPr>
            <a:xfrm>
              <a:off x="6866496" y="4629416"/>
              <a:ext cx="7620" cy="99060"/>
            </a:xfrm>
            <a:custGeom>
              <a:avLst/>
              <a:gdLst/>
              <a:ahLst/>
              <a:cxnLst/>
              <a:rect l="l" t="t" r="r" b="b"/>
              <a:pathLst>
                <a:path w="7620" h="9906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19"/>
                  </a:lnTo>
                  <a:lnTo>
                    <a:pt x="3810" y="7619"/>
                  </a:lnTo>
                  <a:lnTo>
                    <a:pt x="5918" y="7619"/>
                  </a:lnTo>
                  <a:lnTo>
                    <a:pt x="7620" y="5905"/>
                  </a:lnTo>
                  <a:lnTo>
                    <a:pt x="7620" y="3810"/>
                  </a:lnTo>
                </a:path>
                <a:path w="7620" h="99060">
                  <a:moveTo>
                    <a:pt x="7620" y="19037"/>
                  </a:moveTo>
                  <a:lnTo>
                    <a:pt x="7620" y="16929"/>
                  </a:lnTo>
                  <a:lnTo>
                    <a:pt x="5918" y="15227"/>
                  </a:lnTo>
                  <a:lnTo>
                    <a:pt x="3810" y="15227"/>
                  </a:lnTo>
                  <a:lnTo>
                    <a:pt x="1701" y="15227"/>
                  </a:lnTo>
                  <a:lnTo>
                    <a:pt x="0" y="16929"/>
                  </a:lnTo>
                  <a:lnTo>
                    <a:pt x="0" y="19037"/>
                  </a:lnTo>
                  <a:lnTo>
                    <a:pt x="0" y="21132"/>
                  </a:lnTo>
                  <a:lnTo>
                    <a:pt x="1701" y="22834"/>
                  </a:lnTo>
                  <a:lnTo>
                    <a:pt x="3810" y="22834"/>
                  </a:lnTo>
                  <a:lnTo>
                    <a:pt x="5918" y="22834"/>
                  </a:lnTo>
                  <a:lnTo>
                    <a:pt x="7620" y="21132"/>
                  </a:lnTo>
                  <a:lnTo>
                    <a:pt x="7620" y="19037"/>
                  </a:lnTo>
                </a:path>
                <a:path w="7620" h="99060">
                  <a:moveTo>
                    <a:pt x="7620" y="34251"/>
                  </a:moveTo>
                  <a:lnTo>
                    <a:pt x="7620" y="32156"/>
                  </a:lnTo>
                  <a:lnTo>
                    <a:pt x="5918" y="30454"/>
                  </a:lnTo>
                  <a:lnTo>
                    <a:pt x="3810" y="30454"/>
                  </a:lnTo>
                  <a:lnTo>
                    <a:pt x="1701" y="30454"/>
                  </a:lnTo>
                  <a:lnTo>
                    <a:pt x="0" y="32156"/>
                  </a:lnTo>
                  <a:lnTo>
                    <a:pt x="0" y="34251"/>
                  </a:lnTo>
                  <a:lnTo>
                    <a:pt x="0" y="36360"/>
                  </a:lnTo>
                  <a:lnTo>
                    <a:pt x="1701" y="38061"/>
                  </a:lnTo>
                  <a:lnTo>
                    <a:pt x="3810" y="38061"/>
                  </a:lnTo>
                  <a:lnTo>
                    <a:pt x="5918" y="38061"/>
                  </a:lnTo>
                  <a:lnTo>
                    <a:pt x="7620" y="36360"/>
                  </a:lnTo>
                  <a:lnTo>
                    <a:pt x="7620" y="34251"/>
                  </a:lnTo>
                </a:path>
                <a:path w="7620" h="99060">
                  <a:moveTo>
                    <a:pt x="7620" y="49479"/>
                  </a:moveTo>
                  <a:lnTo>
                    <a:pt x="7620" y="47370"/>
                  </a:lnTo>
                  <a:lnTo>
                    <a:pt x="5918" y="45669"/>
                  </a:lnTo>
                  <a:lnTo>
                    <a:pt x="3810" y="45669"/>
                  </a:lnTo>
                  <a:lnTo>
                    <a:pt x="1701" y="45669"/>
                  </a:lnTo>
                  <a:lnTo>
                    <a:pt x="0" y="47370"/>
                  </a:lnTo>
                  <a:lnTo>
                    <a:pt x="0" y="49479"/>
                  </a:lnTo>
                  <a:lnTo>
                    <a:pt x="0" y="51574"/>
                  </a:lnTo>
                  <a:lnTo>
                    <a:pt x="1701" y="53289"/>
                  </a:lnTo>
                  <a:lnTo>
                    <a:pt x="3810" y="53289"/>
                  </a:lnTo>
                  <a:lnTo>
                    <a:pt x="5918" y="53289"/>
                  </a:lnTo>
                  <a:lnTo>
                    <a:pt x="7620" y="51574"/>
                  </a:lnTo>
                  <a:lnTo>
                    <a:pt x="7620" y="49479"/>
                  </a:lnTo>
                </a:path>
                <a:path w="7620" h="99060">
                  <a:moveTo>
                    <a:pt x="7620" y="64706"/>
                  </a:moveTo>
                  <a:lnTo>
                    <a:pt x="7620" y="62598"/>
                  </a:lnTo>
                  <a:lnTo>
                    <a:pt x="5918" y="60896"/>
                  </a:lnTo>
                  <a:lnTo>
                    <a:pt x="3810" y="60896"/>
                  </a:lnTo>
                  <a:lnTo>
                    <a:pt x="1701" y="60896"/>
                  </a:lnTo>
                  <a:lnTo>
                    <a:pt x="0" y="62598"/>
                  </a:lnTo>
                  <a:lnTo>
                    <a:pt x="0" y="64706"/>
                  </a:lnTo>
                  <a:lnTo>
                    <a:pt x="0" y="66801"/>
                  </a:lnTo>
                  <a:lnTo>
                    <a:pt x="1701" y="68503"/>
                  </a:lnTo>
                  <a:lnTo>
                    <a:pt x="3810" y="68503"/>
                  </a:lnTo>
                  <a:lnTo>
                    <a:pt x="5918" y="68503"/>
                  </a:lnTo>
                  <a:lnTo>
                    <a:pt x="7620" y="66801"/>
                  </a:lnTo>
                  <a:lnTo>
                    <a:pt x="7620" y="64706"/>
                  </a:lnTo>
                </a:path>
                <a:path w="7620" h="99060">
                  <a:moveTo>
                    <a:pt x="7620" y="79921"/>
                  </a:moveTo>
                  <a:lnTo>
                    <a:pt x="7620" y="77825"/>
                  </a:lnTo>
                  <a:lnTo>
                    <a:pt x="5918" y="76123"/>
                  </a:lnTo>
                  <a:lnTo>
                    <a:pt x="3810" y="76123"/>
                  </a:lnTo>
                  <a:lnTo>
                    <a:pt x="1701" y="76123"/>
                  </a:lnTo>
                  <a:lnTo>
                    <a:pt x="0" y="77825"/>
                  </a:lnTo>
                  <a:lnTo>
                    <a:pt x="0" y="79921"/>
                  </a:lnTo>
                  <a:lnTo>
                    <a:pt x="0" y="82029"/>
                  </a:lnTo>
                  <a:lnTo>
                    <a:pt x="1701" y="83731"/>
                  </a:lnTo>
                  <a:lnTo>
                    <a:pt x="3810" y="83731"/>
                  </a:lnTo>
                  <a:lnTo>
                    <a:pt x="5918" y="83731"/>
                  </a:lnTo>
                  <a:lnTo>
                    <a:pt x="7620" y="82029"/>
                  </a:lnTo>
                  <a:lnTo>
                    <a:pt x="7620" y="79921"/>
                  </a:lnTo>
                </a:path>
                <a:path w="7620" h="99060">
                  <a:moveTo>
                    <a:pt x="7620" y="95148"/>
                  </a:moveTo>
                  <a:lnTo>
                    <a:pt x="7620" y="93052"/>
                  </a:lnTo>
                  <a:lnTo>
                    <a:pt x="5918" y="91338"/>
                  </a:lnTo>
                  <a:lnTo>
                    <a:pt x="3810" y="91338"/>
                  </a:lnTo>
                  <a:lnTo>
                    <a:pt x="1701" y="91338"/>
                  </a:lnTo>
                  <a:lnTo>
                    <a:pt x="0" y="93052"/>
                  </a:lnTo>
                  <a:lnTo>
                    <a:pt x="0" y="95148"/>
                  </a:lnTo>
                  <a:lnTo>
                    <a:pt x="0" y="97256"/>
                  </a:lnTo>
                  <a:lnTo>
                    <a:pt x="1701" y="98958"/>
                  </a:lnTo>
                  <a:lnTo>
                    <a:pt x="3810" y="98958"/>
                  </a:lnTo>
                  <a:lnTo>
                    <a:pt x="5918" y="98958"/>
                  </a:lnTo>
                  <a:lnTo>
                    <a:pt x="7620" y="97256"/>
                  </a:lnTo>
                  <a:lnTo>
                    <a:pt x="7620" y="95148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15" name="object 315" descr=""/>
            <p:cNvSpPr/>
            <p:nvPr/>
          </p:nvSpPr>
          <p:spPr>
            <a:xfrm>
              <a:off x="6866496" y="473598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16" name="object 316" descr=""/>
            <p:cNvSpPr/>
            <p:nvPr/>
          </p:nvSpPr>
          <p:spPr>
            <a:xfrm>
              <a:off x="6866496" y="473598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17" name="object 317" descr=""/>
            <p:cNvSpPr/>
            <p:nvPr/>
          </p:nvSpPr>
          <p:spPr>
            <a:xfrm>
              <a:off x="6866496" y="475120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18" name="object 318" descr=""/>
            <p:cNvSpPr/>
            <p:nvPr/>
          </p:nvSpPr>
          <p:spPr>
            <a:xfrm>
              <a:off x="6866496" y="475120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19" name="object 319" descr=""/>
            <p:cNvSpPr/>
            <p:nvPr/>
          </p:nvSpPr>
          <p:spPr>
            <a:xfrm>
              <a:off x="6866496" y="476642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01" y="7619"/>
                  </a:lnTo>
                  <a:lnTo>
                    <a:pt x="5918" y="7619"/>
                  </a:lnTo>
                  <a:lnTo>
                    <a:pt x="7620" y="5918"/>
                  </a:lnTo>
                  <a:lnTo>
                    <a:pt x="7620" y="3809"/>
                  </a:lnTo>
                  <a:lnTo>
                    <a:pt x="7620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20" name="object 320" descr=""/>
            <p:cNvSpPr/>
            <p:nvPr/>
          </p:nvSpPr>
          <p:spPr>
            <a:xfrm>
              <a:off x="6866496" y="476642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09"/>
                  </a:moveTo>
                  <a:lnTo>
                    <a:pt x="7620" y="1714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14"/>
                  </a:lnTo>
                  <a:lnTo>
                    <a:pt x="0" y="3809"/>
                  </a:lnTo>
                  <a:lnTo>
                    <a:pt x="0" y="5918"/>
                  </a:lnTo>
                  <a:lnTo>
                    <a:pt x="1701" y="7619"/>
                  </a:lnTo>
                  <a:lnTo>
                    <a:pt x="3810" y="7619"/>
                  </a:lnTo>
                  <a:lnTo>
                    <a:pt x="5918" y="7619"/>
                  </a:lnTo>
                  <a:lnTo>
                    <a:pt x="7620" y="5918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21" name="object 321" descr=""/>
            <p:cNvSpPr/>
            <p:nvPr/>
          </p:nvSpPr>
          <p:spPr>
            <a:xfrm>
              <a:off x="6866496" y="478165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22" name="object 322" descr=""/>
            <p:cNvSpPr/>
            <p:nvPr/>
          </p:nvSpPr>
          <p:spPr>
            <a:xfrm>
              <a:off x="6866496" y="478165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23" name="object 323" descr=""/>
            <p:cNvSpPr/>
            <p:nvPr/>
          </p:nvSpPr>
          <p:spPr>
            <a:xfrm>
              <a:off x="6866496" y="479687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24" name="object 324" descr=""/>
            <p:cNvSpPr/>
            <p:nvPr/>
          </p:nvSpPr>
          <p:spPr>
            <a:xfrm>
              <a:off x="6866496" y="479687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25" name="object 325" descr=""/>
            <p:cNvSpPr/>
            <p:nvPr/>
          </p:nvSpPr>
          <p:spPr>
            <a:xfrm>
              <a:off x="6866496" y="481210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26" name="object 326" descr=""/>
            <p:cNvSpPr/>
            <p:nvPr/>
          </p:nvSpPr>
          <p:spPr>
            <a:xfrm>
              <a:off x="6866496" y="481210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27" name="object 327" descr=""/>
            <p:cNvSpPr/>
            <p:nvPr/>
          </p:nvSpPr>
          <p:spPr>
            <a:xfrm>
              <a:off x="6866496" y="482732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20"/>
                  </a:lnTo>
                  <a:lnTo>
                    <a:pt x="5918" y="7620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28" name="object 328" descr=""/>
            <p:cNvSpPr/>
            <p:nvPr/>
          </p:nvSpPr>
          <p:spPr>
            <a:xfrm>
              <a:off x="6866496" y="482732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20"/>
                  </a:lnTo>
                  <a:lnTo>
                    <a:pt x="3810" y="7620"/>
                  </a:lnTo>
                  <a:lnTo>
                    <a:pt x="5918" y="7620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29" name="object 329" descr=""/>
            <p:cNvSpPr/>
            <p:nvPr/>
          </p:nvSpPr>
          <p:spPr>
            <a:xfrm>
              <a:off x="6866496" y="484254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30" name="object 330" descr=""/>
            <p:cNvSpPr/>
            <p:nvPr/>
          </p:nvSpPr>
          <p:spPr>
            <a:xfrm>
              <a:off x="6866496" y="484254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31" name="object 331" descr=""/>
            <p:cNvSpPr/>
            <p:nvPr/>
          </p:nvSpPr>
          <p:spPr>
            <a:xfrm>
              <a:off x="6866496" y="485777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32" name="object 332" descr=""/>
            <p:cNvSpPr/>
            <p:nvPr/>
          </p:nvSpPr>
          <p:spPr>
            <a:xfrm>
              <a:off x="6866496" y="485777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33" name="object 333" descr=""/>
            <p:cNvSpPr/>
            <p:nvPr/>
          </p:nvSpPr>
          <p:spPr>
            <a:xfrm>
              <a:off x="6866496" y="487298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20"/>
                  </a:lnTo>
                  <a:lnTo>
                    <a:pt x="5918" y="7620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34" name="object 334" descr=""/>
            <p:cNvSpPr/>
            <p:nvPr/>
          </p:nvSpPr>
          <p:spPr>
            <a:xfrm>
              <a:off x="6866496" y="487298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20"/>
                  </a:lnTo>
                  <a:lnTo>
                    <a:pt x="3810" y="7620"/>
                  </a:lnTo>
                  <a:lnTo>
                    <a:pt x="5918" y="7620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35" name="object 335" descr=""/>
            <p:cNvSpPr/>
            <p:nvPr/>
          </p:nvSpPr>
          <p:spPr>
            <a:xfrm>
              <a:off x="6866496" y="488821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36" name="object 336" descr=""/>
            <p:cNvSpPr/>
            <p:nvPr/>
          </p:nvSpPr>
          <p:spPr>
            <a:xfrm>
              <a:off x="6866496" y="488821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37" name="object 337" descr=""/>
            <p:cNvSpPr/>
            <p:nvPr/>
          </p:nvSpPr>
          <p:spPr>
            <a:xfrm>
              <a:off x="6866496" y="490344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38" name="object 338" descr=""/>
            <p:cNvSpPr/>
            <p:nvPr/>
          </p:nvSpPr>
          <p:spPr>
            <a:xfrm>
              <a:off x="6866496" y="490344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39" name="object 339" descr=""/>
            <p:cNvSpPr/>
            <p:nvPr/>
          </p:nvSpPr>
          <p:spPr>
            <a:xfrm>
              <a:off x="6866496" y="491865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01" y="7620"/>
                  </a:lnTo>
                  <a:lnTo>
                    <a:pt x="5918" y="7620"/>
                  </a:lnTo>
                  <a:lnTo>
                    <a:pt x="7620" y="5918"/>
                  </a:lnTo>
                  <a:lnTo>
                    <a:pt x="7620" y="3810"/>
                  </a:lnTo>
                  <a:lnTo>
                    <a:pt x="7620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40" name="object 340" descr=""/>
            <p:cNvSpPr/>
            <p:nvPr/>
          </p:nvSpPr>
          <p:spPr>
            <a:xfrm>
              <a:off x="6866496" y="491865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14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14"/>
                  </a:lnTo>
                  <a:lnTo>
                    <a:pt x="0" y="3810"/>
                  </a:lnTo>
                  <a:lnTo>
                    <a:pt x="0" y="5918"/>
                  </a:lnTo>
                  <a:lnTo>
                    <a:pt x="1701" y="7620"/>
                  </a:lnTo>
                  <a:lnTo>
                    <a:pt x="3810" y="7620"/>
                  </a:lnTo>
                  <a:lnTo>
                    <a:pt x="5918" y="7620"/>
                  </a:lnTo>
                  <a:lnTo>
                    <a:pt x="7620" y="5918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41" name="object 341" descr=""/>
            <p:cNvSpPr/>
            <p:nvPr/>
          </p:nvSpPr>
          <p:spPr>
            <a:xfrm>
              <a:off x="6866496" y="493388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42" name="object 342" descr=""/>
            <p:cNvSpPr/>
            <p:nvPr/>
          </p:nvSpPr>
          <p:spPr>
            <a:xfrm>
              <a:off x="6866496" y="493388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43" name="object 343" descr=""/>
            <p:cNvSpPr/>
            <p:nvPr/>
          </p:nvSpPr>
          <p:spPr>
            <a:xfrm>
              <a:off x="6866496" y="494911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44" name="object 344" descr=""/>
            <p:cNvSpPr/>
            <p:nvPr/>
          </p:nvSpPr>
          <p:spPr>
            <a:xfrm>
              <a:off x="6866496" y="494911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45" name="object 345" descr=""/>
            <p:cNvSpPr/>
            <p:nvPr/>
          </p:nvSpPr>
          <p:spPr>
            <a:xfrm>
              <a:off x="6866496" y="496432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01" y="7620"/>
                  </a:lnTo>
                  <a:lnTo>
                    <a:pt x="5918" y="7620"/>
                  </a:lnTo>
                  <a:lnTo>
                    <a:pt x="7620" y="5918"/>
                  </a:lnTo>
                  <a:lnTo>
                    <a:pt x="7620" y="3810"/>
                  </a:lnTo>
                  <a:lnTo>
                    <a:pt x="7620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46" name="object 346" descr=""/>
            <p:cNvSpPr/>
            <p:nvPr/>
          </p:nvSpPr>
          <p:spPr>
            <a:xfrm>
              <a:off x="6866496" y="496432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14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14"/>
                  </a:lnTo>
                  <a:lnTo>
                    <a:pt x="0" y="3810"/>
                  </a:lnTo>
                  <a:lnTo>
                    <a:pt x="0" y="5918"/>
                  </a:lnTo>
                  <a:lnTo>
                    <a:pt x="1701" y="7620"/>
                  </a:lnTo>
                  <a:lnTo>
                    <a:pt x="3810" y="7620"/>
                  </a:lnTo>
                  <a:lnTo>
                    <a:pt x="5918" y="7620"/>
                  </a:lnTo>
                  <a:lnTo>
                    <a:pt x="7620" y="5918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47" name="object 347" descr=""/>
            <p:cNvSpPr/>
            <p:nvPr/>
          </p:nvSpPr>
          <p:spPr>
            <a:xfrm>
              <a:off x="6866496" y="497955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48" name="object 348" descr=""/>
            <p:cNvSpPr/>
            <p:nvPr/>
          </p:nvSpPr>
          <p:spPr>
            <a:xfrm>
              <a:off x="6866496" y="497955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49" name="object 349" descr=""/>
            <p:cNvSpPr/>
            <p:nvPr/>
          </p:nvSpPr>
          <p:spPr>
            <a:xfrm>
              <a:off x="6866496" y="499478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50" name="object 350" descr=""/>
            <p:cNvSpPr/>
            <p:nvPr/>
          </p:nvSpPr>
          <p:spPr>
            <a:xfrm>
              <a:off x="6866496" y="499478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51" name="object 351" descr=""/>
            <p:cNvSpPr/>
            <p:nvPr/>
          </p:nvSpPr>
          <p:spPr>
            <a:xfrm>
              <a:off x="6866496" y="500999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01" y="7620"/>
                  </a:lnTo>
                  <a:lnTo>
                    <a:pt x="5918" y="7620"/>
                  </a:lnTo>
                  <a:lnTo>
                    <a:pt x="7620" y="5918"/>
                  </a:lnTo>
                  <a:lnTo>
                    <a:pt x="7620" y="3810"/>
                  </a:lnTo>
                  <a:lnTo>
                    <a:pt x="7620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52" name="object 352" descr=""/>
            <p:cNvSpPr/>
            <p:nvPr/>
          </p:nvSpPr>
          <p:spPr>
            <a:xfrm>
              <a:off x="6866496" y="5009997"/>
              <a:ext cx="7620" cy="83820"/>
            </a:xfrm>
            <a:custGeom>
              <a:avLst/>
              <a:gdLst/>
              <a:ahLst/>
              <a:cxnLst/>
              <a:rect l="l" t="t" r="r" b="b"/>
              <a:pathLst>
                <a:path w="7620" h="83820">
                  <a:moveTo>
                    <a:pt x="7620" y="3810"/>
                  </a:moveTo>
                  <a:lnTo>
                    <a:pt x="7620" y="1714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14"/>
                  </a:lnTo>
                  <a:lnTo>
                    <a:pt x="0" y="3810"/>
                  </a:lnTo>
                  <a:lnTo>
                    <a:pt x="0" y="5918"/>
                  </a:lnTo>
                  <a:lnTo>
                    <a:pt x="1701" y="7620"/>
                  </a:lnTo>
                  <a:lnTo>
                    <a:pt x="3810" y="7620"/>
                  </a:lnTo>
                  <a:lnTo>
                    <a:pt x="5918" y="7620"/>
                  </a:lnTo>
                  <a:lnTo>
                    <a:pt x="7620" y="5918"/>
                  </a:lnTo>
                  <a:lnTo>
                    <a:pt x="7620" y="3810"/>
                  </a:lnTo>
                </a:path>
                <a:path w="7620" h="83820">
                  <a:moveTo>
                    <a:pt x="7620" y="19037"/>
                  </a:moveTo>
                  <a:lnTo>
                    <a:pt x="7620" y="16929"/>
                  </a:lnTo>
                  <a:lnTo>
                    <a:pt x="5918" y="15227"/>
                  </a:lnTo>
                  <a:lnTo>
                    <a:pt x="3810" y="15227"/>
                  </a:lnTo>
                  <a:lnTo>
                    <a:pt x="1701" y="15227"/>
                  </a:lnTo>
                  <a:lnTo>
                    <a:pt x="0" y="16929"/>
                  </a:lnTo>
                  <a:lnTo>
                    <a:pt x="0" y="19037"/>
                  </a:lnTo>
                  <a:lnTo>
                    <a:pt x="0" y="21132"/>
                  </a:lnTo>
                  <a:lnTo>
                    <a:pt x="1701" y="22834"/>
                  </a:lnTo>
                  <a:lnTo>
                    <a:pt x="3810" y="22834"/>
                  </a:lnTo>
                  <a:lnTo>
                    <a:pt x="5918" y="22834"/>
                  </a:lnTo>
                  <a:lnTo>
                    <a:pt x="7620" y="21132"/>
                  </a:lnTo>
                  <a:lnTo>
                    <a:pt x="7620" y="19037"/>
                  </a:lnTo>
                </a:path>
                <a:path w="7620" h="83820">
                  <a:moveTo>
                    <a:pt x="7620" y="34264"/>
                  </a:moveTo>
                  <a:lnTo>
                    <a:pt x="7620" y="32156"/>
                  </a:lnTo>
                  <a:lnTo>
                    <a:pt x="5918" y="30454"/>
                  </a:lnTo>
                  <a:lnTo>
                    <a:pt x="3810" y="30454"/>
                  </a:lnTo>
                  <a:lnTo>
                    <a:pt x="1701" y="30454"/>
                  </a:lnTo>
                  <a:lnTo>
                    <a:pt x="0" y="32156"/>
                  </a:lnTo>
                  <a:lnTo>
                    <a:pt x="0" y="34264"/>
                  </a:lnTo>
                  <a:lnTo>
                    <a:pt x="0" y="36360"/>
                  </a:lnTo>
                  <a:lnTo>
                    <a:pt x="1701" y="38061"/>
                  </a:lnTo>
                  <a:lnTo>
                    <a:pt x="3810" y="38061"/>
                  </a:lnTo>
                  <a:lnTo>
                    <a:pt x="5918" y="38061"/>
                  </a:lnTo>
                  <a:lnTo>
                    <a:pt x="7620" y="36360"/>
                  </a:lnTo>
                  <a:lnTo>
                    <a:pt x="7620" y="34264"/>
                  </a:lnTo>
                </a:path>
                <a:path w="7620" h="83820">
                  <a:moveTo>
                    <a:pt x="7620" y="49479"/>
                  </a:moveTo>
                  <a:lnTo>
                    <a:pt x="7620" y="47383"/>
                  </a:lnTo>
                  <a:lnTo>
                    <a:pt x="5918" y="45681"/>
                  </a:lnTo>
                  <a:lnTo>
                    <a:pt x="3810" y="45681"/>
                  </a:lnTo>
                  <a:lnTo>
                    <a:pt x="1701" y="45681"/>
                  </a:lnTo>
                  <a:lnTo>
                    <a:pt x="0" y="47383"/>
                  </a:lnTo>
                  <a:lnTo>
                    <a:pt x="0" y="49479"/>
                  </a:lnTo>
                  <a:lnTo>
                    <a:pt x="0" y="51587"/>
                  </a:lnTo>
                  <a:lnTo>
                    <a:pt x="1701" y="53289"/>
                  </a:lnTo>
                  <a:lnTo>
                    <a:pt x="3810" y="53289"/>
                  </a:lnTo>
                  <a:lnTo>
                    <a:pt x="5918" y="53289"/>
                  </a:lnTo>
                  <a:lnTo>
                    <a:pt x="7620" y="51587"/>
                  </a:lnTo>
                  <a:lnTo>
                    <a:pt x="7620" y="49479"/>
                  </a:lnTo>
                </a:path>
                <a:path w="7620" h="83820">
                  <a:moveTo>
                    <a:pt x="7620" y="64706"/>
                  </a:moveTo>
                  <a:lnTo>
                    <a:pt x="7620" y="62598"/>
                  </a:lnTo>
                  <a:lnTo>
                    <a:pt x="5918" y="60896"/>
                  </a:lnTo>
                  <a:lnTo>
                    <a:pt x="3810" y="60896"/>
                  </a:lnTo>
                  <a:lnTo>
                    <a:pt x="1701" y="60896"/>
                  </a:lnTo>
                  <a:lnTo>
                    <a:pt x="0" y="62598"/>
                  </a:lnTo>
                  <a:lnTo>
                    <a:pt x="0" y="64706"/>
                  </a:lnTo>
                  <a:lnTo>
                    <a:pt x="0" y="66801"/>
                  </a:lnTo>
                  <a:lnTo>
                    <a:pt x="1701" y="68516"/>
                  </a:lnTo>
                  <a:lnTo>
                    <a:pt x="3810" y="68516"/>
                  </a:lnTo>
                  <a:lnTo>
                    <a:pt x="5918" y="68516"/>
                  </a:lnTo>
                  <a:lnTo>
                    <a:pt x="7620" y="66801"/>
                  </a:lnTo>
                  <a:lnTo>
                    <a:pt x="7620" y="64706"/>
                  </a:lnTo>
                </a:path>
                <a:path w="7620" h="83820">
                  <a:moveTo>
                    <a:pt x="7620" y="79933"/>
                  </a:moveTo>
                  <a:lnTo>
                    <a:pt x="7620" y="77825"/>
                  </a:lnTo>
                  <a:lnTo>
                    <a:pt x="5918" y="76123"/>
                  </a:lnTo>
                  <a:lnTo>
                    <a:pt x="3810" y="76123"/>
                  </a:lnTo>
                  <a:lnTo>
                    <a:pt x="1701" y="76123"/>
                  </a:lnTo>
                  <a:lnTo>
                    <a:pt x="0" y="77825"/>
                  </a:lnTo>
                  <a:lnTo>
                    <a:pt x="0" y="79933"/>
                  </a:lnTo>
                  <a:lnTo>
                    <a:pt x="0" y="82029"/>
                  </a:lnTo>
                  <a:lnTo>
                    <a:pt x="1701" y="83731"/>
                  </a:lnTo>
                  <a:lnTo>
                    <a:pt x="3810" y="83731"/>
                  </a:lnTo>
                  <a:lnTo>
                    <a:pt x="5918" y="83731"/>
                  </a:lnTo>
                  <a:lnTo>
                    <a:pt x="7620" y="82029"/>
                  </a:lnTo>
                  <a:lnTo>
                    <a:pt x="7620" y="79933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53" name="object 353" descr=""/>
            <p:cNvSpPr/>
            <p:nvPr/>
          </p:nvSpPr>
          <p:spPr>
            <a:xfrm>
              <a:off x="6866496" y="510134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54" name="object 354" descr=""/>
            <p:cNvSpPr/>
            <p:nvPr/>
          </p:nvSpPr>
          <p:spPr>
            <a:xfrm>
              <a:off x="6866496" y="510134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55" name="object 355" descr=""/>
            <p:cNvSpPr/>
            <p:nvPr/>
          </p:nvSpPr>
          <p:spPr>
            <a:xfrm>
              <a:off x="6866496" y="511656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19"/>
                  </a:lnTo>
                  <a:lnTo>
                    <a:pt x="5918" y="7619"/>
                  </a:lnTo>
                  <a:lnTo>
                    <a:pt x="7620" y="5905"/>
                  </a:lnTo>
                  <a:lnTo>
                    <a:pt x="7620" y="3809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56" name="object 356" descr=""/>
            <p:cNvSpPr/>
            <p:nvPr/>
          </p:nvSpPr>
          <p:spPr>
            <a:xfrm>
              <a:off x="6866496" y="511656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09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01" y="7619"/>
                  </a:lnTo>
                  <a:lnTo>
                    <a:pt x="3810" y="7619"/>
                  </a:lnTo>
                  <a:lnTo>
                    <a:pt x="5918" y="7619"/>
                  </a:lnTo>
                  <a:lnTo>
                    <a:pt x="7620" y="5905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57" name="object 357" descr=""/>
            <p:cNvSpPr/>
            <p:nvPr/>
          </p:nvSpPr>
          <p:spPr>
            <a:xfrm>
              <a:off x="6866496" y="513179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58" name="object 358" descr=""/>
            <p:cNvSpPr/>
            <p:nvPr/>
          </p:nvSpPr>
          <p:spPr>
            <a:xfrm>
              <a:off x="6866496" y="513179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59" name="object 359" descr=""/>
            <p:cNvSpPr/>
            <p:nvPr/>
          </p:nvSpPr>
          <p:spPr>
            <a:xfrm>
              <a:off x="6866496" y="514701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60" name="object 360" descr=""/>
            <p:cNvSpPr/>
            <p:nvPr/>
          </p:nvSpPr>
          <p:spPr>
            <a:xfrm>
              <a:off x="6866496" y="514701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61" name="object 361" descr=""/>
            <p:cNvSpPr/>
            <p:nvPr/>
          </p:nvSpPr>
          <p:spPr>
            <a:xfrm>
              <a:off x="6866496" y="516223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01" y="7619"/>
                  </a:lnTo>
                  <a:lnTo>
                    <a:pt x="5918" y="7619"/>
                  </a:lnTo>
                  <a:lnTo>
                    <a:pt x="7620" y="5918"/>
                  </a:lnTo>
                  <a:lnTo>
                    <a:pt x="7620" y="3809"/>
                  </a:lnTo>
                  <a:lnTo>
                    <a:pt x="7620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62" name="object 362" descr=""/>
            <p:cNvSpPr/>
            <p:nvPr/>
          </p:nvSpPr>
          <p:spPr>
            <a:xfrm>
              <a:off x="6866496" y="516223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09"/>
                  </a:moveTo>
                  <a:lnTo>
                    <a:pt x="7620" y="1714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14"/>
                  </a:lnTo>
                  <a:lnTo>
                    <a:pt x="0" y="3809"/>
                  </a:lnTo>
                  <a:lnTo>
                    <a:pt x="0" y="5918"/>
                  </a:lnTo>
                  <a:lnTo>
                    <a:pt x="1701" y="7619"/>
                  </a:lnTo>
                  <a:lnTo>
                    <a:pt x="3810" y="7619"/>
                  </a:lnTo>
                  <a:lnTo>
                    <a:pt x="5918" y="7619"/>
                  </a:lnTo>
                  <a:lnTo>
                    <a:pt x="7620" y="5918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63" name="object 363" descr=""/>
            <p:cNvSpPr/>
            <p:nvPr/>
          </p:nvSpPr>
          <p:spPr>
            <a:xfrm>
              <a:off x="6866496" y="517745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64" name="object 364" descr=""/>
            <p:cNvSpPr/>
            <p:nvPr/>
          </p:nvSpPr>
          <p:spPr>
            <a:xfrm>
              <a:off x="6866496" y="517745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65" name="object 365" descr=""/>
            <p:cNvSpPr/>
            <p:nvPr/>
          </p:nvSpPr>
          <p:spPr>
            <a:xfrm>
              <a:off x="6866496" y="519268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66" name="object 366" descr=""/>
            <p:cNvSpPr/>
            <p:nvPr/>
          </p:nvSpPr>
          <p:spPr>
            <a:xfrm>
              <a:off x="6866496" y="519268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67" name="object 367" descr=""/>
            <p:cNvSpPr/>
            <p:nvPr/>
          </p:nvSpPr>
          <p:spPr>
            <a:xfrm>
              <a:off x="6866496" y="520790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01" y="7619"/>
                  </a:lnTo>
                  <a:lnTo>
                    <a:pt x="5918" y="7619"/>
                  </a:lnTo>
                  <a:lnTo>
                    <a:pt x="7620" y="5918"/>
                  </a:lnTo>
                  <a:lnTo>
                    <a:pt x="7620" y="3809"/>
                  </a:lnTo>
                  <a:lnTo>
                    <a:pt x="7620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68" name="object 368" descr=""/>
            <p:cNvSpPr/>
            <p:nvPr/>
          </p:nvSpPr>
          <p:spPr>
            <a:xfrm>
              <a:off x="6866496" y="520790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09"/>
                  </a:moveTo>
                  <a:lnTo>
                    <a:pt x="7620" y="1714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14"/>
                  </a:lnTo>
                  <a:lnTo>
                    <a:pt x="0" y="3809"/>
                  </a:lnTo>
                  <a:lnTo>
                    <a:pt x="0" y="5918"/>
                  </a:lnTo>
                  <a:lnTo>
                    <a:pt x="1701" y="7619"/>
                  </a:lnTo>
                  <a:lnTo>
                    <a:pt x="3810" y="7619"/>
                  </a:lnTo>
                  <a:lnTo>
                    <a:pt x="5918" y="7619"/>
                  </a:lnTo>
                  <a:lnTo>
                    <a:pt x="7620" y="5918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69" name="object 369" descr=""/>
            <p:cNvSpPr/>
            <p:nvPr/>
          </p:nvSpPr>
          <p:spPr>
            <a:xfrm>
              <a:off x="6866496" y="522312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70" name="object 370" descr=""/>
            <p:cNvSpPr/>
            <p:nvPr/>
          </p:nvSpPr>
          <p:spPr>
            <a:xfrm>
              <a:off x="6866496" y="522312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71" name="object 371" descr=""/>
            <p:cNvSpPr/>
            <p:nvPr/>
          </p:nvSpPr>
          <p:spPr>
            <a:xfrm>
              <a:off x="6866496" y="523835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72" name="object 372" descr=""/>
            <p:cNvSpPr/>
            <p:nvPr/>
          </p:nvSpPr>
          <p:spPr>
            <a:xfrm>
              <a:off x="6866496" y="523835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73" name="object 373" descr=""/>
            <p:cNvSpPr/>
            <p:nvPr/>
          </p:nvSpPr>
          <p:spPr>
            <a:xfrm>
              <a:off x="6866496" y="525357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01" y="7620"/>
                  </a:lnTo>
                  <a:lnTo>
                    <a:pt x="5918" y="7620"/>
                  </a:lnTo>
                  <a:lnTo>
                    <a:pt x="7620" y="5918"/>
                  </a:lnTo>
                  <a:lnTo>
                    <a:pt x="7620" y="3810"/>
                  </a:lnTo>
                  <a:lnTo>
                    <a:pt x="7620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74" name="object 374" descr=""/>
            <p:cNvSpPr/>
            <p:nvPr/>
          </p:nvSpPr>
          <p:spPr>
            <a:xfrm>
              <a:off x="6866496" y="525357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14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14"/>
                  </a:lnTo>
                  <a:lnTo>
                    <a:pt x="0" y="3810"/>
                  </a:lnTo>
                  <a:lnTo>
                    <a:pt x="0" y="5918"/>
                  </a:lnTo>
                  <a:lnTo>
                    <a:pt x="1701" y="7620"/>
                  </a:lnTo>
                  <a:lnTo>
                    <a:pt x="3810" y="7620"/>
                  </a:lnTo>
                  <a:lnTo>
                    <a:pt x="5918" y="7620"/>
                  </a:lnTo>
                  <a:lnTo>
                    <a:pt x="7620" y="5918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75" name="object 375" descr=""/>
            <p:cNvSpPr/>
            <p:nvPr/>
          </p:nvSpPr>
          <p:spPr>
            <a:xfrm>
              <a:off x="6866496" y="526879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20"/>
                  </a:lnTo>
                  <a:lnTo>
                    <a:pt x="5918" y="7620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76" name="object 376" descr=""/>
            <p:cNvSpPr/>
            <p:nvPr/>
          </p:nvSpPr>
          <p:spPr>
            <a:xfrm>
              <a:off x="6866496" y="526879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20"/>
                  </a:lnTo>
                  <a:lnTo>
                    <a:pt x="3810" y="7620"/>
                  </a:lnTo>
                  <a:lnTo>
                    <a:pt x="5918" y="7620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77" name="object 377" descr=""/>
            <p:cNvSpPr/>
            <p:nvPr/>
          </p:nvSpPr>
          <p:spPr>
            <a:xfrm>
              <a:off x="6866496" y="528402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78" name="object 378" descr=""/>
            <p:cNvSpPr/>
            <p:nvPr/>
          </p:nvSpPr>
          <p:spPr>
            <a:xfrm>
              <a:off x="6866496" y="528402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79" name="object 379" descr=""/>
            <p:cNvSpPr/>
            <p:nvPr/>
          </p:nvSpPr>
          <p:spPr>
            <a:xfrm>
              <a:off x="6866496" y="529925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80" name="object 380" descr=""/>
            <p:cNvSpPr/>
            <p:nvPr/>
          </p:nvSpPr>
          <p:spPr>
            <a:xfrm>
              <a:off x="6866496" y="529925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81" name="object 381" descr=""/>
            <p:cNvSpPr/>
            <p:nvPr/>
          </p:nvSpPr>
          <p:spPr>
            <a:xfrm>
              <a:off x="6866496" y="531446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20"/>
                  </a:lnTo>
                  <a:lnTo>
                    <a:pt x="5918" y="7620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82" name="object 382" descr=""/>
            <p:cNvSpPr/>
            <p:nvPr/>
          </p:nvSpPr>
          <p:spPr>
            <a:xfrm>
              <a:off x="6866496" y="531446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20"/>
                  </a:lnTo>
                  <a:lnTo>
                    <a:pt x="3810" y="7620"/>
                  </a:lnTo>
                  <a:lnTo>
                    <a:pt x="5918" y="7620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83" name="object 383" descr=""/>
            <p:cNvSpPr/>
            <p:nvPr/>
          </p:nvSpPr>
          <p:spPr>
            <a:xfrm>
              <a:off x="6866496" y="532969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84" name="object 384" descr=""/>
            <p:cNvSpPr/>
            <p:nvPr/>
          </p:nvSpPr>
          <p:spPr>
            <a:xfrm>
              <a:off x="6866496" y="532969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85" name="object 385" descr=""/>
            <p:cNvSpPr/>
            <p:nvPr/>
          </p:nvSpPr>
          <p:spPr>
            <a:xfrm>
              <a:off x="6866496" y="534492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86" name="object 386" descr=""/>
            <p:cNvSpPr/>
            <p:nvPr/>
          </p:nvSpPr>
          <p:spPr>
            <a:xfrm>
              <a:off x="6866496" y="534492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87" name="object 387" descr=""/>
            <p:cNvSpPr/>
            <p:nvPr/>
          </p:nvSpPr>
          <p:spPr>
            <a:xfrm>
              <a:off x="6866496" y="536013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20"/>
                  </a:lnTo>
                  <a:lnTo>
                    <a:pt x="5918" y="7620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88" name="object 388" descr=""/>
            <p:cNvSpPr/>
            <p:nvPr/>
          </p:nvSpPr>
          <p:spPr>
            <a:xfrm>
              <a:off x="6866496" y="536013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20"/>
                  </a:lnTo>
                  <a:lnTo>
                    <a:pt x="3810" y="7620"/>
                  </a:lnTo>
                  <a:lnTo>
                    <a:pt x="5918" y="7620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89" name="object 389" descr=""/>
            <p:cNvSpPr/>
            <p:nvPr/>
          </p:nvSpPr>
          <p:spPr>
            <a:xfrm>
              <a:off x="6866496" y="537536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90" name="object 390" descr=""/>
            <p:cNvSpPr/>
            <p:nvPr/>
          </p:nvSpPr>
          <p:spPr>
            <a:xfrm>
              <a:off x="6866496" y="537536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91" name="object 391" descr=""/>
            <p:cNvSpPr/>
            <p:nvPr/>
          </p:nvSpPr>
          <p:spPr>
            <a:xfrm>
              <a:off x="6866496" y="539059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92" name="object 392" descr=""/>
            <p:cNvSpPr/>
            <p:nvPr/>
          </p:nvSpPr>
          <p:spPr>
            <a:xfrm>
              <a:off x="6866496" y="539059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93" name="object 393" descr=""/>
            <p:cNvSpPr/>
            <p:nvPr/>
          </p:nvSpPr>
          <p:spPr>
            <a:xfrm>
              <a:off x="6866496" y="540580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01" y="7620"/>
                  </a:lnTo>
                  <a:lnTo>
                    <a:pt x="5918" y="7620"/>
                  </a:lnTo>
                  <a:lnTo>
                    <a:pt x="7620" y="5918"/>
                  </a:lnTo>
                  <a:lnTo>
                    <a:pt x="7620" y="3810"/>
                  </a:lnTo>
                  <a:lnTo>
                    <a:pt x="7620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94" name="object 394" descr=""/>
            <p:cNvSpPr/>
            <p:nvPr/>
          </p:nvSpPr>
          <p:spPr>
            <a:xfrm>
              <a:off x="6866496" y="5405805"/>
              <a:ext cx="7620" cy="83820"/>
            </a:xfrm>
            <a:custGeom>
              <a:avLst/>
              <a:gdLst/>
              <a:ahLst/>
              <a:cxnLst/>
              <a:rect l="l" t="t" r="r" b="b"/>
              <a:pathLst>
                <a:path w="7620" h="83820">
                  <a:moveTo>
                    <a:pt x="7620" y="3810"/>
                  </a:moveTo>
                  <a:lnTo>
                    <a:pt x="7620" y="1714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14"/>
                  </a:lnTo>
                  <a:lnTo>
                    <a:pt x="0" y="3810"/>
                  </a:lnTo>
                  <a:lnTo>
                    <a:pt x="0" y="5918"/>
                  </a:lnTo>
                  <a:lnTo>
                    <a:pt x="1701" y="7620"/>
                  </a:lnTo>
                  <a:lnTo>
                    <a:pt x="3810" y="7620"/>
                  </a:lnTo>
                  <a:lnTo>
                    <a:pt x="5918" y="7620"/>
                  </a:lnTo>
                  <a:lnTo>
                    <a:pt x="7620" y="5918"/>
                  </a:lnTo>
                  <a:lnTo>
                    <a:pt x="7620" y="3810"/>
                  </a:lnTo>
                </a:path>
                <a:path w="7620" h="83820">
                  <a:moveTo>
                    <a:pt x="7620" y="19037"/>
                  </a:moveTo>
                  <a:lnTo>
                    <a:pt x="7620" y="16929"/>
                  </a:lnTo>
                  <a:lnTo>
                    <a:pt x="5918" y="15227"/>
                  </a:lnTo>
                  <a:lnTo>
                    <a:pt x="3810" y="15227"/>
                  </a:lnTo>
                  <a:lnTo>
                    <a:pt x="1701" y="15227"/>
                  </a:lnTo>
                  <a:lnTo>
                    <a:pt x="0" y="16929"/>
                  </a:lnTo>
                  <a:lnTo>
                    <a:pt x="0" y="19037"/>
                  </a:lnTo>
                  <a:lnTo>
                    <a:pt x="0" y="21132"/>
                  </a:lnTo>
                  <a:lnTo>
                    <a:pt x="1701" y="22834"/>
                  </a:lnTo>
                  <a:lnTo>
                    <a:pt x="3810" y="22834"/>
                  </a:lnTo>
                  <a:lnTo>
                    <a:pt x="5918" y="22834"/>
                  </a:lnTo>
                  <a:lnTo>
                    <a:pt x="7620" y="21132"/>
                  </a:lnTo>
                  <a:lnTo>
                    <a:pt x="7620" y="19037"/>
                  </a:lnTo>
                </a:path>
                <a:path w="7620" h="83820">
                  <a:moveTo>
                    <a:pt x="7620" y="34251"/>
                  </a:moveTo>
                  <a:lnTo>
                    <a:pt x="7620" y="32156"/>
                  </a:lnTo>
                  <a:lnTo>
                    <a:pt x="5918" y="30454"/>
                  </a:lnTo>
                  <a:lnTo>
                    <a:pt x="3810" y="30454"/>
                  </a:lnTo>
                  <a:lnTo>
                    <a:pt x="1701" y="30454"/>
                  </a:lnTo>
                  <a:lnTo>
                    <a:pt x="0" y="32156"/>
                  </a:lnTo>
                  <a:lnTo>
                    <a:pt x="0" y="34251"/>
                  </a:lnTo>
                  <a:lnTo>
                    <a:pt x="0" y="36360"/>
                  </a:lnTo>
                  <a:lnTo>
                    <a:pt x="1701" y="38061"/>
                  </a:lnTo>
                  <a:lnTo>
                    <a:pt x="3810" y="38061"/>
                  </a:lnTo>
                  <a:lnTo>
                    <a:pt x="5918" y="38061"/>
                  </a:lnTo>
                  <a:lnTo>
                    <a:pt x="7620" y="36360"/>
                  </a:lnTo>
                  <a:lnTo>
                    <a:pt x="7620" y="34251"/>
                  </a:lnTo>
                </a:path>
                <a:path w="7620" h="83820">
                  <a:moveTo>
                    <a:pt x="7620" y="49479"/>
                  </a:moveTo>
                  <a:lnTo>
                    <a:pt x="7620" y="47383"/>
                  </a:lnTo>
                  <a:lnTo>
                    <a:pt x="5918" y="45669"/>
                  </a:lnTo>
                  <a:lnTo>
                    <a:pt x="3810" y="45669"/>
                  </a:lnTo>
                  <a:lnTo>
                    <a:pt x="1701" y="45669"/>
                  </a:lnTo>
                  <a:lnTo>
                    <a:pt x="0" y="47383"/>
                  </a:lnTo>
                  <a:lnTo>
                    <a:pt x="0" y="49479"/>
                  </a:lnTo>
                  <a:lnTo>
                    <a:pt x="0" y="51587"/>
                  </a:lnTo>
                  <a:lnTo>
                    <a:pt x="1701" y="53289"/>
                  </a:lnTo>
                  <a:lnTo>
                    <a:pt x="3810" y="53289"/>
                  </a:lnTo>
                  <a:lnTo>
                    <a:pt x="5918" y="53289"/>
                  </a:lnTo>
                  <a:lnTo>
                    <a:pt x="7620" y="51587"/>
                  </a:lnTo>
                  <a:lnTo>
                    <a:pt x="7620" y="49479"/>
                  </a:lnTo>
                </a:path>
                <a:path w="7620" h="83820">
                  <a:moveTo>
                    <a:pt x="7620" y="64706"/>
                  </a:moveTo>
                  <a:lnTo>
                    <a:pt x="7620" y="62598"/>
                  </a:lnTo>
                  <a:lnTo>
                    <a:pt x="5918" y="60896"/>
                  </a:lnTo>
                  <a:lnTo>
                    <a:pt x="3810" y="60896"/>
                  </a:lnTo>
                  <a:lnTo>
                    <a:pt x="1701" y="60896"/>
                  </a:lnTo>
                  <a:lnTo>
                    <a:pt x="0" y="62598"/>
                  </a:lnTo>
                  <a:lnTo>
                    <a:pt x="0" y="64706"/>
                  </a:lnTo>
                  <a:lnTo>
                    <a:pt x="0" y="66801"/>
                  </a:lnTo>
                  <a:lnTo>
                    <a:pt x="1701" y="68503"/>
                  </a:lnTo>
                  <a:lnTo>
                    <a:pt x="3810" y="68503"/>
                  </a:lnTo>
                  <a:lnTo>
                    <a:pt x="5918" y="68503"/>
                  </a:lnTo>
                  <a:lnTo>
                    <a:pt x="7620" y="66801"/>
                  </a:lnTo>
                  <a:lnTo>
                    <a:pt x="7620" y="64706"/>
                  </a:lnTo>
                </a:path>
                <a:path w="7620" h="83820">
                  <a:moveTo>
                    <a:pt x="7620" y="79921"/>
                  </a:moveTo>
                  <a:lnTo>
                    <a:pt x="7620" y="77825"/>
                  </a:lnTo>
                  <a:lnTo>
                    <a:pt x="5918" y="76123"/>
                  </a:lnTo>
                  <a:lnTo>
                    <a:pt x="3810" y="76123"/>
                  </a:lnTo>
                  <a:lnTo>
                    <a:pt x="1701" y="76123"/>
                  </a:lnTo>
                  <a:lnTo>
                    <a:pt x="0" y="77825"/>
                  </a:lnTo>
                  <a:lnTo>
                    <a:pt x="0" y="79921"/>
                  </a:lnTo>
                  <a:lnTo>
                    <a:pt x="0" y="82029"/>
                  </a:lnTo>
                  <a:lnTo>
                    <a:pt x="1701" y="83731"/>
                  </a:lnTo>
                  <a:lnTo>
                    <a:pt x="3810" y="83731"/>
                  </a:lnTo>
                  <a:lnTo>
                    <a:pt x="5918" y="83731"/>
                  </a:lnTo>
                  <a:lnTo>
                    <a:pt x="7620" y="82029"/>
                  </a:lnTo>
                  <a:lnTo>
                    <a:pt x="7620" y="7992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95" name="object 395" descr=""/>
            <p:cNvSpPr/>
            <p:nvPr/>
          </p:nvSpPr>
          <p:spPr>
            <a:xfrm>
              <a:off x="6866496" y="549714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01" y="7620"/>
                  </a:lnTo>
                  <a:lnTo>
                    <a:pt x="5918" y="7620"/>
                  </a:lnTo>
                  <a:lnTo>
                    <a:pt x="7620" y="5918"/>
                  </a:lnTo>
                  <a:lnTo>
                    <a:pt x="7620" y="3810"/>
                  </a:lnTo>
                  <a:lnTo>
                    <a:pt x="7620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96" name="object 396" descr=""/>
            <p:cNvSpPr/>
            <p:nvPr/>
          </p:nvSpPr>
          <p:spPr>
            <a:xfrm>
              <a:off x="6866496" y="549714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14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14"/>
                  </a:lnTo>
                  <a:lnTo>
                    <a:pt x="0" y="3810"/>
                  </a:lnTo>
                  <a:lnTo>
                    <a:pt x="0" y="5918"/>
                  </a:lnTo>
                  <a:lnTo>
                    <a:pt x="1701" y="7620"/>
                  </a:lnTo>
                  <a:lnTo>
                    <a:pt x="3810" y="7620"/>
                  </a:lnTo>
                  <a:lnTo>
                    <a:pt x="5918" y="7620"/>
                  </a:lnTo>
                  <a:lnTo>
                    <a:pt x="7620" y="5918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97" name="object 397" descr=""/>
            <p:cNvSpPr/>
            <p:nvPr/>
          </p:nvSpPr>
          <p:spPr>
            <a:xfrm>
              <a:off x="6866496" y="551237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19"/>
                  </a:lnTo>
                  <a:lnTo>
                    <a:pt x="5918" y="7619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98" name="object 398" descr=""/>
            <p:cNvSpPr/>
            <p:nvPr/>
          </p:nvSpPr>
          <p:spPr>
            <a:xfrm>
              <a:off x="6866496" y="551237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19"/>
                  </a:lnTo>
                  <a:lnTo>
                    <a:pt x="3810" y="7619"/>
                  </a:lnTo>
                  <a:lnTo>
                    <a:pt x="5918" y="7619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99" name="object 399" descr=""/>
            <p:cNvSpPr/>
            <p:nvPr/>
          </p:nvSpPr>
          <p:spPr>
            <a:xfrm>
              <a:off x="6866496" y="552759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00" name="object 400" descr=""/>
            <p:cNvSpPr/>
            <p:nvPr/>
          </p:nvSpPr>
          <p:spPr>
            <a:xfrm>
              <a:off x="6866496" y="552759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09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01" name="object 401" descr=""/>
            <p:cNvSpPr/>
            <p:nvPr/>
          </p:nvSpPr>
          <p:spPr>
            <a:xfrm>
              <a:off x="6866496" y="554282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02" name="object 402" descr=""/>
            <p:cNvSpPr/>
            <p:nvPr/>
          </p:nvSpPr>
          <p:spPr>
            <a:xfrm>
              <a:off x="6866496" y="554282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03" name="object 403" descr=""/>
            <p:cNvSpPr/>
            <p:nvPr/>
          </p:nvSpPr>
          <p:spPr>
            <a:xfrm>
              <a:off x="6866496" y="555804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19"/>
                  </a:lnTo>
                  <a:lnTo>
                    <a:pt x="5918" y="7619"/>
                  </a:lnTo>
                  <a:lnTo>
                    <a:pt x="7620" y="5905"/>
                  </a:lnTo>
                  <a:lnTo>
                    <a:pt x="7620" y="3809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04" name="object 404" descr=""/>
            <p:cNvSpPr/>
            <p:nvPr/>
          </p:nvSpPr>
          <p:spPr>
            <a:xfrm>
              <a:off x="6866496" y="555804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09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01" y="7619"/>
                  </a:lnTo>
                  <a:lnTo>
                    <a:pt x="3810" y="7619"/>
                  </a:lnTo>
                  <a:lnTo>
                    <a:pt x="5918" y="7619"/>
                  </a:lnTo>
                  <a:lnTo>
                    <a:pt x="7620" y="5905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05" name="object 405" descr=""/>
            <p:cNvSpPr/>
            <p:nvPr/>
          </p:nvSpPr>
          <p:spPr>
            <a:xfrm>
              <a:off x="6866496" y="557326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06" name="object 406" descr=""/>
            <p:cNvSpPr/>
            <p:nvPr/>
          </p:nvSpPr>
          <p:spPr>
            <a:xfrm>
              <a:off x="6866496" y="557326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07" name="object 407" descr=""/>
            <p:cNvSpPr/>
            <p:nvPr/>
          </p:nvSpPr>
          <p:spPr>
            <a:xfrm>
              <a:off x="6866496" y="558849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08" name="object 408" descr=""/>
            <p:cNvSpPr/>
            <p:nvPr/>
          </p:nvSpPr>
          <p:spPr>
            <a:xfrm>
              <a:off x="6866496" y="558849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09" name="object 409" descr=""/>
            <p:cNvSpPr/>
            <p:nvPr/>
          </p:nvSpPr>
          <p:spPr>
            <a:xfrm>
              <a:off x="6866496" y="560370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14"/>
                  </a:lnTo>
                  <a:lnTo>
                    <a:pt x="0" y="5905"/>
                  </a:lnTo>
                  <a:lnTo>
                    <a:pt x="1701" y="7619"/>
                  </a:lnTo>
                  <a:lnTo>
                    <a:pt x="5918" y="7619"/>
                  </a:lnTo>
                  <a:lnTo>
                    <a:pt x="7620" y="5905"/>
                  </a:lnTo>
                  <a:lnTo>
                    <a:pt x="7620" y="3809"/>
                  </a:lnTo>
                  <a:lnTo>
                    <a:pt x="7620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10" name="object 410" descr=""/>
            <p:cNvSpPr/>
            <p:nvPr/>
          </p:nvSpPr>
          <p:spPr>
            <a:xfrm>
              <a:off x="6866496" y="560370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09"/>
                  </a:moveTo>
                  <a:lnTo>
                    <a:pt x="7620" y="1714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14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01" y="7619"/>
                  </a:lnTo>
                  <a:lnTo>
                    <a:pt x="3810" y="7619"/>
                  </a:lnTo>
                  <a:lnTo>
                    <a:pt x="5918" y="7619"/>
                  </a:lnTo>
                  <a:lnTo>
                    <a:pt x="7620" y="5905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11" name="object 411" descr=""/>
            <p:cNvSpPr/>
            <p:nvPr/>
          </p:nvSpPr>
          <p:spPr>
            <a:xfrm>
              <a:off x="6866496" y="561893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12" name="object 412" descr=""/>
            <p:cNvSpPr/>
            <p:nvPr/>
          </p:nvSpPr>
          <p:spPr>
            <a:xfrm>
              <a:off x="6866496" y="561893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13" name="object 413" descr=""/>
            <p:cNvSpPr/>
            <p:nvPr/>
          </p:nvSpPr>
          <p:spPr>
            <a:xfrm>
              <a:off x="6866496" y="563416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14" name="object 414" descr=""/>
            <p:cNvSpPr/>
            <p:nvPr/>
          </p:nvSpPr>
          <p:spPr>
            <a:xfrm>
              <a:off x="6866496" y="563416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15" name="object 415" descr=""/>
            <p:cNvSpPr/>
            <p:nvPr/>
          </p:nvSpPr>
          <p:spPr>
            <a:xfrm>
              <a:off x="6866496" y="564937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01" y="7619"/>
                  </a:lnTo>
                  <a:lnTo>
                    <a:pt x="5918" y="7619"/>
                  </a:lnTo>
                  <a:lnTo>
                    <a:pt x="7620" y="5918"/>
                  </a:lnTo>
                  <a:lnTo>
                    <a:pt x="7620" y="3809"/>
                  </a:lnTo>
                  <a:lnTo>
                    <a:pt x="7620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16" name="object 416" descr=""/>
            <p:cNvSpPr/>
            <p:nvPr/>
          </p:nvSpPr>
          <p:spPr>
            <a:xfrm>
              <a:off x="6866496" y="564937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09"/>
                  </a:moveTo>
                  <a:lnTo>
                    <a:pt x="7620" y="1714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14"/>
                  </a:lnTo>
                  <a:lnTo>
                    <a:pt x="0" y="3809"/>
                  </a:lnTo>
                  <a:lnTo>
                    <a:pt x="0" y="5918"/>
                  </a:lnTo>
                  <a:lnTo>
                    <a:pt x="1701" y="7619"/>
                  </a:lnTo>
                  <a:lnTo>
                    <a:pt x="3810" y="7619"/>
                  </a:lnTo>
                  <a:lnTo>
                    <a:pt x="5918" y="7619"/>
                  </a:lnTo>
                  <a:lnTo>
                    <a:pt x="7620" y="5918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17" name="object 417" descr=""/>
            <p:cNvSpPr/>
            <p:nvPr/>
          </p:nvSpPr>
          <p:spPr>
            <a:xfrm>
              <a:off x="6866496" y="566460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18" name="object 418" descr=""/>
            <p:cNvSpPr/>
            <p:nvPr/>
          </p:nvSpPr>
          <p:spPr>
            <a:xfrm>
              <a:off x="6866496" y="566460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19" name="object 419" descr=""/>
            <p:cNvSpPr/>
            <p:nvPr/>
          </p:nvSpPr>
          <p:spPr>
            <a:xfrm>
              <a:off x="6866496" y="567983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20" name="object 420" descr=""/>
            <p:cNvSpPr/>
            <p:nvPr/>
          </p:nvSpPr>
          <p:spPr>
            <a:xfrm>
              <a:off x="6866496" y="567983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21" name="object 421" descr=""/>
            <p:cNvSpPr/>
            <p:nvPr/>
          </p:nvSpPr>
          <p:spPr>
            <a:xfrm>
              <a:off x="6866496" y="569504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01" y="7620"/>
                  </a:lnTo>
                  <a:lnTo>
                    <a:pt x="5918" y="7620"/>
                  </a:lnTo>
                  <a:lnTo>
                    <a:pt x="7620" y="5918"/>
                  </a:lnTo>
                  <a:lnTo>
                    <a:pt x="7620" y="3810"/>
                  </a:lnTo>
                  <a:lnTo>
                    <a:pt x="7620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22" name="object 422" descr=""/>
            <p:cNvSpPr/>
            <p:nvPr/>
          </p:nvSpPr>
          <p:spPr>
            <a:xfrm>
              <a:off x="6866496" y="569504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14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14"/>
                  </a:lnTo>
                  <a:lnTo>
                    <a:pt x="0" y="3810"/>
                  </a:lnTo>
                  <a:lnTo>
                    <a:pt x="0" y="5918"/>
                  </a:lnTo>
                  <a:lnTo>
                    <a:pt x="1701" y="7620"/>
                  </a:lnTo>
                  <a:lnTo>
                    <a:pt x="3810" y="7620"/>
                  </a:lnTo>
                  <a:lnTo>
                    <a:pt x="5918" y="7620"/>
                  </a:lnTo>
                  <a:lnTo>
                    <a:pt x="7620" y="5918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23" name="object 423" descr=""/>
            <p:cNvSpPr/>
            <p:nvPr/>
          </p:nvSpPr>
          <p:spPr>
            <a:xfrm>
              <a:off x="6866496" y="571027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24" name="object 424" descr=""/>
            <p:cNvSpPr/>
            <p:nvPr/>
          </p:nvSpPr>
          <p:spPr>
            <a:xfrm>
              <a:off x="6866496" y="571027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25" name="object 425" descr=""/>
            <p:cNvSpPr/>
            <p:nvPr/>
          </p:nvSpPr>
          <p:spPr>
            <a:xfrm>
              <a:off x="6866496" y="572550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26" name="object 426" descr=""/>
            <p:cNvSpPr/>
            <p:nvPr/>
          </p:nvSpPr>
          <p:spPr>
            <a:xfrm>
              <a:off x="6866496" y="572550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27" name="object 427" descr=""/>
            <p:cNvSpPr/>
            <p:nvPr/>
          </p:nvSpPr>
          <p:spPr>
            <a:xfrm>
              <a:off x="6866496" y="574073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28" name="object 428" descr=""/>
            <p:cNvSpPr/>
            <p:nvPr/>
          </p:nvSpPr>
          <p:spPr>
            <a:xfrm>
              <a:off x="6866496" y="574073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29" name="object 429" descr=""/>
            <p:cNvSpPr/>
            <p:nvPr/>
          </p:nvSpPr>
          <p:spPr>
            <a:xfrm>
              <a:off x="6866496" y="575594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20"/>
                  </a:lnTo>
                  <a:lnTo>
                    <a:pt x="5918" y="7620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30" name="object 430" descr=""/>
            <p:cNvSpPr/>
            <p:nvPr/>
          </p:nvSpPr>
          <p:spPr>
            <a:xfrm>
              <a:off x="6866496" y="575594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20"/>
                  </a:lnTo>
                  <a:lnTo>
                    <a:pt x="3810" y="7620"/>
                  </a:lnTo>
                  <a:lnTo>
                    <a:pt x="5918" y="7620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31" name="object 431" descr=""/>
            <p:cNvSpPr/>
            <p:nvPr/>
          </p:nvSpPr>
          <p:spPr>
            <a:xfrm>
              <a:off x="6866496" y="577117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32" name="object 432" descr=""/>
            <p:cNvSpPr/>
            <p:nvPr/>
          </p:nvSpPr>
          <p:spPr>
            <a:xfrm>
              <a:off x="6866496" y="577117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33" name="object 433" descr=""/>
            <p:cNvSpPr/>
            <p:nvPr/>
          </p:nvSpPr>
          <p:spPr>
            <a:xfrm>
              <a:off x="6866496" y="578639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34" name="object 434" descr=""/>
            <p:cNvSpPr/>
            <p:nvPr/>
          </p:nvSpPr>
          <p:spPr>
            <a:xfrm>
              <a:off x="6866496" y="578639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35" name="object 435" descr=""/>
            <p:cNvSpPr/>
            <p:nvPr/>
          </p:nvSpPr>
          <p:spPr>
            <a:xfrm>
              <a:off x="6866496" y="580161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20"/>
                  </a:lnTo>
                  <a:lnTo>
                    <a:pt x="5918" y="7620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36" name="object 436" descr=""/>
            <p:cNvSpPr/>
            <p:nvPr/>
          </p:nvSpPr>
          <p:spPr>
            <a:xfrm>
              <a:off x="6866496" y="580161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20"/>
                  </a:lnTo>
                  <a:lnTo>
                    <a:pt x="3810" y="7620"/>
                  </a:lnTo>
                  <a:lnTo>
                    <a:pt x="5918" y="7620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37" name="object 437" descr=""/>
            <p:cNvSpPr/>
            <p:nvPr/>
          </p:nvSpPr>
          <p:spPr>
            <a:xfrm>
              <a:off x="6866496" y="581684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38" name="object 438" descr=""/>
            <p:cNvSpPr/>
            <p:nvPr/>
          </p:nvSpPr>
          <p:spPr>
            <a:xfrm>
              <a:off x="6866496" y="581684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39" name="object 439" descr=""/>
            <p:cNvSpPr/>
            <p:nvPr/>
          </p:nvSpPr>
          <p:spPr>
            <a:xfrm>
              <a:off x="6866496" y="583206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40" name="object 440" descr=""/>
            <p:cNvSpPr/>
            <p:nvPr/>
          </p:nvSpPr>
          <p:spPr>
            <a:xfrm>
              <a:off x="6866496" y="583206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41" name="object 441" descr=""/>
            <p:cNvSpPr/>
            <p:nvPr/>
          </p:nvSpPr>
          <p:spPr>
            <a:xfrm>
              <a:off x="6866496" y="584728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01" y="7620"/>
                  </a:lnTo>
                  <a:lnTo>
                    <a:pt x="5918" y="7620"/>
                  </a:lnTo>
                  <a:lnTo>
                    <a:pt x="7620" y="5918"/>
                  </a:lnTo>
                  <a:lnTo>
                    <a:pt x="7620" y="3810"/>
                  </a:lnTo>
                  <a:lnTo>
                    <a:pt x="7620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42" name="object 442" descr=""/>
            <p:cNvSpPr/>
            <p:nvPr/>
          </p:nvSpPr>
          <p:spPr>
            <a:xfrm>
              <a:off x="6866496" y="584728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14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14"/>
                  </a:lnTo>
                  <a:lnTo>
                    <a:pt x="0" y="3810"/>
                  </a:lnTo>
                  <a:lnTo>
                    <a:pt x="0" y="5918"/>
                  </a:lnTo>
                  <a:lnTo>
                    <a:pt x="1701" y="7620"/>
                  </a:lnTo>
                  <a:lnTo>
                    <a:pt x="3810" y="7620"/>
                  </a:lnTo>
                  <a:lnTo>
                    <a:pt x="5918" y="7620"/>
                  </a:lnTo>
                  <a:lnTo>
                    <a:pt x="7620" y="5918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43" name="object 443" descr=""/>
            <p:cNvSpPr/>
            <p:nvPr/>
          </p:nvSpPr>
          <p:spPr>
            <a:xfrm>
              <a:off x="6866496" y="586251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44" name="object 444" descr=""/>
            <p:cNvSpPr/>
            <p:nvPr/>
          </p:nvSpPr>
          <p:spPr>
            <a:xfrm>
              <a:off x="6866496" y="586251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45" name="object 445" descr=""/>
            <p:cNvSpPr/>
            <p:nvPr/>
          </p:nvSpPr>
          <p:spPr>
            <a:xfrm>
              <a:off x="6866496" y="587773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46" name="object 446" descr=""/>
            <p:cNvSpPr/>
            <p:nvPr/>
          </p:nvSpPr>
          <p:spPr>
            <a:xfrm>
              <a:off x="6866496" y="587773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47" name="object 447" descr=""/>
            <p:cNvSpPr/>
            <p:nvPr/>
          </p:nvSpPr>
          <p:spPr>
            <a:xfrm>
              <a:off x="6866496" y="589295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01" y="7620"/>
                  </a:lnTo>
                  <a:lnTo>
                    <a:pt x="5918" y="7620"/>
                  </a:lnTo>
                  <a:lnTo>
                    <a:pt x="7620" y="5918"/>
                  </a:lnTo>
                  <a:lnTo>
                    <a:pt x="7620" y="3810"/>
                  </a:lnTo>
                  <a:lnTo>
                    <a:pt x="7620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48" name="object 448" descr=""/>
            <p:cNvSpPr/>
            <p:nvPr/>
          </p:nvSpPr>
          <p:spPr>
            <a:xfrm>
              <a:off x="6866496" y="589295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14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14"/>
                  </a:lnTo>
                  <a:lnTo>
                    <a:pt x="0" y="3810"/>
                  </a:lnTo>
                  <a:lnTo>
                    <a:pt x="0" y="5918"/>
                  </a:lnTo>
                  <a:lnTo>
                    <a:pt x="1701" y="7620"/>
                  </a:lnTo>
                  <a:lnTo>
                    <a:pt x="3810" y="7620"/>
                  </a:lnTo>
                  <a:lnTo>
                    <a:pt x="5918" y="7620"/>
                  </a:lnTo>
                  <a:lnTo>
                    <a:pt x="7620" y="5918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49" name="object 449" descr=""/>
            <p:cNvSpPr/>
            <p:nvPr/>
          </p:nvSpPr>
          <p:spPr>
            <a:xfrm>
              <a:off x="6866496" y="590817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50" name="object 450" descr=""/>
            <p:cNvSpPr/>
            <p:nvPr/>
          </p:nvSpPr>
          <p:spPr>
            <a:xfrm>
              <a:off x="6866496" y="590817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51" name="object 451" descr=""/>
            <p:cNvSpPr/>
            <p:nvPr/>
          </p:nvSpPr>
          <p:spPr>
            <a:xfrm>
              <a:off x="6866496" y="592340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52" name="object 452" descr=""/>
            <p:cNvSpPr/>
            <p:nvPr/>
          </p:nvSpPr>
          <p:spPr>
            <a:xfrm>
              <a:off x="6866496" y="592340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53" name="object 453" descr=""/>
            <p:cNvSpPr/>
            <p:nvPr/>
          </p:nvSpPr>
          <p:spPr>
            <a:xfrm>
              <a:off x="6866496" y="593862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01" y="7620"/>
                  </a:lnTo>
                  <a:lnTo>
                    <a:pt x="5918" y="7620"/>
                  </a:lnTo>
                  <a:lnTo>
                    <a:pt x="7620" y="5918"/>
                  </a:lnTo>
                  <a:lnTo>
                    <a:pt x="7620" y="3810"/>
                  </a:lnTo>
                  <a:lnTo>
                    <a:pt x="7620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54" name="object 454" descr=""/>
            <p:cNvSpPr/>
            <p:nvPr/>
          </p:nvSpPr>
          <p:spPr>
            <a:xfrm>
              <a:off x="6866496" y="593862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14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14"/>
                  </a:lnTo>
                  <a:lnTo>
                    <a:pt x="0" y="3810"/>
                  </a:lnTo>
                  <a:lnTo>
                    <a:pt x="0" y="5918"/>
                  </a:lnTo>
                  <a:lnTo>
                    <a:pt x="1701" y="7620"/>
                  </a:lnTo>
                  <a:lnTo>
                    <a:pt x="3810" y="7620"/>
                  </a:lnTo>
                  <a:lnTo>
                    <a:pt x="5918" y="7620"/>
                  </a:lnTo>
                  <a:lnTo>
                    <a:pt x="7620" y="5918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55" name="object 455" descr=""/>
            <p:cNvSpPr/>
            <p:nvPr/>
          </p:nvSpPr>
          <p:spPr>
            <a:xfrm>
              <a:off x="6866496" y="595384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19"/>
                  </a:lnTo>
                  <a:lnTo>
                    <a:pt x="5918" y="7619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56" name="object 456" descr=""/>
            <p:cNvSpPr/>
            <p:nvPr/>
          </p:nvSpPr>
          <p:spPr>
            <a:xfrm>
              <a:off x="6866496" y="595384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19"/>
                  </a:lnTo>
                  <a:lnTo>
                    <a:pt x="3810" y="7619"/>
                  </a:lnTo>
                  <a:lnTo>
                    <a:pt x="5918" y="7619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57" name="object 457" descr=""/>
            <p:cNvSpPr/>
            <p:nvPr/>
          </p:nvSpPr>
          <p:spPr>
            <a:xfrm>
              <a:off x="6866496" y="596907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58" name="object 458" descr=""/>
            <p:cNvSpPr/>
            <p:nvPr/>
          </p:nvSpPr>
          <p:spPr>
            <a:xfrm>
              <a:off x="6866496" y="596907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59" name="object 459" descr=""/>
            <p:cNvSpPr/>
            <p:nvPr/>
          </p:nvSpPr>
          <p:spPr>
            <a:xfrm>
              <a:off x="6866496" y="598430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60" name="object 460" descr=""/>
            <p:cNvSpPr/>
            <p:nvPr/>
          </p:nvSpPr>
          <p:spPr>
            <a:xfrm>
              <a:off x="6866496" y="598430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61" name="object 461" descr=""/>
            <p:cNvSpPr/>
            <p:nvPr/>
          </p:nvSpPr>
          <p:spPr>
            <a:xfrm>
              <a:off x="6866496" y="599951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19"/>
                  </a:lnTo>
                  <a:lnTo>
                    <a:pt x="5918" y="7619"/>
                  </a:lnTo>
                  <a:lnTo>
                    <a:pt x="7620" y="5905"/>
                  </a:lnTo>
                  <a:lnTo>
                    <a:pt x="7620" y="3809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62" name="object 462" descr=""/>
            <p:cNvSpPr/>
            <p:nvPr/>
          </p:nvSpPr>
          <p:spPr>
            <a:xfrm>
              <a:off x="6866496" y="599951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09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01" y="7619"/>
                  </a:lnTo>
                  <a:lnTo>
                    <a:pt x="3810" y="7619"/>
                  </a:lnTo>
                  <a:lnTo>
                    <a:pt x="5918" y="7619"/>
                  </a:lnTo>
                  <a:lnTo>
                    <a:pt x="7620" y="5905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63" name="object 463" descr=""/>
            <p:cNvSpPr/>
            <p:nvPr/>
          </p:nvSpPr>
          <p:spPr>
            <a:xfrm>
              <a:off x="6866496" y="601474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64" name="object 464" descr=""/>
            <p:cNvSpPr/>
            <p:nvPr/>
          </p:nvSpPr>
          <p:spPr>
            <a:xfrm>
              <a:off x="6866496" y="601474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65" name="object 465" descr=""/>
            <p:cNvSpPr/>
            <p:nvPr/>
          </p:nvSpPr>
          <p:spPr>
            <a:xfrm>
              <a:off x="6866496" y="602997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66" name="object 466" descr=""/>
            <p:cNvSpPr/>
            <p:nvPr/>
          </p:nvSpPr>
          <p:spPr>
            <a:xfrm>
              <a:off x="6866496" y="602997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67" name="object 467" descr=""/>
            <p:cNvSpPr/>
            <p:nvPr/>
          </p:nvSpPr>
          <p:spPr>
            <a:xfrm>
              <a:off x="6866496" y="604518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19"/>
                  </a:lnTo>
                  <a:lnTo>
                    <a:pt x="5918" y="7619"/>
                  </a:lnTo>
                  <a:lnTo>
                    <a:pt x="7620" y="5905"/>
                  </a:lnTo>
                  <a:lnTo>
                    <a:pt x="7620" y="3809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68" name="object 468" descr=""/>
            <p:cNvSpPr/>
            <p:nvPr/>
          </p:nvSpPr>
          <p:spPr>
            <a:xfrm>
              <a:off x="6866496" y="604518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09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01" y="7619"/>
                  </a:lnTo>
                  <a:lnTo>
                    <a:pt x="3810" y="7619"/>
                  </a:lnTo>
                  <a:lnTo>
                    <a:pt x="5918" y="7619"/>
                  </a:lnTo>
                  <a:lnTo>
                    <a:pt x="7620" y="5905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69" name="object 469" descr=""/>
            <p:cNvSpPr/>
            <p:nvPr/>
          </p:nvSpPr>
          <p:spPr>
            <a:xfrm>
              <a:off x="6866496" y="606041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70" name="object 470" descr=""/>
            <p:cNvSpPr/>
            <p:nvPr/>
          </p:nvSpPr>
          <p:spPr>
            <a:xfrm>
              <a:off x="6866496" y="606041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71" name="object 471" descr=""/>
            <p:cNvSpPr/>
            <p:nvPr/>
          </p:nvSpPr>
          <p:spPr>
            <a:xfrm>
              <a:off x="6866496" y="607564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72" name="object 472" descr=""/>
            <p:cNvSpPr/>
            <p:nvPr/>
          </p:nvSpPr>
          <p:spPr>
            <a:xfrm>
              <a:off x="6866496" y="607564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73" name="object 473" descr=""/>
            <p:cNvSpPr/>
            <p:nvPr/>
          </p:nvSpPr>
          <p:spPr>
            <a:xfrm>
              <a:off x="6866496" y="609085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01" y="7619"/>
                  </a:lnTo>
                  <a:lnTo>
                    <a:pt x="5918" y="7619"/>
                  </a:lnTo>
                  <a:lnTo>
                    <a:pt x="7620" y="5918"/>
                  </a:lnTo>
                  <a:lnTo>
                    <a:pt x="7620" y="3809"/>
                  </a:lnTo>
                  <a:lnTo>
                    <a:pt x="7620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74" name="object 474" descr=""/>
            <p:cNvSpPr/>
            <p:nvPr/>
          </p:nvSpPr>
          <p:spPr>
            <a:xfrm>
              <a:off x="6866496" y="609085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09"/>
                  </a:moveTo>
                  <a:lnTo>
                    <a:pt x="7620" y="1714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14"/>
                  </a:lnTo>
                  <a:lnTo>
                    <a:pt x="0" y="3809"/>
                  </a:lnTo>
                  <a:lnTo>
                    <a:pt x="0" y="5918"/>
                  </a:lnTo>
                  <a:lnTo>
                    <a:pt x="1701" y="7619"/>
                  </a:lnTo>
                  <a:lnTo>
                    <a:pt x="3810" y="7619"/>
                  </a:lnTo>
                  <a:lnTo>
                    <a:pt x="5918" y="7619"/>
                  </a:lnTo>
                  <a:lnTo>
                    <a:pt x="7620" y="5918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75" name="object 475" descr=""/>
            <p:cNvSpPr/>
            <p:nvPr/>
          </p:nvSpPr>
          <p:spPr>
            <a:xfrm>
              <a:off x="6866496" y="610608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76" name="object 476" descr=""/>
            <p:cNvSpPr/>
            <p:nvPr/>
          </p:nvSpPr>
          <p:spPr>
            <a:xfrm>
              <a:off x="6866496" y="610608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77" name="object 477" descr=""/>
            <p:cNvSpPr/>
            <p:nvPr/>
          </p:nvSpPr>
          <p:spPr>
            <a:xfrm>
              <a:off x="6866496" y="612131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78" name="object 478" descr=""/>
            <p:cNvSpPr/>
            <p:nvPr/>
          </p:nvSpPr>
          <p:spPr>
            <a:xfrm>
              <a:off x="6866496" y="612131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79" name="object 479" descr=""/>
            <p:cNvSpPr/>
            <p:nvPr/>
          </p:nvSpPr>
          <p:spPr>
            <a:xfrm>
              <a:off x="6866496" y="613652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01" y="7620"/>
                  </a:lnTo>
                  <a:lnTo>
                    <a:pt x="5918" y="7620"/>
                  </a:lnTo>
                  <a:lnTo>
                    <a:pt x="7620" y="5918"/>
                  </a:lnTo>
                  <a:lnTo>
                    <a:pt x="7620" y="3810"/>
                  </a:lnTo>
                  <a:lnTo>
                    <a:pt x="7620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80" name="object 480" descr=""/>
            <p:cNvSpPr/>
            <p:nvPr/>
          </p:nvSpPr>
          <p:spPr>
            <a:xfrm>
              <a:off x="6866496" y="613652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14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14"/>
                  </a:lnTo>
                  <a:lnTo>
                    <a:pt x="0" y="3810"/>
                  </a:lnTo>
                  <a:lnTo>
                    <a:pt x="0" y="5918"/>
                  </a:lnTo>
                  <a:lnTo>
                    <a:pt x="1701" y="7620"/>
                  </a:lnTo>
                  <a:lnTo>
                    <a:pt x="3810" y="7620"/>
                  </a:lnTo>
                  <a:lnTo>
                    <a:pt x="5918" y="7620"/>
                  </a:lnTo>
                  <a:lnTo>
                    <a:pt x="7620" y="5918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81" name="object 481" descr=""/>
            <p:cNvSpPr/>
            <p:nvPr/>
          </p:nvSpPr>
          <p:spPr>
            <a:xfrm>
              <a:off x="6866496" y="615175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82" name="object 482" descr=""/>
            <p:cNvSpPr/>
            <p:nvPr/>
          </p:nvSpPr>
          <p:spPr>
            <a:xfrm>
              <a:off x="6866496" y="615175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83" name="object 483" descr=""/>
            <p:cNvSpPr/>
            <p:nvPr/>
          </p:nvSpPr>
          <p:spPr>
            <a:xfrm>
              <a:off x="6866496" y="616698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84" name="object 484" descr=""/>
            <p:cNvSpPr/>
            <p:nvPr/>
          </p:nvSpPr>
          <p:spPr>
            <a:xfrm>
              <a:off x="6866496" y="616698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85" name="object 485" descr=""/>
            <p:cNvSpPr/>
            <p:nvPr/>
          </p:nvSpPr>
          <p:spPr>
            <a:xfrm>
              <a:off x="6866496" y="618220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86" name="object 486" descr=""/>
            <p:cNvSpPr/>
            <p:nvPr/>
          </p:nvSpPr>
          <p:spPr>
            <a:xfrm>
              <a:off x="6866496" y="618220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87" name="object 487" descr=""/>
            <p:cNvSpPr/>
            <p:nvPr/>
          </p:nvSpPr>
          <p:spPr>
            <a:xfrm>
              <a:off x="6866496" y="619742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20"/>
                  </a:lnTo>
                  <a:lnTo>
                    <a:pt x="5918" y="7620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88" name="object 488" descr=""/>
            <p:cNvSpPr/>
            <p:nvPr/>
          </p:nvSpPr>
          <p:spPr>
            <a:xfrm>
              <a:off x="6866496" y="619742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20"/>
                  </a:lnTo>
                  <a:lnTo>
                    <a:pt x="3810" y="7620"/>
                  </a:lnTo>
                  <a:lnTo>
                    <a:pt x="5918" y="7620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89" name="object 489" descr=""/>
            <p:cNvSpPr/>
            <p:nvPr/>
          </p:nvSpPr>
          <p:spPr>
            <a:xfrm>
              <a:off x="6866496" y="621264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90" name="object 490" descr=""/>
            <p:cNvSpPr/>
            <p:nvPr/>
          </p:nvSpPr>
          <p:spPr>
            <a:xfrm>
              <a:off x="6866496" y="621264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91" name="object 491" descr=""/>
            <p:cNvSpPr/>
            <p:nvPr/>
          </p:nvSpPr>
          <p:spPr>
            <a:xfrm>
              <a:off x="6866496" y="622787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92" name="object 492" descr=""/>
            <p:cNvSpPr/>
            <p:nvPr/>
          </p:nvSpPr>
          <p:spPr>
            <a:xfrm>
              <a:off x="6866496" y="622787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93" name="object 493" descr=""/>
            <p:cNvSpPr/>
            <p:nvPr/>
          </p:nvSpPr>
          <p:spPr>
            <a:xfrm>
              <a:off x="6866496" y="624309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20"/>
                  </a:lnTo>
                  <a:lnTo>
                    <a:pt x="5918" y="7620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94" name="object 494" descr=""/>
            <p:cNvSpPr/>
            <p:nvPr/>
          </p:nvSpPr>
          <p:spPr>
            <a:xfrm>
              <a:off x="6866496" y="624309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20"/>
                  </a:lnTo>
                  <a:lnTo>
                    <a:pt x="3810" y="7620"/>
                  </a:lnTo>
                  <a:lnTo>
                    <a:pt x="5918" y="7620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95" name="object 495" descr=""/>
            <p:cNvSpPr/>
            <p:nvPr/>
          </p:nvSpPr>
          <p:spPr>
            <a:xfrm>
              <a:off x="6866496" y="625831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96" name="object 496" descr=""/>
            <p:cNvSpPr/>
            <p:nvPr/>
          </p:nvSpPr>
          <p:spPr>
            <a:xfrm>
              <a:off x="6866496" y="625831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97" name="object 497" descr=""/>
            <p:cNvSpPr/>
            <p:nvPr/>
          </p:nvSpPr>
          <p:spPr>
            <a:xfrm>
              <a:off x="6866496" y="627354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98" name="object 498" descr=""/>
            <p:cNvSpPr/>
            <p:nvPr/>
          </p:nvSpPr>
          <p:spPr>
            <a:xfrm>
              <a:off x="6866496" y="627354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99" name="object 499" descr=""/>
            <p:cNvSpPr/>
            <p:nvPr/>
          </p:nvSpPr>
          <p:spPr>
            <a:xfrm>
              <a:off x="6866496" y="628876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18"/>
                  </a:lnTo>
                  <a:lnTo>
                    <a:pt x="1701" y="7620"/>
                  </a:lnTo>
                  <a:lnTo>
                    <a:pt x="5918" y="7620"/>
                  </a:lnTo>
                  <a:lnTo>
                    <a:pt x="7620" y="5918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00" name="object 500" descr=""/>
            <p:cNvSpPr/>
            <p:nvPr/>
          </p:nvSpPr>
          <p:spPr>
            <a:xfrm>
              <a:off x="6866496" y="628876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18"/>
                  </a:lnTo>
                  <a:lnTo>
                    <a:pt x="1701" y="7620"/>
                  </a:lnTo>
                  <a:lnTo>
                    <a:pt x="3810" y="7620"/>
                  </a:lnTo>
                  <a:lnTo>
                    <a:pt x="5918" y="7620"/>
                  </a:lnTo>
                  <a:lnTo>
                    <a:pt x="7620" y="5918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01" name="object 501" descr=""/>
            <p:cNvSpPr/>
            <p:nvPr/>
          </p:nvSpPr>
          <p:spPr>
            <a:xfrm>
              <a:off x="6866496" y="630398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02" name="object 502" descr=""/>
            <p:cNvSpPr/>
            <p:nvPr/>
          </p:nvSpPr>
          <p:spPr>
            <a:xfrm>
              <a:off x="6866496" y="630398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03" name="object 503" descr=""/>
            <p:cNvSpPr/>
            <p:nvPr/>
          </p:nvSpPr>
          <p:spPr>
            <a:xfrm>
              <a:off x="6866496" y="631921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04" name="object 504" descr=""/>
            <p:cNvSpPr/>
            <p:nvPr/>
          </p:nvSpPr>
          <p:spPr>
            <a:xfrm>
              <a:off x="6866496" y="631921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05" name="object 505" descr=""/>
            <p:cNvSpPr/>
            <p:nvPr/>
          </p:nvSpPr>
          <p:spPr>
            <a:xfrm>
              <a:off x="6866496" y="633442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01" y="7620"/>
                  </a:lnTo>
                  <a:lnTo>
                    <a:pt x="5918" y="7620"/>
                  </a:lnTo>
                  <a:lnTo>
                    <a:pt x="7620" y="5918"/>
                  </a:lnTo>
                  <a:lnTo>
                    <a:pt x="7620" y="3810"/>
                  </a:lnTo>
                  <a:lnTo>
                    <a:pt x="7620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06" name="object 506" descr=""/>
            <p:cNvSpPr/>
            <p:nvPr/>
          </p:nvSpPr>
          <p:spPr>
            <a:xfrm>
              <a:off x="6866496" y="633442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14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14"/>
                  </a:lnTo>
                  <a:lnTo>
                    <a:pt x="0" y="3810"/>
                  </a:lnTo>
                  <a:lnTo>
                    <a:pt x="0" y="5918"/>
                  </a:lnTo>
                  <a:lnTo>
                    <a:pt x="1701" y="7620"/>
                  </a:lnTo>
                  <a:lnTo>
                    <a:pt x="3810" y="7620"/>
                  </a:lnTo>
                  <a:lnTo>
                    <a:pt x="5918" y="7620"/>
                  </a:lnTo>
                  <a:lnTo>
                    <a:pt x="7620" y="5918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07" name="object 507" descr=""/>
            <p:cNvSpPr/>
            <p:nvPr/>
          </p:nvSpPr>
          <p:spPr>
            <a:xfrm>
              <a:off x="6866496" y="634965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08" name="object 508" descr=""/>
            <p:cNvSpPr/>
            <p:nvPr/>
          </p:nvSpPr>
          <p:spPr>
            <a:xfrm>
              <a:off x="6866496" y="634965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09" name="object 509" descr=""/>
            <p:cNvSpPr/>
            <p:nvPr/>
          </p:nvSpPr>
          <p:spPr>
            <a:xfrm>
              <a:off x="6866496" y="636488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10" name="object 510" descr=""/>
            <p:cNvSpPr/>
            <p:nvPr/>
          </p:nvSpPr>
          <p:spPr>
            <a:xfrm>
              <a:off x="6866496" y="636488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11" name="object 511" descr=""/>
            <p:cNvSpPr/>
            <p:nvPr/>
          </p:nvSpPr>
          <p:spPr>
            <a:xfrm>
              <a:off x="6866496" y="638009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01" y="7620"/>
                  </a:lnTo>
                  <a:lnTo>
                    <a:pt x="5918" y="7620"/>
                  </a:lnTo>
                  <a:lnTo>
                    <a:pt x="7620" y="5918"/>
                  </a:lnTo>
                  <a:lnTo>
                    <a:pt x="7620" y="3810"/>
                  </a:lnTo>
                  <a:lnTo>
                    <a:pt x="7620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12" name="object 512" descr=""/>
            <p:cNvSpPr/>
            <p:nvPr/>
          </p:nvSpPr>
          <p:spPr>
            <a:xfrm>
              <a:off x="6866496" y="638009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14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14"/>
                  </a:lnTo>
                  <a:lnTo>
                    <a:pt x="0" y="3810"/>
                  </a:lnTo>
                  <a:lnTo>
                    <a:pt x="0" y="5918"/>
                  </a:lnTo>
                  <a:lnTo>
                    <a:pt x="1701" y="7620"/>
                  </a:lnTo>
                  <a:lnTo>
                    <a:pt x="3810" y="7620"/>
                  </a:lnTo>
                  <a:lnTo>
                    <a:pt x="5918" y="7620"/>
                  </a:lnTo>
                  <a:lnTo>
                    <a:pt x="7620" y="5918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13" name="object 513" descr=""/>
            <p:cNvSpPr/>
            <p:nvPr/>
          </p:nvSpPr>
          <p:spPr>
            <a:xfrm>
              <a:off x="6866496" y="639532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14" name="object 514" descr=""/>
            <p:cNvSpPr/>
            <p:nvPr/>
          </p:nvSpPr>
          <p:spPr>
            <a:xfrm>
              <a:off x="6866496" y="639532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15" name="object 515" descr=""/>
            <p:cNvSpPr/>
            <p:nvPr/>
          </p:nvSpPr>
          <p:spPr>
            <a:xfrm>
              <a:off x="6866496" y="641055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16" name="object 516" descr=""/>
            <p:cNvSpPr/>
            <p:nvPr/>
          </p:nvSpPr>
          <p:spPr>
            <a:xfrm>
              <a:off x="6866496" y="641055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17" name="object 517" descr=""/>
            <p:cNvSpPr/>
            <p:nvPr/>
          </p:nvSpPr>
          <p:spPr>
            <a:xfrm>
              <a:off x="6866496" y="642578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18" name="object 518" descr=""/>
            <p:cNvSpPr/>
            <p:nvPr/>
          </p:nvSpPr>
          <p:spPr>
            <a:xfrm>
              <a:off x="6866496" y="642578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19" name="object 519" descr=""/>
            <p:cNvSpPr/>
            <p:nvPr/>
          </p:nvSpPr>
          <p:spPr>
            <a:xfrm>
              <a:off x="6866496" y="644099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19"/>
                  </a:lnTo>
                  <a:lnTo>
                    <a:pt x="5918" y="7619"/>
                  </a:lnTo>
                  <a:lnTo>
                    <a:pt x="7620" y="5905"/>
                  </a:lnTo>
                  <a:lnTo>
                    <a:pt x="7620" y="3809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20" name="object 520" descr=""/>
            <p:cNvSpPr/>
            <p:nvPr/>
          </p:nvSpPr>
          <p:spPr>
            <a:xfrm>
              <a:off x="6866496" y="644099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09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01" y="7619"/>
                  </a:lnTo>
                  <a:lnTo>
                    <a:pt x="3810" y="7619"/>
                  </a:lnTo>
                  <a:lnTo>
                    <a:pt x="5918" y="7619"/>
                  </a:lnTo>
                  <a:lnTo>
                    <a:pt x="7620" y="5905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21" name="object 521" descr=""/>
            <p:cNvSpPr/>
            <p:nvPr/>
          </p:nvSpPr>
          <p:spPr>
            <a:xfrm>
              <a:off x="6866496" y="645622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22" name="object 522" descr=""/>
            <p:cNvSpPr/>
            <p:nvPr/>
          </p:nvSpPr>
          <p:spPr>
            <a:xfrm>
              <a:off x="6866496" y="645622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23" name="object 523" descr=""/>
            <p:cNvSpPr/>
            <p:nvPr/>
          </p:nvSpPr>
          <p:spPr>
            <a:xfrm>
              <a:off x="6866496" y="647145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24" name="object 524" descr=""/>
            <p:cNvSpPr/>
            <p:nvPr/>
          </p:nvSpPr>
          <p:spPr>
            <a:xfrm>
              <a:off x="6866496" y="647145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25" name="object 525" descr=""/>
            <p:cNvSpPr/>
            <p:nvPr/>
          </p:nvSpPr>
          <p:spPr>
            <a:xfrm>
              <a:off x="6866496" y="648666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19"/>
                  </a:lnTo>
                  <a:lnTo>
                    <a:pt x="5918" y="7619"/>
                  </a:lnTo>
                  <a:lnTo>
                    <a:pt x="7620" y="5905"/>
                  </a:lnTo>
                  <a:lnTo>
                    <a:pt x="7620" y="3809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26" name="object 526" descr=""/>
            <p:cNvSpPr/>
            <p:nvPr/>
          </p:nvSpPr>
          <p:spPr>
            <a:xfrm>
              <a:off x="6866496" y="648666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09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01" y="7619"/>
                  </a:lnTo>
                  <a:lnTo>
                    <a:pt x="3810" y="7619"/>
                  </a:lnTo>
                  <a:lnTo>
                    <a:pt x="5918" y="7619"/>
                  </a:lnTo>
                  <a:lnTo>
                    <a:pt x="7620" y="5905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27" name="object 527" descr=""/>
            <p:cNvSpPr/>
            <p:nvPr/>
          </p:nvSpPr>
          <p:spPr>
            <a:xfrm>
              <a:off x="6866496" y="650189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28" name="object 528" descr=""/>
            <p:cNvSpPr/>
            <p:nvPr/>
          </p:nvSpPr>
          <p:spPr>
            <a:xfrm>
              <a:off x="6866496" y="650189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29" name="object 529" descr=""/>
            <p:cNvSpPr/>
            <p:nvPr/>
          </p:nvSpPr>
          <p:spPr>
            <a:xfrm>
              <a:off x="6866496" y="651711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30" name="object 530" descr=""/>
            <p:cNvSpPr/>
            <p:nvPr/>
          </p:nvSpPr>
          <p:spPr>
            <a:xfrm>
              <a:off x="6866496" y="651711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31" name="object 531" descr=""/>
            <p:cNvSpPr/>
            <p:nvPr/>
          </p:nvSpPr>
          <p:spPr>
            <a:xfrm>
              <a:off x="6866496" y="653233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01" y="7620"/>
                  </a:lnTo>
                  <a:lnTo>
                    <a:pt x="5918" y="7620"/>
                  </a:lnTo>
                  <a:lnTo>
                    <a:pt x="7620" y="5918"/>
                  </a:lnTo>
                  <a:lnTo>
                    <a:pt x="7620" y="3810"/>
                  </a:lnTo>
                  <a:lnTo>
                    <a:pt x="7620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32" name="object 532" descr=""/>
            <p:cNvSpPr/>
            <p:nvPr/>
          </p:nvSpPr>
          <p:spPr>
            <a:xfrm>
              <a:off x="6866496" y="653233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14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14"/>
                  </a:lnTo>
                  <a:lnTo>
                    <a:pt x="0" y="3810"/>
                  </a:lnTo>
                  <a:lnTo>
                    <a:pt x="0" y="5918"/>
                  </a:lnTo>
                  <a:lnTo>
                    <a:pt x="1701" y="7620"/>
                  </a:lnTo>
                  <a:lnTo>
                    <a:pt x="3810" y="7620"/>
                  </a:lnTo>
                  <a:lnTo>
                    <a:pt x="5918" y="7620"/>
                  </a:lnTo>
                  <a:lnTo>
                    <a:pt x="7620" y="5918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33" name="object 533" descr=""/>
            <p:cNvSpPr/>
            <p:nvPr/>
          </p:nvSpPr>
          <p:spPr>
            <a:xfrm>
              <a:off x="6866496" y="654756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34" name="object 534" descr=""/>
            <p:cNvSpPr/>
            <p:nvPr/>
          </p:nvSpPr>
          <p:spPr>
            <a:xfrm>
              <a:off x="6866496" y="654756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09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35" name="object 535" descr=""/>
            <p:cNvSpPr/>
            <p:nvPr/>
          </p:nvSpPr>
          <p:spPr>
            <a:xfrm>
              <a:off x="6866496" y="656278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36" name="object 536" descr=""/>
            <p:cNvSpPr/>
            <p:nvPr/>
          </p:nvSpPr>
          <p:spPr>
            <a:xfrm>
              <a:off x="6866496" y="656278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37" name="object 537" descr=""/>
            <p:cNvSpPr/>
            <p:nvPr/>
          </p:nvSpPr>
          <p:spPr>
            <a:xfrm>
              <a:off x="6866496" y="657800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01" y="7620"/>
                  </a:lnTo>
                  <a:lnTo>
                    <a:pt x="5918" y="7620"/>
                  </a:lnTo>
                  <a:lnTo>
                    <a:pt x="7620" y="5918"/>
                  </a:lnTo>
                  <a:lnTo>
                    <a:pt x="7620" y="3810"/>
                  </a:lnTo>
                  <a:lnTo>
                    <a:pt x="7620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38" name="object 538" descr=""/>
            <p:cNvSpPr/>
            <p:nvPr/>
          </p:nvSpPr>
          <p:spPr>
            <a:xfrm>
              <a:off x="6866496" y="657800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14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14"/>
                  </a:lnTo>
                  <a:lnTo>
                    <a:pt x="0" y="3810"/>
                  </a:lnTo>
                  <a:lnTo>
                    <a:pt x="0" y="5918"/>
                  </a:lnTo>
                  <a:lnTo>
                    <a:pt x="1701" y="7620"/>
                  </a:lnTo>
                  <a:lnTo>
                    <a:pt x="3810" y="7620"/>
                  </a:lnTo>
                  <a:lnTo>
                    <a:pt x="5918" y="7620"/>
                  </a:lnTo>
                  <a:lnTo>
                    <a:pt x="7620" y="5918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39" name="object 539" descr=""/>
            <p:cNvSpPr/>
            <p:nvPr/>
          </p:nvSpPr>
          <p:spPr>
            <a:xfrm>
              <a:off x="6866496" y="659323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40" name="object 540" descr=""/>
            <p:cNvSpPr/>
            <p:nvPr/>
          </p:nvSpPr>
          <p:spPr>
            <a:xfrm>
              <a:off x="6866496" y="659323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09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41" name="object 541" descr=""/>
            <p:cNvSpPr/>
            <p:nvPr/>
          </p:nvSpPr>
          <p:spPr>
            <a:xfrm>
              <a:off x="6866496" y="660845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42" name="object 542" descr=""/>
            <p:cNvSpPr/>
            <p:nvPr/>
          </p:nvSpPr>
          <p:spPr>
            <a:xfrm>
              <a:off x="6866496" y="660845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43" name="object 543" descr=""/>
            <p:cNvSpPr/>
            <p:nvPr/>
          </p:nvSpPr>
          <p:spPr>
            <a:xfrm>
              <a:off x="6866496" y="662367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01" y="7620"/>
                  </a:lnTo>
                  <a:lnTo>
                    <a:pt x="5918" y="7620"/>
                  </a:lnTo>
                  <a:lnTo>
                    <a:pt x="7620" y="5918"/>
                  </a:lnTo>
                  <a:lnTo>
                    <a:pt x="7620" y="3810"/>
                  </a:lnTo>
                  <a:lnTo>
                    <a:pt x="7620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44" name="object 544" descr=""/>
            <p:cNvSpPr/>
            <p:nvPr/>
          </p:nvSpPr>
          <p:spPr>
            <a:xfrm>
              <a:off x="6866496" y="662367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14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14"/>
                  </a:lnTo>
                  <a:lnTo>
                    <a:pt x="0" y="3810"/>
                  </a:lnTo>
                  <a:lnTo>
                    <a:pt x="0" y="5918"/>
                  </a:lnTo>
                  <a:lnTo>
                    <a:pt x="1701" y="7620"/>
                  </a:lnTo>
                  <a:lnTo>
                    <a:pt x="3810" y="7620"/>
                  </a:lnTo>
                  <a:lnTo>
                    <a:pt x="5918" y="7620"/>
                  </a:lnTo>
                  <a:lnTo>
                    <a:pt x="7620" y="5918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45" name="object 545" descr=""/>
            <p:cNvSpPr/>
            <p:nvPr/>
          </p:nvSpPr>
          <p:spPr>
            <a:xfrm>
              <a:off x="6866496" y="663889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19"/>
                  </a:lnTo>
                  <a:lnTo>
                    <a:pt x="5918" y="7619"/>
                  </a:lnTo>
                  <a:lnTo>
                    <a:pt x="7620" y="5905"/>
                  </a:lnTo>
                  <a:lnTo>
                    <a:pt x="7620" y="3809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46" name="object 546" descr=""/>
            <p:cNvSpPr/>
            <p:nvPr/>
          </p:nvSpPr>
          <p:spPr>
            <a:xfrm>
              <a:off x="6866496" y="663889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09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01" y="7619"/>
                  </a:lnTo>
                  <a:lnTo>
                    <a:pt x="3810" y="7619"/>
                  </a:lnTo>
                  <a:lnTo>
                    <a:pt x="5918" y="7619"/>
                  </a:lnTo>
                  <a:lnTo>
                    <a:pt x="7620" y="5905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47" name="object 547" descr=""/>
            <p:cNvSpPr/>
            <p:nvPr/>
          </p:nvSpPr>
          <p:spPr>
            <a:xfrm>
              <a:off x="6866496" y="665412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48" name="object 548" descr=""/>
            <p:cNvSpPr/>
            <p:nvPr/>
          </p:nvSpPr>
          <p:spPr>
            <a:xfrm>
              <a:off x="6866496" y="665412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49" name="object 549" descr=""/>
            <p:cNvSpPr/>
            <p:nvPr/>
          </p:nvSpPr>
          <p:spPr>
            <a:xfrm>
              <a:off x="6866496" y="666935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50" name="object 550" descr=""/>
            <p:cNvSpPr/>
            <p:nvPr/>
          </p:nvSpPr>
          <p:spPr>
            <a:xfrm>
              <a:off x="6866496" y="666935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51" name="object 551" descr=""/>
            <p:cNvSpPr/>
            <p:nvPr/>
          </p:nvSpPr>
          <p:spPr>
            <a:xfrm>
              <a:off x="6866496" y="668456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19"/>
                  </a:lnTo>
                  <a:lnTo>
                    <a:pt x="5918" y="7619"/>
                  </a:lnTo>
                  <a:lnTo>
                    <a:pt x="7620" y="5905"/>
                  </a:lnTo>
                  <a:lnTo>
                    <a:pt x="7620" y="3809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52" name="object 552" descr=""/>
            <p:cNvSpPr/>
            <p:nvPr/>
          </p:nvSpPr>
          <p:spPr>
            <a:xfrm>
              <a:off x="6866496" y="668456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09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01" y="7619"/>
                  </a:lnTo>
                  <a:lnTo>
                    <a:pt x="3810" y="7619"/>
                  </a:lnTo>
                  <a:lnTo>
                    <a:pt x="5918" y="7619"/>
                  </a:lnTo>
                  <a:lnTo>
                    <a:pt x="7620" y="5905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53" name="object 553" descr=""/>
            <p:cNvSpPr/>
            <p:nvPr/>
          </p:nvSpPr>
          <p:spPr>
            <a:xfrm>
              <a:off x="6866496" y="669979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54" name="object 554" descr=""/>
            <p:cNvSpPr/>
            <p:nvPr/>
          </p:nvSpPr>
          <p:spPr>
            <a:xfrm>
              <a:off x="6866496" y="669979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55" name="object 555" descr=""/>
            <p:cNvSpPr/>
            <p:nvPr/>
          </p:nvSpPr>
          <p:spPr>
            <a:xfrm>
              <a:off x="6866496" y="671502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56" name="object 556" descr=""/>
            <p:cNvSpPr/>
            <p:nvPr/>
          </p:nvSpPr>
          <p:spPr>
            <a:xfrm>
              <a:off x="6866496" y="671502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57" name="object 557" descr=""/>
            <p:cNvSpPr/>
            <p:nvPr/>
          </p:nvSpPr>
          <p:spPr>
            <a:xfrm>
              <a:off x="6866496" y="673023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18"/>
                  </a:lnTo>
                  <a:lnTo>
                    <a:pt x="1701" y="7619"/>
                  </a:lnTo>
                  <a:lnTo>
                    <a:pt x="5918" y="7619"/>
                  </a:lnTo>
                  <a:lnTo>
                    <a:pt x="7620" y="5918"/>
                  </a:lnTo>
                  <a:lnTo>
                    <a:pt x="7620" y="3809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58" name="object 558" descr=""/>
            <p:cNvSpPr/>
            <p:nvPr/>
          </p:nvSpPr>
          <p:spPr>
            <a:xfrm>
              <a:off x="6866496" y="673023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09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18"/>
                  </a:lnTo>
                  <a:lnTo>
                    <a:pt x="1701" y="7619"/>
                  </a:lnTo>
                  <a:lnTo>
                    <a:pt x="3810" y="7619"/>
                  </a:lnTo>
                  <a:lnTo>
                    <a:pt x="5918" y="7619"/>
                  </a:lnTo>
                  <a:lnTo>
                    <a:pt x="7620" y="5918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59" name="object 559" descr=""/>
            <p:cNvSpPr/>
            <p:nvPr/>
          </p:nvSpPr>
          <p:spPr>
            <a:xfrm>
              <a:off x="6866496" y="674546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60" name="object 560" descr=""/>
            <p:cNvSpPr/>
            <p:nvPr/>
          </p:nvSpPr>
          <p:spPr>
            <a:xfrm>
              <a:off x="6866496" y="674546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61" name="object 561" descr=""/>
            <p:cNvSpPr/>
            <p:nvPr/>
          </p:nvSpPr>
          <p:spPr>
            <a:xfrm>
              <a:off x="6866496" y="676069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62" name="object 562" descr=""/>
            <p:cNvSpPr/>
            <p:nvPr/>
          </p:nvSpPr>
          <p:spPr>
            <a:xfrm>
              <a:off x="6866496" y="676069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63" name="object 563" descr=""/>
            <p:cNvSpPr/>
            <p:nvPr/>
          </p:nvSpPr>
          <p:spPr>
            <a:xfrm>
              <a:off x="6866496" y="677590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01" y="7619"/>
                  </a:lnTo>
                  <a:lnTo>
                    <a:pt x="5918" y="7619"/>
                  </a:lnTo>
                  <a:lnTo>
                    <a:pt x="7620" y="5918"/>
                  </a:lnTo>
                  <a:lnTo>
                    <a:pt x="7620" y="3809"/>
                  </a:lnTo>
                  <a:lnTo>
                    <a:pt x="7620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64" name="object 564" descr=""/>
            <p:cNvSpPr/>
            <p:nvPr/>
          </p:nvSpPr>
          <p:spPr>
            <a:xfrm>
              <a:off x="6866496" y="677590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09"/>
                  </a:moveTo>
                  <a:lnTo>
                    <a:pt x="7620" y="1714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14"/>
                  </a:lnTo>
                  <a:lnTo>
                    <a:pt x="0" y="3809"/>
                  </a:lnTo>
                  <a:lnTo>
                    <a:pt x="0" y="5918"/>
                  </a:lnTo>
                  <a:lnTo>
                    <a:pt x="1701" y="7619"/>
                  </a:lnTo>
                  <a:lnTo>
                    <a:pt x="3810" y="7619"/>
                  </a:lnTo>
                  <a:lnTo>
                    <a:pt x="5918" y="7619"/>
                  </a:lnTo>
                  <a:lnTo>
                    <a:pt x="7620" y="5918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65" name="object 565" descr=""/>
            <p:cNvSpPr/>
            <p:nvPr/>
          </p:nvSpPr>
          <p:spPr>
            <a:xfrm>
              <a:off x="6866496" y="679113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66" name="object 566" descr=""/>
            <p:cNvSpPr/>
            <p:nvPr/>
          </p:nvSpPr>
          <p:spPr>
            <a:xfrm>
              <a:off x="6866496" y="679113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67" name="object 567" descr=""/>
            <p:cNvSpPr/>
            <p:nvPr/>
          </p:nvSpPr>
          <p:spPr>
            <a:xfrm>
              <a:off x="6866496" y="680636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68" name="object 568" descr=""/>
            <p:cNvSpPr/>
            <p:nvPr/>
          </p:nvSpPr>
          <p:spPr>
            <a:xfrm>
              <a:off x="6866496" y="680636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69" name="object 569" descr=""/>
            <p:cNvSpPr/>
            <p:nvPr/>
          </p:nvSpPr>
          <p:spPr>
            <a:xfrm>
              <a:off x="6866496" y="682157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01" y="7619"/>
                  </a:lnTo>
                  <a:lnTo>
                    <a:pt x="5918" y="7619"/>
                  </a:lnTo>
                  <a:lnTo>
                    <a:pt x="7620" y="5918"/>
                  </a:lnTo>
                  <a:lnTo>
                    <a:pt x="7620" y="3809"/>
                  </a:lnTo>
                  <a:lnTo>
                    <a:pt x="7620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70" name="object 570" descr=""/>
            <p:cNvSpPr/>
            <p:nvPr/>
          </p:nvSpPr>
          <p:spPr>
            <a:xfrm>
              <a:off x="6866496" y="682157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09"/>
                  </a:moveTo>
                  <a:lnTo>
                    <a:pt x="7620" y="1714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14"/>
                  </a:lnTo>
                  <a:lnTo>
                    <a:pt x="0" y="3809"/>
                  </a:lnTo>
                  <a:lnTo>
                    <a:pt x="0" y="5918"/>
                  </a:lnTo>
                  <a:lnTo>
                    <a:pt x="1701" y="7619"/>
                  </a:lnTo>
                  <a:lnTo>
                    <a:pt x="3810" y="7619"/>
                  </a:lnTo>
                  <a:lnTo>
                    <a:pt x="5918" y="7619"/>
                  </a:lnTo>
                  <a:lnTo>
                    <a:pt x="7620" y="5918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71" name="object 571" descr=""/>
            <p:cNvSpPr/>
            <p:nvPr/>
          </p:nvSpPr>
          <p:spPr>
            <a:xfrm>
              <a:off x="6866496" y="683680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72" name="object 572" descr=""/>
            <p:cNvSpPr/>
            <p:nvPr/>
          </p:nvSpPr>
          <p:spPr>
            <a:xfrm>
              <a:off x="6866496" y="683680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09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73" name="object 573" descr=""/>
            <p:cNvSpPr/>
            <p:nvPr/>
          </p:nvSpPr>
          <p:spPr>
            <a:xfrm>
              <a:off x="6866496" y="685203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74" name="object 574" descr=""/>
            <p:cNvSpPr/>
            <p:nvPr/>
          </p:nvSpPr>
          <p:spPr>
            <a:xfrm>
              <a:off x="6866496" y="685203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75" name="object 575" descr=""/>
            <p:cNvSpPr/>
            <p:nvPr/>
          </p:nvSpPr>
          <p:spPr>
            <a:xfrm>
              <a:off x="6866496" y="686725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76" name="object 576" descr=""/>
            <p:cNvSpPr/>
            <p:nvPr/>
          </p:nvSpPr>
          <p:spPr>
            <a:xfrm>
              <a:off x="6866496" y="686725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77" name="object 577" descr=""/>
            <p:cNvSpPr/>
            <p:nvPr/>
          </p:nvSpPr>
          <p:spPr>
            <a:xfrm>
              <a:off x="6866496" y="688247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19"/>
                  </a:lnTo>
                  <a:lnTo>
                    <a:pt x="5918" y="7619"/>
                  </a:lnTo>
                  <a:lnTo>
                    <a:pt x="7620" y="5905"/>
                  </a:lnTo>
                  <a:lnTo>
                    <a:pt x="7620" y="3809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78" name="object 578" descr=""/>
            <p:cNvSpPr/>
            <p:nvPr/>
          </p:nvSpPr>
          <p:spPr>
            <a:xfrm>
              <a:off x="6866496" y="688247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09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01" y="7619"/>
                  </a:lnTo>
                  <a:lnTo>
                    <a:pt x="3810" y="7619"/>
                  </a:lnTo>
                  <a:lnTo>
                    <a:pt x="5918" y="7619"/>
                  </a:lnTo>
                  <a:lnTo>
                    <a:pt x="7620" y="5905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79" name="object 579" descr=""/>
            <p:cNvSpPr/>
            <p:nvPr/>
          </p:nvSpPr>
          <p:spPr>
            <a:xfrm>
              <a:off x="6866496" y="689770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80" name="object 580" descr=""/>
            <p:cNvSpPr/>
            <p:nvPr/>
          </p:nvSpPr>
          <p:spPr>
            <a:xfrm>
              <a:off x="6866496" y="689770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81" name="object 581" descr=""/>
            <p:cNvSpPr/>
            <p:nvPr/>
          </p:nvSpPr>
          <p:spPr>
            <a:xfrm>
              <a:off x="6866496" y="691292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82" name="object 582" descr=""/>
            <p:cNvSpPr/>
            <p:nvPr/>
          </p:nvSpPr>
          <p:spPr>
            <a:xfrm>
              <a:off x="6866496" y="691292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83" name="object 583" descr=""/>
            <p:cNvSpPr/>
            <p:nvPr/>
          </p:nvSpPr>
          <p:spPr>
            <a:xfrm>
              <a:off x="6866496" y="692814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19"/>
                  </a:lnTo>
                  <a:lnTo>
                    <a:pt x="5918" y="7619"/>
                  </a:lnTo>
                  <a:lnTo>
                    <a:pt x="7620" y="5905"/>
                  </a:lnTo>
                  <a:lnTo>
                    <a:pt x="7620" y="3809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84" name="object 584" descr=""/>
            <p:cNvSpPr/>
            <p:nvPr/>
          </p:nvSpPr>
          <p:spPr>
            <a:xfrm>
              <a:off x="6866496" y="692814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09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01" y="7619"/>
                  </a:lnTo>
                  <a:lnTo>
                    <a:pt x="3810" y="7619"/>
                  </a:lnTo>
                  <a:lnTo>
                    <a:pt x="5918" y="7619"/>
                  </a:lnTo>
                  <a:lnTo>
                    <a:pt x="7620" y="5905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85" name="object 585" descr=""/>
            <p:cNvSpPr/>
            <p:nvPr/>
          </p:nvSpPr>
          <p:spPr>
            <a:xfrm>
              <a:off x="6866496" y="694336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86" name="object 586" descr=""/>
            <p:cNvSpPr/>
            <p:nvPr/>
          </p:nvSpPr>
          <p:spPr>
            <a:xfrm>
              <a:off x="6866496" y="694336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87" name="object 587" descr=""/>
            <p:cNvSpPr/>
            <p:nvPr/>
          </p:nvSpPr>
          <p:spPr>
            <a:xfrm>
              <a:off x="6866496" y="695859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88" name="object 588" descr=""/>
            <p:cNvSpPr/>
            <p:nvPr/>
          </p:nvSpPr>
          <p:spPr>
            <a:xfrm>
              <a:off x="6866496" y="695859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89" name="object 589" descr=""/>
            <p:cNvSpPr/>
            <p:nvPr/>
          </p:nvSpPr>
          <p:spPr>
            <a:xfrm>
              <a:off x="6866496" y="697381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18"/>
                  </a:lnTo>
                  <a:lnTo>
                    <a:pt x="1701" y="7619"/>
                  </a:lnTo>
                  <a:lnTo>
                    <a:pt x="5918" y="7619"/>
                  </a:lnTo>
                  <a:lnTo>
                    <a:pt x="7620" y="5918"/>
                  </a:lnTo>
                  <a:lnTo>
                    <a:pt x="7620" y="3809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90" name="object 590" descr=""/>
            <p:cNvSpPr/>
            <p:nvPr/>
          </p:nvSpPr>
          <p:spPr>
            <a:xfrm>
              <a:off x="6866496" y="697381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09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18"/>
                  </a:lnTo>
                  <a:lnTo>
                    <a:pt x="1701" y="7619"/>
                  </a:lnTo>
                  <a:lnTo>
                    <a:pt x="3810" y="7619"/>
                  </a:lnTo>
                  <a:lnTo>
                    <a:pt x="5918" y="7619"/>
                  </a:lnTo>
                  <a:lnTo>
                    <a:pt x="7620" y="5918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91" name="object 591" descr=""/>
            <p:cNvSpPr/>
            <p:nvPr/>
          </p:nvSpPr>
          <p:spPr>
            <a:xfrm>
              <a:off x="6866496" y="698903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92" name="object 592" descr=""/>
            <p:cNvSpPr/>
            <p:nvPr/>
          </p:nvSpPr>
          <p:spPr>
            <a:xfrm>
              <a:off x="6866496" y="698903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93" name="object 593" descr=""/>
            <p:cNvSpPr/>
            <p:nvPr/>
          </p:nvSpPr>
          <p:spPr>
            <a:xfrm>
              <a:off x="6866496" y="700426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94" name="object 594" descr=""/>
            <p:cNvSpPr/>
            <p:nvPr/>
          </p:nvSpPr>
          <p:spPr>
            <a:xfrm>
              <a:off x="6866496" y="700426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95" name="object 595" descr=""/>
            <p:cNvSpPr/>
            <p:nvPr/>
          </p:nvSpPr>
          <p:spPr>
            <a:xfrm>
              <a:off x="6866496" y="701948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01" y="7620"/>
                  </a:lnTo>
                  <a:lnTo>
                    <a:pt x="5918" y="7620"/>
                  </a:lnTo>
                  <a:lnTo>
                    <a:pt x="7620" y="5918"/>
                  </a:lnTo>
                  <a:lnTo>
                    <a:pt x="7620" y="3810"/>
                  </a:lnTo>
                  <a:lnTo>
                    <a:pt x="7620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96" name="object 596" descr=""/>
            <p:cNvSpPr/>
            <p:nvPr/>
          </p:nvSpPr>
          <p:spPr>
            <a:xfrm>
              <a:off x="6866496" y="7019480"/>
              <a:ext cx="7620" cy="83820"/>
            </a:xfrm>
            <a:custGeom>
              <a:avLst/>
              <a:gdLst/>
              <a:ahLst/>
              <a:cxnLst/>
              <a:rect l="l" t="t" r="r" b="b"/>
              <a:pathLst>
                <a:path w="7620" h="83820">
                  <a:moveTo>
                    <a:pt x="7620" y="3810"/>
                  </a:moveTo>
                  <a:lnTo>
                    <a:pt x="7620" y="1714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14"/>
                  </a:lnTo>
                  <a:lnTo>
                    <a:pt x="0" y="3810"/>
                  </a:lnTo>
                  <a:lnTo>
                    <a:pt x="0" y="5918"/>
                  </a:lnTo>
                  <a:lnTo>
                    <a:pt x="1701" y="7620"/>
                  </a:lnTo>
                  <a:lnTo>
                    <a:pt x="3810" y="7620"/>
                  </a:lnTo>
                  <a:lnTo>
                    <a:pt x="5918" y="7620"/>
                  </a:lnTo>
                  <a:lnTo>
                    <a:pt x="7620" y="5918"/>
                  </a:lnTo>
                  <a:lnTo>
                    <a:pt x="7620" y="3810"/>
                  </a:lnTo>
                </a:path>
                <a:path w="7620" h="83820">
                  <a:moveTo>
                    <a:pt x="7620" y="19037"/>
                  </a:moveTo>
                  <a:lnTo>
                    <a:pt x="7620" y="16929"/>
                  </a:lnTo>
                  <a:lnTo>
                    <a:pt x="5918" y="15227"/>
                  </a:lnTo>
                  <a:lnTo>
                    <a:pt x="3810" y="15227"/>
                  </a:lnTo>
                  <a:lnTo>
                    <a:pt x="1701" y="15227"/>
                  </a:lnTo>
                  <a:lnTo>
                    <a:pt x="0" y="16929"/>
                  </a:lnTo>
                  <a:lnTo>
                    <a:pt x="0" y="19037"/>
                  </a:lnTo>
                  <a:lnTo>
                    <a:pt x="0" y="21132"/>
                  </a:lnTo>
                  <a:lnTo>
                    <a:pt x="1701" y="22834"/>
                  </a:lnTo>
                  <a:lnTo>
                    <a:pt x="3810" y="22834"/>
                  </a:lnTo>
                  <a:lnTo>
                    <a:pt x="5918" y="22834"/>
                  </a:lnTo>
                  <a:lnTo>
                    <a:pt x="7620" y="21132"/>
                  </a:lnTo>
                  <a:lnTo>
                    <a:pt x="7620" y="19037"/>
                  </a:lnTo>
                </a:path>
                <a:path w="7620" h="83820">
                  <a:moveTo>
                    <a:pt x="7620" y="34251"/>
                  </a:moveTo>
                  <a:lnTo>
                    <a:pt x="7620" y="32156"/>
                  </a:lnTo>
                  <a:lnTo>
                    <a:pt x="5918" y="30454"/>
                  </a:lnTo>
                  <a:lnTo>
                    <a:pt x="3810" y="30454"/>
                  </a:lnTo>
                  <a:lnTo>
                    <a:pt x="1701" y="30454"/>
                  </a:lnTo>
                  <a:lnTo>
                    <a:pt x="0" y="32156"/>
                  </a:lnTo>
                  <a:lnTo>
                    <a:pt x="0" y="34251"/>
                  </a:lnTo>
                  <a:lnTo>
                    <a:pt x="0" y="36360"/>
                  </a:lnTo>
                  <a:lnTo>
                    <a:pt x="1701" y="38061"/>
                  </a:lnTo>
                  <a:lnTo>
                    <a:pt x="3810" y="38061"/>
                  </a:lnTo>
                  <a:lnTo>
                    <a:pt x="5918" y="38061"/>
                  </a:lnTo>
                  <a:lnTo>
                    <a:pt x="7620" y="36360"/>
                  </a:lnTo>
                  <a:lnTo>
                    <a:pt x="7620" y="34251"/>
                  </a:lnTo>
                </a:path>
                <a:path w="7620" h="83820">
                  <a:moveTo>
                    <a:pt x="7620" y="49479"/>
                  </a:moveTo>
                  <a:lnTo>
                    <a:pt x="7620" y="47383"/>
                  </a:lnTo>
                  <a:lnTo>
                    <a:pt x="5918" y="45669"/>
                  </a:lnTo>
                  <a:lnTo>
                    <a:pt x="3810" y="45669"/>
                  </a:lnTo>
                  <a:lnTo>
                    <a:pt x="1701" y="45669"/>
                  </a:lnTo>
                  <a:lnTo>
                    <a:pt x="0" y="47383"/>
                  </a:lnTo>
                  <a:lnTo>
                    <a:pt x="0" y="49479"/>
                  </a:lnTo>
                  <a:lnTo>
                    <a:pt x="0" y="51587"/>
                  </a:lnTo>
                  <a:lnTo>
                    <a:pt x="1701" y="53289"/>
                  </a:lnTo>
                  <a:lnTo>
                    <a:pt x="3810" y="53289"/>
                  </a:lnTo>
                  <a:lnTo>
                    <a:pt x="5918" y="53289"/>
                  </a:lnTo>
                  <a:lnTo>
                    <a:pt x="7620" y="51587"/>
                  </a:lnTo>
                  <a:lnTo>
                    <a:pt x="7620" y="49479"/>
                  </a:lnTo>
                </a:path>
                <a:path w="7620" h="83820">
                  <a:moveTo>
                    <a:pt x="7620" y="64706"/>
                  </a:moveTo>
                  <a:lnTo>
                    <a:pt x="7620" y="62598"/>
                  </a:lnTo>
                  <a:lnTo>
                    <a:pt x="5918" y="60896"/>
                  </a:lnTo>
                  <a:lnTo>
                    <a:pt x="3810" y="60896"/>
                  </a:lnTo>
                  <a:lnTo>
                    <a:pt x="1701" y="60896"/>
                  </a:lnTo>
                  <a:lnTo>
                    <a:pt x="0" y="62598"/>
                  </a:lnTo>
                  <a:lnTo>
                    <a:pt x="0" y="64706"/>
                  </a:lnTo>
                  <a:lnTo>
                    <a:pt x="0" y="66802"/>
                  </a:lnTo>
                  <a:lnTo>
                    <a:pt x="1701" y="68503"/>
                  </a:lnTo>
                  <a:lnTo>
                    <a:pt x="3810" y="68503"/>
                  </a:lnTo>
                  <a:lnTo>
                    <a:pt x="5918" y="68503"/>
                  </a:lnTo>
                  <a:lnTo>
                    <a:pt x="7620" y="66802"/>
                  </a:lnTo>
                  <a:lnTo>
                    <a:pt x="7620" y="64706"/>
                  </a:lnTo>
                </a:path>
                <a:path w="7620" h="83820">
                  <a:moveTo>
                    <a:pt x="7620" y="79921"/>
                  </a:moveTo>
                  <a:lnTo>
                    <a:pt x="7620" y="77825"/>
                  </a:lnTo>
                  <a:lnTo>
                    <a:pt x="5918" y="76123"/>
                  </a:lnTo>
                  <a:lnTo>
                    <a:pt x="3810" y="76123"/>
                  </a:lnTo>
                  <a:lnTo>
                    <a:pt x="1701" y="76123"/>
                  </a:lnTo>
                  <a:lnTo>
                    <a:pt x="0" y="77825"/>
                  </a:lnTo>
                  <a:lnTo>
                    <a:pt x="0" y="79921"/>
                  </a:lnTo>
                  <a:lnTo>
                    <a:pt x="0" y="82029"/>
                  </a:lnTo>
                  <a:lnTo>
                    <a:pt x="1701" y="83731"/>
                  </a:lnTo>
                  <a:lnTo>
                    <a:pt x="3810" y="83731"/>
                  </a:lnTo>
                  <a:lnTo>
                    <a:pt x="5918" y="83731"/>
                  </a:lnTo>
                  <a:lnTo>
                    <a:pt x="7620" y="82029"/>
                  </a:lnTo>
                  <a:lnTo>
                    <a:pt x="7620" y="7992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97" name="object 597" descr=""/>
            <p:cNvSpPr/>
            <p:nvPr/>
          </p:nvSpPr>
          <p:spPr>
            <a:xfrm>
              <a:off x="6866496" y="711083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98" name="object 598" descr=""/>
            <p:cNvSpPr/>
            <p:nvPr/>
          </p:nvSpPr>
          <p:spPr>
            <a:xfrm>
              <a:off x="6866496" y="711083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99" name="object 599" descr=""/>
            <p:cNvSpPr/>
            <p:nvPr/>
          </p:nvSpPr>
          <p:spPr>
            <a:xfrm>
              <a:off x="6866496" y="712604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20"/>
                  </a:lnTo>
                  <a:lnTo>
                    <a:pt x="5918" y="7620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00" name="object 600" descr=""/>
            <p:cNvSpPr/>
            <p:nvPr/>
          </p:nvSpPr>
          <p:spPr>
            <a:xfrm>
              <a:off x="6866496" y="712604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20"/>
                  </a:lnTo>
                  <a:lnTo>
                    <a:pt x="3810" y="7620"/>
                  </a:lnTo>
                  <a:lnTo>
                    <a:pt x="5918" y="7620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01" name="object 601" descr=""/>
            <p:cNvSpPr/>
            <p:nvPr/>
          </p:nvSpPr>
          <p:spPr>
            <a:xfrm>
              <a:off x="6866496" y="714127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02" name="object 602" descr=""/>
            <p:cNvSpPr/>
            <p:nvPr/>
          </p:nvSpPr>
          <p:spPr>
            <a:xfrm>
              <a:off x="6866496" y="714127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09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03" name="object 603" descr=""/>
            <p:cNvSpPr/>
            <p:nvPr/>
          </p:nvSpPr>
          <p:spPr>
            <a:xfrm>
              <a:off x="6866496" y="715650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04" name="object 604" descr=""/>
            <p:cNvSpPr/>
            <p:nvPr/>
          </p:nvSpPr>
          <p:spPr>
            <a:xfrm>
              <a:off x="6866496" y="715650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05" name="object 605" descr=""/>
            <p:cNvSpPr/>
            <p:nvPr/>
          </p:nvSpPr>
          <p:spPr>
            <a:xfrm>
              <a:off x="6866496" y="717171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20"/>
                  </a:lnTo>
                  <a:lnTo>
                    <a:pt x="5918" y="7620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06" name="object 606" descr=""/>
            <p:cNvSpPr/>
            <p:nvPr/>
          </p:nvSpPr>
          <p:spPr>
            <a:xfrm>
              <a:off x="6866496" y="717171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20"/>
                  </a:lnTo>
                  <a:lnTo>
                    <a:pt x="3810" y="7620"/>
                  </a:lnTo>
                  <a:lnTo>
                    <a:pt x="5918" y="7620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07" name="object 607" descr=""/>
            <p:cNvSpPr/>
            <p:nvPr/>
          </p:nvSpPr>
          <p:spPr>
            <a:xfrm>
              <a:off x="6866496" y="718694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08" name="object 608" descr=""/>
            <p:cNvSpPr/>
            <p:nvPr/>
          </p:nvSpPr>
          <p:spPr>
            <a:xfrm>
              <a:off x="6866496" y="718694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09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09" name="object 609" descr=""/>
            <p:cNvSpPr/>
            <p:nvPr/>
          </p:nvSpPr>
          <p:spPr>
            <a:xfrm>
              <a:off x="6866496" y="720216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10" name="object 610" descr=""/>
            <p:cNvSpPr/>
            <p:nvPr/>
          </p:nvSpPr>
          <p:spPr>
            <a:xfrm>
              <a:off x="6866496" y="720216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11" name="object 611" descr=""/>
            <p:cNvSpPr/>
            <p:nvPr/>
          </p:nvSpPr>
          <p:spPr>
            <a:xfrm>
              <a:off x="6866496" y="721738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18"/>
                  </a:lnTo>
                  <a:lnTo>
                    <a:pt x="1701" y="7620"/>
                  </a:lnTo>
                  <a:lnTo>
                    <a:pt x="5918" y="7620"/>
                  </a:lnTo>
                  <a:lnTo>
                    <a:pt x="7620" y="5918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12" name="object 612" descr=""/>
            <p:cNvSpPr/>
            <p:nvPr/>
          </p:nvSpPr>
          <p:spPr>
            <a:xfrm>
              <a:off x="6866496" y="721738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18"/>
                  </a:lnTo>
                  <a:lnTo>
                    <a:pt x="1701" y="7620"/>
                  </a:lnTo>
                  <a:lnTo>
                    <a:pt x="3810" y="7620"/>
                  </a:lnTo>
                  <a:lnTo>
                    <a:pt x="5918" y="7620"/>
                  </a:lnTo>
                  <a:lnTo>
                    <a:pt x="7620" y="5918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13" name="object 613" descr=""/>
            <p:cNvSpPr/>
            <p:nvPr/>
          </p:nvSpPr>
          <p:spPr>
            <a:xfrm>
              <a:off x="6866496" y="723261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14" name="object 614" descr=""/>
            <p:cNvSpPr/>
            <p:nvPr/>
          </p:nvSpPr>
          <p:spPr>
            <a:xfrm>
              <a:off x="6866496" y="723261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09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15" name="object 615" descr=""/>
            <p:cNvSpPr/>
            <p:nvPr/>
          </p:nvSpPr>
          <p:spPr>
            <a:xfrm>
              <a:off x="6866496" y="724783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16" name="object 616" descr=""/>
            <p:cNvSpPr/>
            <p:nvPr/>
          </p:nvSpPr>
          <p:spPr>
            <a:xfrm>
              <a:off x="6866496" y="724783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17" name="object 617" descr=""/>
            <p:cNvSpPr/>
            <p:nvPr/>
          </p:nvSpPr>
          <p:spPr>
            <a:xfrm>
              <a:off x="6866496" y="726305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01" y="7620"/>
                  </a:lnTo>
                  <a:lnTo>
                    <a:pt x="5918" y="7620"/>
                  </a:lnTo>
                  <a:lnTo>
                    <a:pt x="7620" y="5918"/>
                  </a:lnTo>
                  <a:lnTo>
                    <a:pt x="7620" y="3810"/>
                  </a:lnTo>
                  <a:lnTo>
                    <a:pt x="7620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18" name="object 618" descr=""/>
            <p:cNvSpPr/>
            <p:nvPr/>
          </p:nvSpPr>
          <p:spPr>
            <a:xfrm>
              <a:off x="6866496" y="726305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14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14"/>
                  </a:lnTo>
                  <a:lnTo>
                    <a:pt x="0" y="3810"/>
                  </a:lnTo>
                  <a:lnTo>
                    <a:pt x="0" y="5918"/>
                  </a:lnTo>
                  <a:lnTo>
                    <a:pt x="1701" y="7620"/>
                  </a:lnTo>
                  <a:lnTo>
                    <a:pt x="3810" y="7620"/>
                  </a:lnTo>
                  <a:lnTo>
                    <a:pt x="5918" y="7620"/>
                  </a:lnTo>
                  <a:lnTo>
                    <a:pt x="7620" y="5918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19" name="object 619" descr=""/>
            <p:cNvSpPr/>
            <p:nvPr/>
          </p:nvSpPr>
          <p:spPr>
            <a:xfrm>
              <a:off x="6866496" y="727828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20" name="object 620" descr=""/>
            <p:cNvSpPr/>
            <p:nvPr/>
          </p:nvSpPr>
          <p:spPr>
            <a:xfrm>
              <a:off x="6866496" y="727828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09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21" name="object 621" descr=""/>
            <p:cNvSpPr/>
            <p:nvPr/>
          </p:nvSpPr>
          <p:spPr>
            <a:xfrm>
              <a:off x="6866496" y="729350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22" name="object 622" descr=""/>
            <p:cNvSpPr/>
            <p:nvPr/>
          </p:nvSpPr>
          <p:spPr>
            <a:xfrm>
              <a:off x="6866496" y="729350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23" name="object 623" descr=""/>
            <p:cNvSpPr/>
            <p:nvPr/>
          </p:nvSpPr>
          <p:spPr>
            <a:xfrm>
              <a:off x="6866496" y="730872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01" y="7619"/>
                  </a:lnTo>
                  <a:lnTo>
                    <a:pt x="5918" y="7619"/>
                  </a:lnTo>
                  <a:lnTo>
                    <a:pt x="7620" y="5918"/>
                  </a:lnTo>
                  <a:lnTo>
                    <a:pt x="7620" y="3810"/>
                  </a:lnTo>
                  <a:lnTo>
                    <a:pt x="7620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24" name="object 624" descr=""/>
            <p:cNvSpPr/>
            <p:nvPr/>
          </p:nvSpPr>
          <p:spPr>
            <a:xfrm>
              <a:off x="6866496" y="730872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14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14"/>
                  </a:lnTo>
                  <a:lnTo>
                    <a:pt x="0" y="3810"/>
                  </a:lnTo>
                  <a:lnTo>
                    <a:pt x="0" y="5918"/>
                  </a:lnTo>
                  <a:lnTo>
                    <a:pt x="1701" y="7619"/>
                  </a:lnTo>
                  <a:lnTo>
                    <a:pt x="3810" y="7619"/>
                  </a:lnTo>
                  <a:lnTo>
                    <a:pt x="5918" y="7619"/>
                  </a:lnTo>
                  <a:lnTo>
                    <a:pt x="7620" y="5918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25" name="object 625" descr=""/>
            <p:cNvSpPr/>
            <p:nvPr/>
          </p:nvSpPr>
          <p:spPr>
            <a:xfrm>
              <a:off x="6866496" y="732395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19"/>
                  </a:lnTo>
                  <a:lnTo>
                    <a:pt x="5918" y="7619"/>
                  </a:lnTo>
                  <a:lnTo>
                    <a:pt x="7620" y="5905"/>
                  </a:lnTo>
                  <a:lnTo>
                    <a:pt x="7620" y="3809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26" name="object 626" descr=""/>
            <p:cNvSpPr/>
            <p:nvPr/>
          </p:nvSpPr>
          <p:spPr>
            <a:xfrm>
              <a:off x="6866496" y="732395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09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01" y="7619"/>
                  </a:lnTo>
                  <a:lnTo>
                    <a:pt x="3810" y="7619"/>
                  </a:lnTo>
                  <a:lnTo>
                    <a:pt x="5918" y="7619"/>
                  </a:lnTo>
                  <a:lnTo>
                    <a:pt x="7620" y="5905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27" name="object 627" descr=""/>
            <p:cNvSpPr/>
            <p:nvPr/>
          </p:nvSpPr>
          <p:spPr>
            <a:xfrm>
              <a:off x="6866496" y="733917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28" name="object 628" descr=""/>
            <p:cNvSpPr/>
            <p:nvPr/>
          </p:nvSpPr>
          <p:spPr>
            <a:xfrm>
              <a:off x="6866496" y="733917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29" name="object 629" descr=""/>
            <p:cNvSpPr/>
            <p:nvPr/>
          </p:nvSpPr>
          <p:spPr>
            <a:xfrm>
              <a:off x="6866496" y="735440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30" name="object 630" descr=""/>
            <p:cNvSpPr/>
            <p:nvPr/>
          </p:nvSpPr>
          <p:spPr>
            <a:xfrm>
              <a:off x="6866496" y="735440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31" name="object 631" descr=""/>
            <p:cNvSpPr/>
            <p:nvPr/>
          </p:nvSpPr>
          <p:spPr>
            <a:xfrm>
              <a:off x="6866496" y="736961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19"/>
                  </a:lnTo>
                  <a:lnTo>
                    <a:pt x="5918" y="7619"/>
                  </a:lnTo>
                  <a:lnTo>
                    <a:pt x="7620" y="5905"/>
                  </a:lnTo>
                  <a:lnTo>
                    <a:pt x="7620" y="3809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32" name="object 632" descr=""/>
            <p:cNvSpPr/>
            <p:nvPr/>
          </p:nvSpPr>
          <p:spPr>
            <a:xfrm>
              <a:off x="6866496" y="736961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09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01" y="7619"/>
                  </a:lnTo>
                  <a:lnTo>
                    <a:pt x="3810" y="7619"/>
                  </a:lnTo>
                  <a:lnTo>
                    <a:pt x="5918" y="7619"/>
                  </a:lnTo>
                  <a:lnTo>
                    <a:pt x="7620" y="5905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33" name="object 633" descr=""/>
            <p:cNvSpPr/>
            <p:nvPr/>
          </p:nvSpPr>
          <p:spPr>
            <a:xfrm>
              <a:off x="6866496" y="738484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34" name="object 634" descr=""/>
            <p:cNvSpPr/>
            <p:nvPr/>
          </p:nvSpPr>
          <p:spPr>
            <a:xfrm>
              <a:off x="6866496" y="738484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35" name="object 635" descr=""/>
            <p:cNvSpPr/>
            <p:nvPr/>
          </p:nvSpPr>
          <p:spPr>
            <a:xfrm>
              <a:off x="6866496" y="740007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36" name="object 636" descr=""/>
            <p:cNvSpPr/>
            <p:nvPr/>
          </p:nvSpPr>
          <p:spPr>
            <a:xfrm>
              <a:off x="6866496" y="740007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37" name="object 637" descr=""/>
            <p:cNvSpPr/>
            <p:nvPr/>
          </p:nvSpPr>
          <p:spPr>
            <a:xfrm>
              <a:off x="6866496" y="741528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20"/>
                  </a:lnTo>
                  <a:lnTo>
                    <a:pt x="5918" y="7620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38" name="object 638" descr=""/>
            <p:cNvSpPr/>
            <p:nvPr/>
          </p:nvSpPr>
          <p:spPr>
            <a:xfrm>
              <a:off x="6866496" y="741528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20"/>
                  </a:lnTo>
                  <a:lnTo>
                    <a:pt x="3810" y="7620"/>
                  </a:lnTo>
                  <a:lnTo>
                    <a:pt x="5918" y="7620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39" name="object 639" descr=""/>
            <p:cNvSpPr/>
            <p:nvPr/>
          </p:nvSpPr>
          <p:spPr>
            <a:xfrm>
              <a:off x="6866496" y="743051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40" name="object 640" descr=""/>
            <p:cNvSpPr/>
            <p:nvPr/>
          </p:nvSpPr>
          <p:spPr>
            <a:xfrm>
              <a:off x="6866496" y="743051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09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41" name="object 641" descr=""/>
            <p:cNvSpPr/>
            <p:nvPr/>
          </p:nvSpPr>
          <p:spPr>
            <a:xfrm>
              <a:off x="6866496" y="744574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42" name="object 642" descr=""/>
            <p:cNvSpPr/>
            <p:nvPr/>
          </p:nvSpPr>
          <p:spPr>
            <a:xfrm>
              <a:off x="6866496" y="744574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43" name="object 643" descr=""/>
            <p:cNvSpPr/>
            <p:nvPr/>
          </p:nvSpPr>
          <p:spPr>
            <a:xfrm>
              <a:off x="6866496" y="746095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01" y="7620"/>
                  </a:lnTo>
                  <a:lnTo>
                    <a:pt x="5918" y="7620"/>
                  </a:lnTo>
                  <a:lnTo>
                    <a:pt x="7620" y="5918"/>
                  </a:lnTo>
                  <a:lnTo>
                    <a:pt x="7620" y="3810"/>
                  </a:lnTo>
                  <a:lnTo>
                    <a:pt x="7620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44" name="object 644" descr=""/>
            <p:cNvSpPr/>
            <p:nvPr/>
          </p:nvSpPr>
          <p:spPr>
            <a:xfrm>
              <a:off x="6866496" y="746095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14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14"/>
                  </a:lnTo>
                  <a:lnTo>
                    <a:pt x="0" y="3810"/>
                  </a:lnTo>
                  <a:lnTo>
                    <a:pt x="0" y="5918"/>
                  </a:lnTo>
                  <a:lnTo>
                    <a:pt x="1701" y="7620"/>
                  </a:lnTo>
                  <a:lnTo>
                    <a:pt x="3810" y="7620"/>
                  </a:lnTo>
                  <a:lnTo>
                    <a:pt x="5918" y="7620"/>
                  </a:lnTo>
                  <a:lnTo>
                    <a:pt x="7620" y="5918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45" name="object 645" descr=""/>
            <p:cNvSpPr/>
            <p:nvPr/>
          </p:nvSpPr>
          <p:spPr>
            <a:xfrm>
              <a:off x="6866496" y="747618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46" name="object 646" descr=""/>
            <p:cNvSpPr/>
            <p:nvPr/>
          </p:nvSpPr>
          <p:spPr>
            <a:xfrm>
              <a:off x="6866496" y="747618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47" name="object 647" descr=""/>
            <p:cNvSpPr/>
            <p:nvPr/>
          </p:nvSpPr>
          <p:spPr>
            <a:xfrm>
              <a:off x="6866496" y="749141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48" name="object 648" descr=""/>
            <p:cNvSpPr/>
            <p:nvPr/>
          </p:nvSpPr>
          <p:spPr>
            <a:xfrm>
              <a:off x="6866496" y="749141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49" name="object 649" descr=""/>
            <p:cNvSpPr/>
            <p:nvPr/>
          </p:nvSpPr>
          <p:spPr>
            <a:xfrm>
              <a:off x="6866496" y="750662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01" y="7620"/>
                  </a:lnTo>
                  <a:lnTo>
                    <a:pt x="5918" y="7620"/>
                  </a:lnTo>
                  <a:lnTo>
                    <a:pt x="7620" y="5918"/>
                  </a:lnTo>
                  <a:lnTo>
                    <a:pt x="7620" y="3810"/>
                  </a:lnTo>
                  <a:lnTo>
                    <a:pt x="7620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50" name="object 650" descr=""/>
            <p:cNvSpPr/>
            <p:nvPr/>
          </p:nvSpPr>
          <p:spPr>
            <a:xfrm>
              <a:off x="6866496" y="750662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14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14"/>
                  </a:lnTo>
                  <a:lnTo>
                    <a:pt x="0" y="3810"/>
                  </a:lnTo>
                  <a:lnTo>
                    <a:pt x="0" y="5918"/>
                  </a:lnTo>
                  <a:lnTo>
                    <a:pt x="1701" y="7620"/>
                  </a:lnTo>
                  <a:lnTo>
                    <a:pt x="3810" y="7620"/>
                  </a:lnTo>
                  <a:lnTo>
                    <a:pt x="5918" y="7620"/>
                  </a:lnTo>
                  <a:lnTo>
                    <a:pt x="7620" y="5918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51" name="object 651" descr=""/>
            <p:cNvSpPr/>
            <p:nvPr/>
          </p:nvSpPr>
          <p:spPr>
            <a:xfrm>
              <a:off x="6866496" y="752185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52" name="object 652" descr=""/>
            <p:cNvSpPr/>
            <p:nvPr/>
          </p:nvSpPr>
          <p:spPr>
            <a:xfrm>
              <a:off x="6866496" y="752185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53" name="object 653" descr=""/>
            <p:cNvSpPr/>
            <p:nvPr/>
          </p:nvSpPr>
          <p:spPr>
            <a:xfrm>
              <a:off x="6866496" y="753708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54" name="object 654" descr=""/>
            <p:cNvSpPr/>
            <p:nvPr/>
          </p:nvSpPr>
          <p:spPr>
            <a:xfrm>
              <a:off x="6866496" y="753708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55" name="object 655" descr=""/>
            <p:cNvSpPr/>
            <p:nvPr/>
          </p:nvSpPr>
          <p:spPr>
            <a:xfrm>
              <a:off x="6866496" y="755229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01" y="7620"/>
                  </a:lnTo>
                  <a:lnTo>
                    <a:pt x="5918" y="7620"/>
                  </a:lnTo>
                  <a:lnTo>
                    <a:pt x="7620" y="5918"/>
                  </a:lnTo>
                  <a:lnTo>
                    <a:pt x="7620" y="3810"/>
                  </a:lnTo>
                  <a:lnTo>
                    <a:pt x="7620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56" name="object 656" descr=""/>
            <p:cNvSpPr/>
            <p:nvPr/>
          </p:nvSpPr>
          <p:spPr>
            <a:xfrm>
              <a:off x="6866496" y="7552296"/>
              <a:ext cx="7620" cy="83820"/>
            </a:xfrm>
            <a:custGeom>
              <a:avLst/>
              <a:gdLst/>
              <a:ahLst/>
              <a:cxnLst/>
              <a:rect l="l" t="t" r="r" b="b"/>
              <a:pathLst>
                <a:path w="7620" h="83820">
                  <a:moveTo>
                    <a:pt x="7620" y="3810"/>
                  </a:moveTo>
                  <a:lnTo>
                    <a:pt x="7620" y="1714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14"/>
                  </a:lnTo>
                  <a:lnTo>
                    <a:pt x="0" y="3810"/>
                  </a:lnTo>
                  <a:lnTo>
                    <a:pt x="0" y="5918"/>
                  </a:lnTo>
                  <a:lnTo>
                    <a:pt x="1701" y="7620"/>
                  </a:lnTo>
                  <a:lnTo>
                    <a:pt x="3810" y="7620"/>
                  </a:lnTo>
                  <a:lnTo>
                    <a:pt x="5918" y="7620"/>
                  </a:lnTo>
                  <a:lnTo>
                    <a:pt x="7620" y="5918"/>
                  </a:lnTo>
                  <a:lnTo>
                    <a:pt x="7620" y="3810"/>
                  </a:lnTo>
                </a:path>
                <a:path w="7620" h="83820">
                  <a:moveTo>
                    <a:pt x="7620" y="19037"/>
                  </a:moveTo>
                  <a:lnTo>
                    <a:pt x="7620" y="16929"/>
                  </a:lnTo>
                  <a:lnTo>
                    <a:pt x="5918" y="15227"/>
                  </a:lnTo>
                  <a:lnTo>
                    <a:pt x="3810" y="15227"/>
                  </a:lnTo>
                  <a:lnTo>
                    <a:pt x="1701" y="15227"/>
                  </a:lnTo>
                  <a:lnTo>
                    <a:pt x="0" y="16929"/>
                  </a:lnTo>
                  <a:lnTo>
                    <a:pt x="0" y="19037"/>
                  </a:lnTo>
                  <a:lnTo>
                    <a:pt x="0" y="21132"/>
                  </a:lnTo>
                  <a:lnTo>
                    <a:pt x="1701" y="22847"/>
                  </a:lnTo>
                  <a:lnTo>
                    <a:pt x="3810" y="22847"/>
                  </a:lnTo>
                  <a:lnTo>
                    <a:pt x="5918" y="22847"/>
                  </a:lnTo>
                  <a:lnTo>
                    <a:pt x="7620" y="21132"/>
                  </a:lnTo>
                  <a:lnTo>
                    <a:pt x="7620" y="19037"/>
                  </a:lnTo>
                </a:path>
                <a:path w="7620" h="83820">
                  <a:moveTo>
                    <a:pt x="7620" y="34264"/>
                  </a:moveTo>
                  <a:lnTo>
                    <a:pt x="7620" y="32156"/>
                  </a:lnTo>
                  <a:lnTo>
                    <a:pt x="5918" y="30454"/>
                  </a:lnTo>
                  <a:lnTo>
                    <a:pt x="3810" y="30454"/>
                  </a:lnTo>
                  <a:lnTo>
                    <a:pt x="1701" y="30454"/>
                  </a:lnTo>
                  <a:lnTo>
                    <a:pt x="0" y="32156"/>
                  </a:lnTo>
                  <a:lnTo>
                    <a:pt x="0" y="34264"/>
                  </a:lnTo>
                  <a:lnTo>
                    <a:pt x="0" y="36360"/>
                  </a:lnTo>
                  <a:lnTo>
                    <a:pt x="1701" y="38061"/>
                  </a:lnTo>
                  <a:lnTo>
                    <a:pt x="3810" y="38061"/>
                  </a:lnTo>
                  <a:lnTo>
                    <a:pt x="5918" y="38061"/>
                  </a:lnTo>
                  <a:lnTo>
                    <a:pt x="7620" y="36360"/>
                  </a:lnTo>
                  <a:lnTo>
                    <a:pt x="7620" y="34264"/>
                  </a:lnTo>
                </a:path>
                <a:path w="7620" h="83820">
                  <a:moveTo>
                    <a:pt x="7620" y="64706"/>
                  </a:moveTo>
                  <a:lnTo>
                    <a:pt x="7620" y="62598"/>
                  </a:lnTo>
                  <a:lnTo>
                    <a:pt x="5918" y="60896"/>
                  </a:lnTo>
                  <a:lnTo>
                    <a:pt x="3810" y="60896"/>
                  </a:lnTo>
                  <a:lnTo>
                    <a:pt x="1701" y="60896"/>
                  </a:lnTo>
                  <a:lnTo>
                    <a:pt x="0" y="62598"/>
                  </a:lnTo>
                  <a:lnTo>
                    <a:pt x="0" y="64706"/>
                  </a:lnTo>
                  <a:lnTo>
                    <a:pt x="0" y="66802"/>
                  </a:lnTo>
                  <a:lnTo>
                    <a:pt x="1701" y="68516"/>
                  </a:lnTo>
                  <a:lnTo>
                    <a:pt x="3810" y="68516"/>
                  </a:lnTo>
                  <a:lnTo>
                    <a:pt x="5918" y="68516"/>
                  </a:lnTo>
                  <a:lnTo>
                    <a:pt x="7620" y="66802"/>
                  </a:lnTo>
                  <a:lnTo>
                    <a:pt x="7620" y="64706"/>
                  </a:lnTo>
                </a:path>
                <a:path w="7620" h="83820">
                  <a:moveTo>
                    <a:pt x="7620" y="79933"/>
                  </a:moveTo>
                  <a:lnTo>
                    <a:pt x="7620" y="77825"/>
                  </a:lnTo>
                  <a:lnTo>
                    <a:pt x="5918" y="76123"/>
                  </a:lnTo>
                  <a:lnTo>
                    <a:pt x="3810" y="76123"/>
                  </a:lnTo>
                  <a:lnTo>
                    <a:pt x="1701" y="76123"/>
                  </a:lnTo>
                  <a:lnTo>
                    <a:pt x="0" y="77825"/>
                  </a:lnTo>
                  <a:lnTo>
                    <a:pt x="0" y="79933"/>
                  </a:lnTo>
                  <a:lnTo>
                    <a:pt x="0" y="82029"/>
                  </a:lnTo>
                  <a:lnTo>
                    <a:pt x="1701" y="83731"/>
                  </a:lnTo>
                  <a:lnTo>
                    <a:pt x="3810" y="83731"/>
                  </a:lnTo>
                  <a:lnTo>
                    <a:pt x="5918" y="83731"/>
                  </a:lnTo>
                  <a:lnTo>
                    <a:pt x="7620" y="82029"/>
                  </a:lnTo>
                  <a:lnTo>
                    <a:pt x="7620" y="79933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57" name="object 657" descr=""/>
            <p:cNvSpPr/>
            <p:nvPr/>
          </p:nvSpPr>
          <p:spPr>
            <a:xfrm>
              <a:off x="6866496" y="764364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58" name="object 658" descr=""/>
            <p:cNvSpPr/>
            <p:nvPr/>
          </p:nvSpPr>
          <p:spPr>
            <a:xfrm>
              <a:off x="6866496" y="764364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59" name="object 659" descr=""/>
            <p:cNvSpPr/>
            <p:nvPr/>
          </p:nvSpPr>
          <p:spPr>
            <a:xfrm>
              <a:off x="6866496" y="765886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18"/>
                  </a:lnTo>
                  <a:lnTo>
                    <a:pt x="1701" y="7620"/>
                  </a:lnTo>
                  <a:lnTo>
                    <a:pt x="5918" y="7620"/>
                  </a:lnTo>
                  <a:lnTo>
                    <a:pt x="7620" y="5918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60" name="object 660" descr=""/>
            <p:cNvSpPr/>
            <p:nvPr/>
          </p:nvSpPr>
          <p:spPr>
            <a:xfrm>
              <a:off x="6866496" y="765886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18"/>
                  </a:lnTo>
                  <a:lnTo>
                    <a:pt x="1701" y="7620"/>
                  </a:lnTo>
                  <a:lnTo>
                    <a:pt x="3810" y="7620"/>
                  </a:lnTo>
                  <a:lnTo>
                    <a:pt x="5918" y="7620"/>
                  </a:lnTo>
                  <a:lnTo>
                    <a:pt x="7620" y="5918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61" name="object 661" descr=""/>
            <p:cNvSpPr/>
            <p:nvPr/>
          </p:nvSpPr>
          <p:spPr>
            <a:xfrm>
              <a:off x="6866496" y="767408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62" name="object 662" descr=""/>
            <p:cNvSpPr/>
            <p:nvPr/>
          </p:nvSpPr>
          <p:spPr>
            <a:xfrm>
              <a:off x="6866496" y="767408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09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63" name="object 663" descr=""/>
            <p:cNvSpPr/>
            <p:nvPr/>
          </p:nvSpPr>
          <p:spPr>
            <a:xfrm>
              <a:off x="6866496" y="768931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64" name="object 664" descr=""/>
            <p:cNvSpPr/>
            <p:nvPr/>
          </p:nvSpPr>
          <p:spPr>
            <a:xfrm>
              <a:off x="6866496" y="768931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65" name="object 665" descr=""/>
            <p:cNvSpPr/>
            <p:nvPr/>
          </p:nvSpPr>
          <p:spPr>
            <a:xfrm>
              <a:off x="6866496" y="770453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01" y="7620"/>
                  </a:lnTo>
                  <a:lnTo>
                    <a:pt x="5918" y="7620"/>
                  </a:lnTo>
                  <a:lnTo>
                    <a:pt x="7620" y="5918"/>
                  </a:lnTo>
                  <a:lnTo>
                    <a:pt x="7620" y="3810"/>
                  </a:lnTo>
                  <a:lnTo>
                    <a:pt x="7620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66" name="object 666" descr=""/>
            <p:cNvSpPr/>
            <p:nvPr/>
          </p:nvSpPr>
          <p:spPr>
            <a:xfrm>
              <a:off x="6866496" y="770453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14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14"/>
                  </a:lnTo>
                  <a:lnTo>
                    <a:pt x="0" y="3810"/>
                  </a:lnTo>
                  <a:lnTo>
                    <a:pt x="0" y="5918"/>
                  </a:lnTo>
                  <a:lnTo>
                    <a:pt x="1701" y="7620"/>
                  </a:lnTo>
                  <a:lnTo>
                    <a:pt x="3810" y="7620"/>
                  </a:lnTo>
                  <a:lnTo>
                    <a:pt x="5918" y="7620"/>
                  </a:lnTo>
                  <a:lnTo>
                    <a:pt x="7620" y="5918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67" name="object 667" descr=""/>
            <p:cNvSpPr/>
            <p:nvPr/>
          </p:nvSpPr>
          <p:spPr>
            <a:xfrm>
              <a:off x="6866496" y="771975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68" name="object 668" descr=""/>
            <p:cNvSpPr/>
            <p:nvPr/>
          </p:nvSpPr>
          <p:spPr>
            <a:xfrm>
              <a:off x="6866496" y="771975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09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69" name="object 669" descr=""/>
            <p:cNvSpPr/>
            <p:nvPr/>
          </p:nvSpPr>
          <p:spPr>
            <a:xfrm>
              <a:off x="6866496" y="773498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70" name="object 670" descr=""/>
            <p:cNvSpPr/>
            <p:nvPr/>
          </p:nvSpPr>
          <p:spPr>
            <a:xfrm>
              <a:off x="6866496" y="773498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71" name="object 671" descr=""/>
            <p:cNvSpPr/>
            <p:nvPr/>
          </p:nvSpPr>
          <p:spPr>
            <a:xfrm>
              <a:off x="6866496" y="775020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01" y="7620"/>
                  </a:lnTo>
                  <a:lnTo>
                    <a:pt x="5918" y="7620"/>
                  </a:lnTo>
                  <a:lnTo>
                    <a:pt x="7620" y="5918"/>
                  </a:lnTo>
                  <a:lnTo>
                    <a:pt x="7620" y="3810"/>
                  </a:lnTo>
                  <a:lnTo>
                    <a:pt x="7620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72" name="object 672" descr=""/>
            <p:cNvSpPr/>
            <p:nvPr/>
          </p:nvSpPr>
          <p:spPr>
            <a:xfrm>
              <a:off x="6866496" y="775020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14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14"/>
                  </a:lnTo>
                  <a:lnTo>
                    <a:pt x="0" y="3810"/>
                  </a:lnTo>
                  <a:lnTo>
                    <a:pt x="0" y="5918"/>
                  </a:lnTo>
                  <a:lnTo>
                    <a:pt x="1701" y="7620"/>
                  </a:lnTo>
                  <a:lnTo>
                    <a:pt x="3810" y="7620"/>
                  </a:lnTo>
                  <a:lnTo>
                    <a:pt x="5918" y="7620"/>
                  </a:lnTo>
                  <a:lnTo>
                    <a:pt x="7620" y="5918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73" name="object 673" descr=""/>
            <p:cNvSpPr/>
            <p:nvPr/>
          </p:nvSpPr>
          <p:spPr>
            <a:xfrm>
              <a:off x="6866496" y="776542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74" name="object 674" descr=""/>
            <p:cNvSpPr/>
            <p:nvPr/>
          </p:nvSpPr>
          <p:spPr>
            <a:xfrm>
              <a:off x="6866496" y="776542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09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75" name="object 675" descr=""/>
            <p:cNvSpPr/>
            <p:nvPr/>
          </p:nvSpPr>
          <p:spPr>
            <a:xfrm>
              <a:off x="6866496" y="778065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76" name="object 676" descr=""/>
            <p:cNvSpPr/>
            <p:nvPr/>
          </p:nvSpPr>
          <p:spPr>
            <a:xfrm>
              <a:off x="6866496" y="778065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77" name="object 677" descr=""/>
            <p:cNvSpPr/>
            <p:nvPr/>
          </p:nvSpPr>
          <p:spPr>
            <a:xfrm>
              <a:off x="6866496" y="779588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78" name="object 678" descr=""/>
            <p:cNvSpPr/>
            <p:nvPr/>
          </p:nvSpPr>
          <p:spPr>
            <a:xfrm>
              <a:off x="6866496" y="779588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79" name="object 679" descr=""/>
            <p:cNvSpPr/>
            <p:nvPr/>
          </p:nvSpPr>
          <p:spPr>
            <a:xfrm>
              <a:off x="6866496" y="781109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19"/>
                  </a:lnTo>
                  <a:lnTo>
                    <a:pt x="5918" y="7619"/>
                  </a:lnTo>
                  <a:lnTo>
                    <a:pt x="7620" y="5905"/>
                  </a:lnTo>
                  <a:lnTo>
                    <a:pt x="7620" y="3809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80" name="object 680" descr=""/>
            <p:cNvSpPr/>
            <p:nvPr/>
          </p:nvSpPr>
          <p:spPr>
            <a:xfrm>
              <a:off x="6866496" y="781109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09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01" y="7619"/>
                  </a:lnTo>
                  <a:lnTo>
                    <a:pt x="3810" y="7619"/>
                  </a:lnTo>
                  <a:lnTo>
                    <a:pt x="5918" y="7619"/>
                  </a:lnTo>
                  <a:lnTo>
                    <a:pt x="7620" y="5905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81" name="object 681" descr=""/>
            <p:cNvSpPr/>
            <p:nvPr/>
          </p:nvSpPr>
          <p:spPr>
            <a:xfrm>
              <a:off x="6866496" y="782632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82" name="object 682" descr=""/>
            <p:cNvSpPr/>
            <p:nvPr/>
          </p:nvSpPr>
          <p:spPr>
            <a:xfrm>
              <a:off x="6866496" y="782632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83" name="object 683" descr=""/>
            <p:cNvSpPr/>
            <p:nvPr/>
          </p:nvSpPr>
          <p:spPr>
            <a:xfrm>
              <a:off x="6866496" y="784155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84" name="object 684" descr=""/>
            <p:cNvSpPr/>
            <p:nvPr/>
          </p:nvSpPr>
          <p:spPr>
            <a:xfrm>
              <a:off x="6866496" y="784155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85" name="object 685" descr=""/>
            <p:cNvSpPr/>
            <p:nvPr/>
          </p:nvSpPr>
          <p:spPr>
            <a:xfrm>
              <a:off x="6866496" y="785676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19"/>
                  </a:lnTo>
                  <a:lnTo>
                    <a:pt x="5918" y="7619"/>
                  </a:lnTo>
                  <a:lnTo>
                    <a:pt x="7620" y="5905"/>
                  </a:lnTo>
                  <a:lnTo>
                    <a:pt x="7620" y="3809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86" name="object 686" descr=""/>
            <p:cNvSpPr/>
            <p:nvPr/>
          </p:nvSpPr>
          <p:spPr>
            <a:xfrm>
              <a:off x="6866496" y="785676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09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01" y="7619"/>
                  </a:lnTo>
                  <a:lnTo>
                    <a:pt x="3810" y="7619"/>
                  </a:lnTo>
                  <a:lnTo>
                    <a:pt x="5918" y="7619"/>
                  </a:lnTo>
                  <a:lnTo>
                    <a:pt x="7620" y="5905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87" name="object 687" descr=""/>
            <p:cNvSpPr/>
            <p:nvPr/>
          </p:nvSpPr>
          <p:spPr>
            <a:xfrm>
              <a:off x="6866496" y="787199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88" name="object 688" descr=""/>
            <p:cNvSpPr/>
            <p:nvPr/>
          </p:nvSpPr>
          <p:spPr>
            <a:xfrm>
              <a:off x="6866496" y="787199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89" name="object 689" descr=""/>
            <p:cNvSpPr/>
            <p:nvPr/>
          </p:nvSpPr>
          <p:spPr>
            <a:xfrm>
              <a:off x="6866496" y="788722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90" name="object 690" descr=""/>
            <p:cNvSpPr/>
            <p:nvPr/>
          </p:nvSpPr>
          <p:spPr>
            <a:xfrm>
              <a:off x="6866496" y="788722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91" name="object 691" descr=""/>
            <p:cNvSpPr/>
            <p:nvPr/>
          </p:nvSpPr>
          <p:spPr>
            <a:xfrm>
              <a:off x="6866496" y="790243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18"/>
                  </a:lnTo>
                  <a:lnTo>
                    <a:pt x="1701" y="7619"/>
                  </a:lnTo>
                  <a:lnTo>
                    <a:pt x="5918" y="7619"/>
                  </a:lnTo>
                  <a:lnTo>
                    <a:pt x="7620" y="5918"/>
                  </a:lnTo>
                  <a:lnTo>
                    <a:pt x="7620" y="3809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92" name="object 692" descr=""/>
            <p:cNvSpPr/>
            <p:nvPr/>
          </p:nvSpPr>
          <p:spPr>
            <a:xfrm>
              <a:off x="6866496" y="790243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09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18"/>
                  </a:lnTo>
                  <a:lnTo>
                    <a:pt x="1701" y="7619"/>
                  </a:lnTo>
                  <a:lnTo>
                    <a:pt x="3810" y="7619"/>
                  </a:lnTo>
                  <a:lnTo>
                    <a:pt x="5918" y="7619"/>
                  </a:lnTo>
                  <a:lnTo>
                    <a:pt x="7620" y="5918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93" name="object 693" descr=""/>
            <p:cNvSpPr/>
            <p:nvPr/>
          </p:nvSpPr>
          <p:spPr>
            <a:xfrm>
              <a:off x="6866496" y="791766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94" name="object 694" descr=""/>
            <p:cNvSpPr/>
            <p:nvPr/>
          </p:nvSpPr>
          <p:spPr>
            <a:xfrm>
              <a:off x="6866496" y="791766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95" name="object 695" descr=""/>
            <p:cNvSpPr/>
            <p:nvPr/>
          </p:nvSpPr>
          <p:spPr>
            <a:xfrm>
              <a:off x="6866496" y="793289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96" name="object 696" descr=""/>
            <p:cNvSpPr/>
            <p:nvPr/>
          </p:nvSpPr>
          <p:spPr>
            <a:xfrm>
              <a:off x="6866496" y="793289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97" name="object 697" descr=""/>
            <p:cNvSpPr/>
            <p:nvPr/>
          </p:nvSpPr>
          <p:spPr>
            <a:xfrm>
              <a:off x="6866496" y="794810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01" y="7619"/>
                  </a:lnTo>
                  <a:lnTo>
                    <a:pt x="5918" y="7619"/>
                  </a:lnTo>
                  <a:lnTo>
                    <a:pt x="7620" y="5918"/>
                  </a:lnTo>
                  <a:lnTo>
                    <a:pt x="7620" y="3809"/>
                  </a:lnTo>
                  <a:lnTo>
                    <a:pt x="7620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98" name="object 698" descr=""/>
            <p:cNvSpPr/>
            <p:nvPr/>
          </p:nvSpPr>
          <p:spPr>
            <a:xfrm>
              <a:off x="6866496" y="794810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09"/>
                  </a:moveTo>
                  <a:lnTo>
                    <a:pt x="7620" y="1714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14"/>
                  </a:lnTo>
                  <a:lnTo>
                    <a:pt x="0" y="3809"/>
                  </a:lnTo>
                  <a:lnTo>
                    <a:pt x="0" y="5918"/>
                  </a:lnTo>
                  <a:lnTo>
                    <a:pt x="1701" y="7619"/>
                  </a:lnTo>
                  <a:lnTo>
                    <a:pt x="3810" y="7619"/>
                  </a:lnTo>
                  <a:lnTo>
                    <a:pt x="5918" y="7619"/>
                  </a:lnTo>
                  <a:lnTo>
                    <a:pt x="7620" y="5918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99" name="object 699" descr=""/>
            <p:cNvSpPr/>
            <p:nvPr/>
          </p:nvSpPr>
          <p:spPr>
            <a:xfrm>
              <a:off x="6866496" y="796333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700" name="object 700" descr=""/>
            <p:cNvSpPr/>
            <p:nvPr/>
          </p:nvSpPr>
          <p:spPr>
            <a:xfrm>
              <a:off x="6866496" y="796333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01" name="object 701" descr=""/>
            <p:cNvSpPr/>
            <p:nvPr/>
          </p:nvSpPr>
          <p:spPr>
            <a:xfrm>
              <a:off x="6866496" y="797855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702" name="object 702" descr=""/>
            <p:cNvSpPr/>
            <p:nvPr/>
          </p:nvSpPr>
          <p:spPr>
            <a:xfrm>
              <a:off x="6866496" y="797855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03" name="object 703" descr=""/>
            <p:cNvSpPr/>
            <p:nvPr/>
          </p:nvSpPr>
          <p:spPr>
            <a:xfrm>
              <a:off x="6866496" y="799377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01" y="7619"/>
                  </a:lnTo>
                  <a:lnTo>
                    <a:pt x="5918" y="7619"/>
                  </a:lnTo>
                  <a:lnTo>
                    <a:pt x="7620" y="5918"/>
                  </a:lnTo>
                  <a:lnTo>
                    <a:pt x="7620" y="3809"/>
                  </a:lnTo>
                  <a:lnTo>
                    <a:pt x="7620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704" name="object 704" descr=""/>
            <p:cNvSpPr/>
            <p:nvPr/>
          </p:nvSpPr>
          <p:spPr>
            <a:xfrm>
              <a:off x="6866496" y="799377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09"/>
                  </a:moveTo>
                  <a:lnTo>
                    <a:pt x="7620" y="1714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14"/>
                  </a:lnTo>
                  <a:lnTo>
                    <a:pt x="0" y="3809"/>
                  </a:lnTo>
                  <a:lnTo>
                    <a:pt x="0" y="5918"/>
                  </a:lnTo>
                  <a:lnTo>
                    <a:pt x="1701" y="7619"/>
                  </a:lnTo>
                  <a:lnTo>
                    <a:pt x="3810" y="7619"/>
                  </a:lnTo>
                  <a:lnTo>
                    <a:pt x="5918" y="7619"/>
                  </a:lnTo>
                  <a:lnTo>
                    <a:pt x="7620" y="5918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05" name="object 705" descr=""/>
            <p:cNvSpPr/>
            <p:nvPr/>
          </p:nvSpPr>
          <p:spPr>
            <a:xfrm>
              <a:off x="6866496" y="800900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706" name="object 706" descr=""/>
            <p:cNvSpPr/>
            <p:nvPr/>
          </p:nvSpPr>
          <p:spPr>
            <a:xfrm>
              <a:off x="6866496" y="800900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07" name="object 707" descr=""/>
            <p:cNvSpPr/>
            <p:nvPr/>
          </p:nvSpPr>
          <p:spPr>
            <a:xfrm>
              <a:off x="6866496" y="802422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708" name="object 708" descr=""/>
            <p:cNvSpPr/>
            <p:nvPr/>
          </p:nvSpPr>
          <p:spPr>
            <a:xfrm>
              <a:off x="6866496" y="802422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09" name="object 709" descr=""/>
            <p:cNvSpPr/>
            <p:nvPr/>
          </p:nvSpPr>
          <p:spPr>
            <a:xfrm>
              <a:off x="6866496" y="803945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710" name="object 710" descr=""/>
            <p:cNvSpPr/>
            <p:nvPr/>
          </p:nvSpPr>
          <p:spPr>
            <a:xfrm>
              <a:off x="6866496" y="803945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11" name="object 711" descr=""/>
            <p:cNvSpPr/>
            <p:nvPr/>
          </p:nvSpPr>
          <p:spPr>
            <a:xfrm>
              <a:off x="6866496" y="805467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19"/>
                  </a:lnTo>
                  <a:lnTo>
                    <a:pt x="5918" y="7619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712" name="object 712" descr=""/>
            <p:cNvSpPr/>
            <p:nvPr/>
          </p:nvSpPr>
          <p:spPr>
            <a:xfrm>
              <a:off x="6866496" y="805467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19"/>
                  </a:lnTo>
                  <a:lnTo>
                    <a:pt x="3810" y="7619"/>
                  </a:lnTo>
                  <a:lnTo>
                    <a:pt x="5918" y="7619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13" name="object 713" descr=""/>
            <p:cNvSpPr/>
            <p:nvPr/>
          </p:nvSpPr>
          <p:spPr>
            <a:xfrm>
              <a:off x="6866496" y="806989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714" name="object 714" descr=""/>
            <p:cNvSpPr/>
            <p:nvPr/>
          </p:nvSpPr>
          <p:spPr>
            <a:xfrm>
              <a:off x="6866496" y="8069897"/>
              <a:ext cx="7620" cy="83820"/>
            </a:xfrm>
            <a:custGeom>
              <a:avLst/>
              <a:gdLst/>
              <a:ahLst/>
              <a:cxnLst/>
              <a:rect l="l" t="t" r="r" b="b"/>
              <a:pathLst>
                <a:path w="7620" h="838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</a:path>
                <a:path w="7620" h="83820">
                  <a:moveTo>
                    <a:pt x="7620" y="19024"/>
                  </a:moveTo>
                  <a:lnTo>
                    <a:pt x="7620" y="16929"/>
                  </a:lnTo>
                  <a:lnTo>
                    <a:pt x="5918" y="15227"/>
                  </a:lnTo>
                  <a:lnTo>
                    <a:pt x="3810" y="15227"/>
                  </a:lnTo>
                  <a:lnTo>
                    <a:pt x="1701" y="15227"/>
                  </a:lnTo>
                  <a:lnTo>
                    <a:pt x="0" y="16929"/>
                  </a:lnTo>
                  <a:lnTo>
                    <a:pt x="0" y="19024"/>
                  </a:lnTo>
                  <a:lnTo>
                    <a:pt x="0" y="21132"/>
                  </a:lnTo>
                  <a:lnTo>
                    <a:pt x="1701" y="22834"/>
                  </a:lnTo>
                  <a:lnTo>
                    <a:pt x="3810" y="22834"/>
                  </a:lnTo>
                  <a:lnTo>
                    <a:pt x="5918" y="22834"/>
                  </a:lnTo>
                  <a:lnTo>
                    <a:pt x="7620" y="21132"/>
                  </a:lnTo>
                  <a:lnTo>
                    <a:pt x="7620" y="19024"/>
                  </a:lnTo>
                </a:path>
                <a:path w="7620" h="83820">
                  <a:moveTo>
                    <a:pt x="7620" y="34251"/>
                  </a:moveTo>
                  <a:lnTo>
                    <a:pt x="7620" y="32143"/>
                  </a:lnTo>
                  <a:lnTo>
                    <a:pt x="5918" y="30441"/>
                  </a:lnTo>
                  <a:lnTo>
                    <a:pt x="3810" y="30441"/>
                  </a:lnTo>
                  <a:lnTo>
                    <a:pt x="1701" y="30441"/>
                  </a:lnTo>
                  <a:lnTo>
                    <a:pt x="0" y="32143"/>
                  </a:lnTo>
                  <a:lnTo>
                    <a:pt x="0" y="34251"/>
                  </a:lnTo>
                  <a:lnTo>
                    <a:pt x="0" y="36347"/>
                  </a:lnTo>
                  <a:lnTo>
                    <a:pt x="1701" y="38061"/>
                  </a:lnTo>
                  <a:lnTo>
                    <a:pt x="3810" y="38061"/>
                  </a:lnTo>
                  <a:lnTo>
                    <a:pt x="5918" y="38061"/>
                  </a:lnTo>
                  <a:lnTo>
                    <a:pt x="7620" y="36347"/>
                  </a:lnTo>
                  <a:lnTo>
                    <a:pt x="7620" y="34251"/>
                  </a:lnTo>
                </a:path>
                <a:path w="7620" h="83820">
                  <a:moveTo>
                    <a:pt x="7620" y="49479"/>
                  </a:moveTo>
                  <a:lnTo>
                    <a:pt x="7620" y="47371"/>
                  </a:lnTo>
                  <a:lnTo>
                    <a:pt x="5918" y="45669"/>
                  </a:lnTo>
                  <a:lnTo>
                    <a:pt x="3810" y="45669"/>
                  </a:lnTo>
                  <a:lnTo>
                    <a:pt x="1701" y="45669"/>
                  </a:lnTo>
                  <a:lnTo>
                    <a:pt x="0" y="47371"/>
                  </a:lnTo>
                  <a:lnTo>
                    <a:pt x="0" y="49479"/>
                  </a:lnTo>
                  <a:lnTo>
                    <a:pt x="0" y="51574"/>
                  </a:lnTo>
                  <a:lnTo>
                    <a:pt x="1701" y="53276"/>
                  </a:lnTo>
                  <a:lnTo>
                    <a:pt x="3810" y="53276"/>
                  </a:lnTo>
                  <a:lnTo>
                    <a:pt x="5918" y="53276"/>
                  </a:lnTo>
                  <a:lnTo>
                    <a:pt x="7620" y="51574"/>
                  </a:lnTo>
                  <a:lnTo>
                    <a:pt x="7620" y="49479"/>
                  </a:lnTo>
                </a:path>
                <a:path w="7620" h="83820">
                  <a:moveTo>
                    <a:pt x="7620" y="64693"/>
                  </a:moveTo>
                  <a:lnTo>
                    <a:pt x="7620" y="62598"/>
                  </a:lnTo>
                  <a:lnTo>
                    <a:pt x="5918" y="60896"/>
                  </a:lnTo>
                  <a:lnTo>
                    <a:pt x="3810" y="60896"/>
                  </a:lnTo>
                  <a:lnTo>
                    <a:pt x="1701" y="60896"/>
                  </a:lnTo>
                  <a:lnTo>
                    <a:pt x="0" y="62598"/>
                  </a:lnTo>
                  <a:lnTo>
                    <a:pt x="0" y="64693"/>
                  </a:lnTo>
                  <a:lnTo>
                    <a:pt x="0" y="66802"/>
                  </a:lnTo>
                  <a:lnTo>
                    <a:pt x="1701" y="68503"/>
                  </a:lnTo>
                  <a:lnTo>
                    <a:pt x="3810" y="68503"/>
                  </a:lnTo>
                  <a:lnTo>
                    <a:pt x="5918" y="68503"/>
                  </a:lnTo>
                  <a:lnTo>
                    <a:pt x="7620" y="66802"/>
                  </a:lnTo>
                  <a:lnTo>
                    <a:pt x="7620" y="64693"/>
                  </a:lnTo>
                </a:path>
                <a:path w="7620" h="83820">
                  <a:moveTo>
                    <a:pt x="7620" y="79921"/>
                  </a:moveTo>
                  <a:lnTo>
                    <a:pt x="7620" y="77812"/>
                  </a:lnTo>
                  <a:lnTo>
                    <a:pt x="5918" y="76111"/>
                  </a:lnTo>
                  <a:lnTo>
                    <a:pt x="3810" y="76111"/>
                  </a:lnTo>
                  <a:lnTo>
                    <a:pt x="1701" y="76111"/>
                  </a:lnTo>
                  <a:lnTo>
                    <a:pt x="0" y="77812"/>
                  </a:lnTo>
                  <a:lnTo>
                    <a:pt x="0" y="79921"/>
                  </a:lnTo>
                  <a:lnTo>
                    <a:pt x="0" y="82029"/>
                  </a:lnTo>
                  <a:lnTo>
                    <a:pt x="1701" y="83731"/>
                  </a:lnTo>
                  <a:lnTo>
                    <a:pt x="3810" y="83731"/>
                  </a:lnTo>
                  <a:lnTo>
                    <a:pt x="5918" y="83731"/>
                  </a:lnTo>
                  <a:lnTo>
                    <a:pt x="7620" y="82029"/>
                  </a:lnTo>
                  <a:lnTo>
                    <a:pt x="7620" y="7992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15" name="object 715" descr=""/>
            <p:cNvSpPr/>
            <p:nvPr/>
          </p:nvSpPr>
          <p:spPr>
            <a:xfrm>
              <a:off x="6866496" y="816123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716" name="object 716" descr=""/>
            <p:cNvSpPr/>
            <p:nvPr/>
          </p:nvSpPr>
          <p:spPr>
            <a:xfrm>
              <a:off x="6866496" y="816123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17" name="object 717" descr=""/>
            <p:cNvSpPr/>
            <p:nvPr/>
          </p:nvSpPr>
          <p:spPr>
            <a:xfrm>
              <a:off x="6866496" y="817646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718" name="object 718" descr=""/>
            <p:cNvSpPr/>
            <p:nvPr/>
          </p:nvSpPr>
          <p:spPr>
            <a:xfrm>
              <a:off x="6866496" y="817646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19" name="object 719" descr=""/>
            <p:cNvSpPr/>
            <p:nvPr/>
          </p:nvSpPr>
          <p:spPr>
            <a:xfrm>
              <a:off x="6866496" y="819167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01" y="7619"/>
                  </a:lnTo>
                  <a:lnTo>
                    <a:pt x="5918" y="7619"/>
                  </a:lnTo>
                  <a:lnTo>
                    <a:pt x="7620" y="5918"/>
                  </a:lnTo>
                  <a:lnTo>
                    <a:pt x="7620" y="3809"/>
                  </a:lnTo>
                  <a:lnTo>
                    <a:pt x="7620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720" name="object 720" descr=""/>
            <p:cNvSpPr/>
            <p:nvPr/>
          </p:nvSpPr>
          <p:spPr>
            <a:xfrm>
              <a:off x="6866496" y="819167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09"/>
                  </a:moveTo>
                  <a:lnTo>
                    <a:pt x="7620" y="1714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14"/>
                  </a:lnTo>
                  <a:lnTo>
                    <a:pt x="0" y="3809"/>
                  </a:lnTo>
                  <a:lnTo>
                    <a:pt x="0" y="5918"/>
                  </a:lnTo>
                  <a:lnTo>
                    <a:pt x="1701" y="7619"/>
                  </a:lnTo>
                  <a:lnTo>
                    <a:pt x="3810" y="7619"/>
                  </a:lnTo>
                  <a:lnTo>
                    <a:pt x="5918" y="7619"/>
                  </a:lnTo>
                  <a:lnTo>
                    <a:pt x="7620" y="5918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21" name="object 721" descr=""/>
            <p:cNvSpPr/>
            <p:nvPr/>
          </p:nvSpPr>
          <p:spPr>
            <a:xfrm>
              <a:off x="6866496" y="820690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722" name="object 722" descr=""/>
            <p:cNvSpPr/>
            <p:nvPr/>
          </p:nvSpPr>
          <p:spPr>
            <a:xfrm>
              <a:off x="6866496" y="820690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23" name="object 723" descr=""/>
            <p:cNvSpPr/>
            <p:nvPr/>
          </p:nvSpPr>
          <p:spPr>
            <a:xfrm>
              <a:off x="6866496" y="822213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724" name="object 724" descr=""/>
            <p:cNvSpPr/>
            <p:nvPr/>
          </p:nvSpPr>
          <p:spPr>
            <a:xfrm>
              <a:off x="6866496" y="822213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25" name="object 725" descr=""/>
            <p:cNvSpPr/>
            <p:nvPr/>
          </p:nvSpPr>
          <p:spPr>
            <a:xfrm>
              <a:off x="6866496" y="823734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01" y="7619"/>
                  </a:lnTo>
                  <a:lnTo>
                    <a:pt x="5918" y="7619"/>
                  </a:lnTo>
                  <a:lnTo>
                    <a:pt x="7620" y="5918"/>
                  </a:lnTo>
                  <a:lnTo>
                    <a:pt x="7620" y="3809"/>
                  </a:lnTo>
                  <a:lnTo>
                    <a:pt x="7620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726" name="object 726" descr=""/>
            <p:cNvSpPr/>
            <p:nvPr/>
          </p:nvSpPr>
          <p:spPr>
            <a:xfrm>
              <a:off x="6866496" y="823734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09"/>
                  </a:moveTo>
                  <a:lnTo>
                    <a:pt x="7620" y="1714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14"/>
                  </a:lnTo>
                  <a:lnTo>
                    <a:pt x="0" y="3809"/>
                  </a:lnTo>
                  <a:lnTo>
                    <a:pt x="0" y="5918"/>
                  </a:lnTo>
                  <a:lnTo>
                    <a:pt x="1701" y="7619"/>
                  </a:lnTo>
                  <a:lnTo>
                    <a:pt x="3810" y="7619"/>
                  </a:lnTo>
                  <a:lnTo>
                    <a:pt x="5918" y="7619"/>
                  </a:lnTo>
                  <a:lnTo>
                    <a:pt x="7620" y="5918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27" name="object 727" descr=""/>
            <p:cNvSpPr/>
            <p:nvPr/>
          </p:nvSpPr>
          <p:spPr>
            <a:xfrm>
              <a:off x="6866496" y="825257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20"/>
                  </a:lnTo>
                  <a:lnTo>
                    <a:pt x="5918" y="7620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728" name="object 728" descr=""/>
            <p:cNvSpPr/>
            <p:nvPr/>
          </p:nvSpPr>
          <p:spPr>
            <a:xfrm>
              <a:off x="6866496" y="825257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20"/>
                  </a:lnTo>
                  <a:lnTo>
                    <a:pt x="3810" y="7620"/>
                  </a:lnTo>
                  <a:lnTo>
                    <a:pt x="5918" y="7620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29" name="object 729" descr=""/>
            <p:cNvSpPr/>
            <p:nvPr/>
          </p:nvSpPr>
          <p:spPr>
            <a:xfrm>
              <a:off x="6866496" y="826780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730" name="object 730" descr=""/>
            <p:cNvSpPr/>
            <p:nvPr/>
          </p:nvSpPr>
          <p:spPr>
            <a:xfrm>
              <a:off x="6866496" y="826780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09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31" name="object 731" descr=""/>
            <p:cNvSpPr/>
            <p:nvPr/>
          </p:nvSpPr>
          <p:spPr>
            <a:xfrm>
              <a:off x="6866496" y="828302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732" name="object 732" descr=""/>
            <p:cNvSpPr/>
            <p:nvPr/>
          </p:nvSpPr>
          <p:spPr>
            <a:xfrm>
              <a:off x="6866496" y="828302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33" name="object 733" descr=""/>
            <p:cNvSpPr/>
            <p:nvPr/>
          </p:nvSpPr>
          <p:spPr>
            <a:xfrm>
              <a:off x="6866496" y="829824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20"/>
                  </a:lnTo>
                  <a:lnTo>
                    <a:pt x="5918" y="7620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734" name="object 734" descr=""/>
            <p:cNvSpPr/>
            <p:nvPr/>
          </p:nvSpPr>
          <p:spPr>
            <a:xfrm>
              <a:off x="6866496" y="829824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20"/>
                  </a:lnTo>
                  <a:lnTo>
                    <a:pt x="3810" y="7620"/>
                  </a:lnTo>
                  <a:lnTo>
                    <a:pt x="5918" y="7620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35" name="object 735" descr=""/>
            <p:cNvSpPr/>
            <p:nvPr/>
          </p:nvSpPr>
          <p:spPr>
            <a:xfrm>
              <a:off x="6866496" y="831347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736" name="object 736" descr=""/>
            <p:cNvSpPr/>
            <p:nvPr/>
          </p:nvSpPr>
          <p:spPr>
            <a:xfrm>
              <a:off x="6866496" y="831347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09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37" name="object 737" descr=""/>
            <p:cNvSpPr/>
            <p:nvPr/>
          </p:nvSpPr>
          <p:spPr>
            <a:xfrm>
              <a:off x="6866496" y="832869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738" name="object 738" descr=""/>
            <p:cNvSpPr/>
            <p:nvPr/>
          </p:nvSpPr>
          <p:spPr>
            <a:xfrm>
              <a:off x="6866496" y="832869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39" name="object 739" descr=""/>
            <p:cNvSpPr/>
            <p:nvPr/>
          </p:nvSpPr>
          <p:spPr>
            <a:xfrm>
              <a:off x="6866496" y="834391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20"/>
                  </a:lnTo>
                  <a:lnTo>
                    <a:pt x="5918" y="7620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740" name="object 740" descr=""/>
            <p:cNvSpPr/>
            <p:nvPr/>
          </p:nvSpPr>
          <p:spPr>
            <a:xfrm>
              <a:off x="6866496" y="834391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20"/>
                  </a:lnTo>
                  <a:lnTo>
                    <a:pt x="3810" y="7620"/>
                  </a:lnTo>
                  <a:lnTo>
                    <a:pt x="5918" y="7620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41" name="object 741" descr=""/>
            <p:cNvSpPr/>
            <p:nvPr/>
          </p:nvSpPr>
          <p:spPr>
            <a:xfrm>
              <a:off x="6866496" y="835913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742" name="object 742" descr=""/>
            <p:cNvSpPr/>
            <p:nvPr/>
          </p:nvSpPr>
          <p:spPr>
            <a:xfrm>
              <a:off x="6866496" y="835913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09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43" name="object 743" descr=""/>
            <p:cNvSpPr/>
            <p:nvPr/>
          </p:nvSpPr>
          <p:spPr>
            <a:xfrm>
              <a:off x="6866496" y="837436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744" name="object 744" descr=""/>
            <p:cNvSpPr/>
            <p:nvPr/>
          </p:nvSpPr>
          <p:spPr>
            <a:xfrm>
              <a:off x="6866496" y="837436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45" name="object 745" descr=""/>
            <p:cNvSpPr/>
            <p:nvPr/>
          </p:nvSpPr>
          <p:spPr>
            <a:xfrm>
              <a:off x="6866496" y="838958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01" y="7620"/>
                  </a:lnTo>
                  <a:lnTo>
                    <a:pt x="5918" y="7620"/>
                  </a:lnTo>
                  <a:lnTo>
                    <a:pt x="7620" y="5918"/>
                  </a:lnTo>
                  <a:lnTo>
                    <a:pt x="7620" y="3810"/>
                  </a:lnTo>
                  <a:lnTo>
                    <a:pt x="7620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746" name="object 746" descr=""/>
            <p:cNvSpPr/>
            <p:nvPr/>
          </p:nvSpPr>
          <p:spPr>
            <a:xfrm>
              <a:off x="6866496" y="838958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14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14"/>
                  </a:lnTo>
                  <a:lnTo>
                    <a:pt x="0" y="3810"/>
                  </a:lnTo>
                  <a:lnTo>
                    <a:pt x="0" y="5918"/>
                  </a:lnTo>
                  <a:lnTo>
                    <a:pt x="1701" y="7620"/>
                  </a:lnTo>
                  <a:lnTo>
                    <a:pt x="3810" y="7620"/>
                  </a:lnTo>
                  <a:lnTo>
                    <a:pt x="5918" y="7620"/>
                  </a:lnTo>
                  <a:lnTo>
                    <a:pt x="7620" y="5918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47" name="object 747" descr=""/>
            <p:cNvSpPr/>
            <p:nvPr/>
          </p:nvSpPr>
          <p:spPr>
            <a:xfrm>
              <a:off x="6866496" y="840480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748" name="object 748" descr=""/>
            <p:cNvSpPr/>
            <p:nvPr/>
          </p:nvSpPr>
          <p:spPr>
            <a:xfrm>
              <a:off x="6866496" y="840480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09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49" name="object 749" descr=""/>
            <p:cNvSpPr/>
            <p:nvPr/>
          </p:nvSpPr>
          <p:spPr>
            <a:xfrm>
              <a:off x="6866496" y="842003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750" name="object 750" descr=""/>
            <p:cNvSpPr/>
            <p:nvPr/>
          </p:nvSpPr>
          <p:spPr>
            <a:xfrm>
              <a:off x="6866496" y="842003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51" name="object 751" descr=""/>
            <p:cNvSpPr/>
            <p:nvPr/>
          </p:nvSpPr>
          <p:spPr>
            <a:xfrm>
              <a:off x="6866496" y="843525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01" y="7620"/>
                  </a:lnTo>
                  <a:lnTo>
                    <a:pt x="5918" y="7620"/>
                  </a:lnTo>
                  <a:lnTo>
                    <a:pt x="7620" y="5918"/>
                  </a:lnTo>
                  <a:lnTo>
                    <a:pt x="7620" y="3810"/>
                  </a:lnTo>
                  <a:lnTo>
                    <a:pt x="7620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752" name="object 752" descr=""/>
            <p:cNvSpPr/>
            <p:nvPr/>
          </p:nvSpPr>
          <p:spPr>
            <a:xfrm>
              <a:off x="6866496" y="843525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14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14"/>
                  </a:lnTo>
                  <a:lnTo>
                    <a:pt x="0" y="3810"/>
                  </a:lnTo>
                  <a:lnTo>
                    <a:pt x="0" y="5918"/>
                  </a:lnTo>
                  <a:lnTo>
                    <a:pt x="1701" y="7620"/>
                  </a:lnTo>
                  <a:lnTo>
                    <a:pt x="3810" y="7620"/>
                  </a:lnTo>
                  <a:lnTo>
                    <a:pt x="5918" y="7620"/>
                  </a:lnTo>
                  <a:lnTo>
                    <a:pt x="7620" y="5918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53" name="object 753" descr=""/>
            <p:cNvSpPr/>
            <p:nvPr/>
          </p:nvSpPr>
          <p:spPr>
            <a:xfrm>
              <a:off x="6866496" y="845047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754" name="object 754" descr=""/>
            <p:cNvSpPr/>
            <p:nvPr/>
          </p:nvSpPr>
          <p:spPr>
            <a:xfrm>
              <a:off x="6866496" y="845047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09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55" name="object 755" descr=""/>
            <p:cNvSpPr/>
            <p:nvPr/>
          </p:nvSpPr>
          <p:spPr>
            <a:xfrm>
              <a:off x="6866496" y="846570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756" name="object 756" descr=""/>
            <p:cNvSpPr/>
            <p:nvPr/>
          </p:nvSpPr>
          <p:spPr>
            <a:xfrm>
              <a:off x="6866496" y="846570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09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57" name="object 757" descr=""/>
            <p:cNvSpPr/>
            <p:nvPr/>
          </p:nvSpPr>
          <p:spPr>
            <a:xfrm>
              <a:off x="6866496" y="848092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01" y="7620"/>
                  </a:lnTo>
                  <a:lnTo>
                    <a:pt x="5918" y="7620"/>
                  </a:lnTo>
                  <a:lnTo>
                    <a:pt x="7620" y="5918"/>
                  </a:lnTo>
                  <a:lnTo>
                    <a:pt x="7620" y="3810"/>
                  </a:lnTo>
                  <a:lnTo>
                    <a:pt x="7620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758" name="object 758" descr=""/>
            <p:cNvSpPr/>
            <p:nvPr/>
          </p:nvSpPr>
          <p:spPr>
            <a:xfrm>
              <a:off x="6866496" y="848092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14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14"/>
                  </a:lnTo>
                  <a:lnTo>
                    <a:pt x="0" y="3810"/>
                  </a:lnTo>
                  <a:lnTo>
                    <a:pt x="0" y="5918"/>
                  </a:lnTo>
                  <a:lnTo>
                    <a:pt x="1701" y="7620"/>
                  </a:lnTo>
                  <a:lnTo>
                    <a:pt x="3810" y="7620"/>
                  </a:lnTo>
                  <a:lnTo>
                    <a:pt x="5918" y="7620"/>
                  </a:lnTo>
                  <a:lnTo>
                    <a:pt x="7620" y="5918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59" name="object 759" descr=""/>
            <p:cNvSpPr/>
            <p:nvPr/>
          </p:nvSpPr>
          <p:spPr>
            <a:xfrm>
              <a:off x="6866496" y="849614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19"/>
                  </a:lnTo>
                  <a:lnTo>
                    <a:pt x="5918" y="7619"/>
                  </a:lnTo>
                  <a:lnTo>
                    <a:pt x="7620" y="5905"/>
                  </a:lnTo>
                  <a:lnTo>
                    <a:pt x="7620" y="3809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760" name="object 760" descr=""/>
            <p:cNvSpPr/>
            <p:nvPr/>
          </p:nvSpPr>
          <p:spPr>
            <a:xfrm>
              <a:off x="6866496" y="849614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09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01" y="7619"/>
                  </a:lnTo>
                  <a:lnTo>
                    <a:pt x="3810" y="7619"/>
                  </a:lnTo>
                  <a:lnTo>
                    <a:pt x="5918" y="7619"/>
                  </a:lnTo>
                  <a:lnTo>
                    <a:pt x="7620" y="5905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61" name="object 761" descr=""/>
            <p:cNvSpPr/>
            <p:nvPr/>
          </p:nvSpPr>
          <p:spPr>
            <a:xfrm>
              <a:off x="6866496" y="851137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762" name="object 762" descr=""/>
            <p:cNvSpPr/>
            <p:nvPr/>
          </p:nvSpPr>
          <p:spPr>
            <a:xfrm>
              <a:off x="6866496" y="851137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09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63" name="object 763" descr=""/>
            <p:cNvSpPr/>
            <p:nvPr/>
          </p:nvSpPr>
          <p:spPr>
            <a:xfrm>
              <a:off x="6866496" y="852660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764" name="object 764" descr=""/>
            <p:cNvSpPr/>
            <p:nvPr/>
          </p:nvSpPr>
          <p:spPr>
            <a:xfrm>
              <a:off x="6866496" y="852660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65" name="object 765" descr=""/>
            <p:cNvSpPr/>
            <p:nvPr/>
          </p:nvSpPr>
          <p:spPr>
            <a:xfrm>
              <a:off x="6866496" y="854181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19"/>
                  </a:lnTo>
                  <a:lnTo>
                    <a:pt x="5918" y="7619"/>
                  </a:lnTo>
                  <a:lnTo>
                    <a:pt x="7620" y="5905"/>
                  </a:lnTo>
                  <a:lnTo>
                    <a:pt x="7620" y="3809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766" name="object 766" descr=""/>
            <p:cNvSpPr/>
            <p:nvPr/>
          </p:nvSpPr>
          <p:spPr>
            <a:xfrm>
              <a:off x="6866496" y="854181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09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01" y="7619"/>
                  </a:lnTo>
                  <a:lnTo>
                    <a:pt x="3810" y="7619"/>
                  </a:lnTo>
                  <a:lnTo>
                    <a:pt x="5918" y="7619"/>
                  </a:lnTo>
                  <a:lnTo>
                    <a:pt x="7620" y="5905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67" name="object 767" descr=""/>
            <p:cNvSpPr/>
            <p:nvPr/>
          </p:nvSpPr>
          <p:spPr>
            <a:xfrm>
              <a:off x="6866496" y="855704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768" name="object 768" descr=""/>
            <p:cNvSpPr/>
            <p:nvPr/>
          </p:nvSpPr>
          <p:spPr>
            <a:xfrm>
              <a:off x="6866496" y="855704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09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69" name="object 769" descr=""/>
            <p:cNvSpPr/>
            <p:nvPr/>
          </p:nvSpPr>
          <p:spPr>
            <a:xfrm>
              <a:off x="6866496" y="857227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770" name="object 770" descr=""/>
            <p:cNvSpPr/>
            <p:nvPr/>
          </p:nvSpPr>
          <p:spPr>
            <a:xfrm>
              <a:off x="6866496" y="857227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71" name="object 771" descr=""/>
            <p:cNvSpPr/>
            <p:nvPr/>
          </p:nvSpPr>
          <p:spPr>
            <a:xfrm>
              <a:off x="6866496" y="858748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18"/>
                  </a:lnTo>
                  <a:lnTo>
                    <a:pt x="1701" y="7619"/>
                  </a:lnTo>
                  <a:lnTo>
                    <a:pt x="5918" y="7619"/>
                  </a:lnTo>
                  <a:lnTo>
                    <a:pt x="7620" y="5918"/>
                  </a:lnTo>
                  <a:lnTo>
                    <a:pt x="7620" y="3809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772" name="object 772" descr=""/>
            <p:cNvSpPr/>
            <p:nvPr/>
          </p:nvSpPr>
          <p:spPr>
            <a:xfrm>
              <a:off x="6866496" y="858748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09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18"/>
                  </a:lnTo>
                  <a:lnTo>
                    <a:pt x="1701" y="7619"/>
                  </a:lnTo>
                  <a:lnTo>
                    <a:pt x="3810" y="7619"/>
                  </a:lnTo>
                  <a:lnTo>
                    <a:pt x="5918" y="7619"/>
                  </a:lnTo>
                  <a:lnTo>
                    <a:pt x="7620" y="5918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73" name="object 773" descr=""/>
            <p:cNvSpPr/>
            <p:nvPr/>
          </p:nvSpPr>
          <p:spPr>
            <a:xfrm>
              <a:off x="6866496" y="860271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774" name="object 774" descr=""/>
            <p:cNvSpPr/>
            <p:nvPr/>
          </p:nvSpPr>
          <p:spPr>
            <a:xfrm>
              <a:off x="6866496" y="860271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09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75" name="object 775" descr=""/>
            <p:cNvSpPr/>
            <p:nvPr/>
          </p:nvSpPr>
          <p:spPr>
            <a:xfrm>
              <a:off x="6866496" y="861794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776" name="object 776" descr=""/>
            <p:cNvSpPr/>
            <p:nvPr/>
          </p:nvSpPr>
          <p:spPr>
            <a:xfrm>
              <a:off x="6866496" y="861794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77" name="object 777" descr=""/>
            <p:cNvSpPr/>
            <p:nvPr/>
          </p:nvSpPr>
          <p:spPr>
            <a:xfrm>
              <a:off x="6866496" y="863315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01" y="7619"/>
                  </a:lnTo>
                  <a:lnTo>
                    <a:pt x="5918" y="7619"/>
                  </a:lnTo>
                  <a:lnTo>
                    <a:pt x="7620" y="5918"/>
                  </a:lnTo>
                  <a:lnTo>
                    <a:pt x="7620" y="3809"/>
                  </a:lnTo>
                  <a:lnTo>
                    <a:pt x="7620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778" name="object 778" descr=""/>
            <p:cNvSpPr/>
            <p:nvPr/>
          </p:nvSpPr>
          <p:spPr>
            <a:xfrm>
              <a:off x="6866496" y="863315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09"/>
                  </a:moveTo>
                  <a:lnTo>
                    <a:pt x="7620" y="1714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14"/>
                  </a:lnTo>
                  <a:lnTo>
                    <a:pt x="0" y="3809"/>
                  </a:lnTo>
                  <a:lnTo>
                    <a:pt x="0" y="5918"/>
                  </a:lnTo>
                  <a:lnTo>
                    <a:pt x="1701" y="7619"/>
                  </a:lnTo>
                  <a:lnTo>
                    <a:pt x="3810" y="7619"/>
                  </a:lnTo>
                  <a:lnTo>
                    <a:pt x="5918" y="7619"/>
                  </a:lnTo>
                  <a:lnTo>
                    <a:pt x="7620" y="5918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79" name="object 779" descr=""/>
            <p:cNvSpPr/>
            <p:nvPr/>
          </p:nvSpPr>
          <p:spPr>
            <a:xfrm>
              <a:off x="6866496" y="864838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780" name="object 780" descr=""/>
            <p:cNvSpPr/>
            <p:nvPr/>
          </p:nvSpPr>
          <p:spPr>
            <a:xfrm>
              <a:off x="6866496" y="8648382"/>
              <a:ext cx="7620" cy="83820"/>
            </a:xfrm>
            <a:custGeom>
              <a:avLst/>
              <a:gdLst/>
              <a:ahLst/>
              <a:cxnLst/>
              <a:rect l="l" t="t" r="r" b="b"/>
              <a:pathLst>
                <a:path w="7620" h="83820">
                  <a:moveTo>
                    <a:pt x="7620" y="3809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</a:path>
                <a:path w="7620" h="83820">
                  <a:moveTo>
                    <a:pt x="7620" y="19024"/>
                  </a:moveTo>
                  <a:lnTo>
                    <a:pt x="7620" y="16929"/>
                  </a:lnTo>
                  <a:lnTo>
                    <a:pt x="5918" y="15227"/>
                  </a:lnTo>
                  <a:lnTo>
                    <a:pt x="3810" y="15227"/>
                  </a:lnTo>
                  <a:lnTo>
                    <a:pt x="1701" y="15227"/>
                  </a:lnTo>
                  <a:lnTo>
                    <a:pt x="0" y="16929"/>
                  </a:lnTo>
                  <a:lnTo>
                    <a:pt x="0" y="19024"/>
                  </a:lnTo>
                  <a:lnTo>
                    <a:pt x="0" y="21132"/>
                  </a:lnTo>
                  <a:lnTo>
                    <a:pt x="1701" y="22834"/>
                  </a:lnTo>
                  <a:lnTo>
                    <a:pt x="3810" y="22834"/>
                  </a:lnTo>
                  <a:lnTo>
                    <a:pt x="5918" y="22834"/>
                  </a:lnTo>
                  <a:lnTo>
                    <a:pt x="7620" y="21132"/>
                  </a:lnTo>
                  <a:lnTo>
                    <a:pt x="7620" y="19024"/>
                  </a:lnTo>
                </a:path>
                <a:path w="7620" h="83820">
                  <a:moveTo>
                    <a:pt x="7620" y="34251"/>
                  </a:moveTo>
                  <a:lnTo>
                    <a:pt x="7620" y="32156"/>
                  </a:lnTo>
                  <a:lnTo>
                    <a:pt x="5918" y="30441"/>
                  </a:lnTo>
                  <a:lnTo>
                    <a:pt x="3810" y="30441"/>
                  </a:lnTo>
                  <a:lnTo>
                    <a:pt x="1701" y="30441"/>
                  </a:lnTo>
                  <a:lnTo>
                    <a:pt x="0" y="32156"/>
                  </a:lnTo>
                  <a:lnTo>
                    <a:pt x="0" y="34251"/>
                  </a:lnTo>
                  <a:lnTo>
                    <a:pt x="0" y="36360"/>
                  </a:lnTo>
                  <a:lnTo>
                    <a:pt x="1701" y="38061"/>
                  </a:lnTo>
                  <a:lnTo>
                    <a:pt x="3810" y="38061"/>
                  </a:lnTo>
                  <a:lnTo>
                    <a:pt x="5918" y="38061"/>
                  </a:lnTo>
                  <a:lnTo>
                    <a:pt x="7620" y="36360"/>
                  </a:lnTo>
                  <a:lnTo>
                    <a:pt x="7620" y="34251"/>
                  </a:lnTo>
                </a:path>
                <a:path w="7620" h="83820">
                  <a:moveTo>
                    <a:pt x="7620" y="49479"/>
                  </a:moveTo>
                  <a:lnTo>
                    <a:pt x="7620" y="47370"/>
                  </a:lnTo>
                  <a:lnTo>
                    <a:pt x="5918" y="45669"/>
                  </a:lnTo>
                  <a:lnTo>
                    <a:pt x="3810" y="45669"/>
                  </a:lnTo>
                  <a:lnTo>
                    <a:pt x="1701" y="45669"/>
                  </a:lnTo>
                  <a:lnTo>
                    <a:pt x="0" y="47370"/>
                  </a:lnTo>
                  <a:lnTo>
                    <a:pt x="0" y="49479"/>
                  </a:lnTo>
                  <a:lnTo>
                    <a:pt x="0" y="51574"/>
                  </a:lnTo>
                  <a:lnTo>
                    <a:pt x="1701" y="53276"/>
                  </a:lnTo>
                  <a:lnTo>
                    <a:pt x="3810" y="53276"/>
                  </a:lnTo>
                  <a:lnTo>
                    <a:pt x="5918" y="53276"/>
                  </a:lnTo>
                  <a:lnTo>
                    <a:pt x="7620" y="51574"/>
                  </a:lnTo>
                  <a:lnTo>
                    <a:pt x="7620" y="49479"/>
                  </a:lnTo>
                </a:path>
                <a:path w="7620" h="83820">
                  <a:moveTo>
                    <a:pt x="7620" y="64706"/>
                  </a:moveTo>
                  <a:lnTo>
                    <a:pt x="7620" y="62598"/>
                  </a:lnTo>
                  <a:lnTo>
                    <a:pt x="5918" y="60896"/>
                  </a:lnTo>
                  <a:lnTo>
                    <a:pt x="3810" y="60896"/>
                  </a:lnTo>
                  <a:lnTo>
                    <a:pt x="1701" y="60896"/>
                  </a:lnTo>
                  <a:lnTo>
                    <a:pt x="0" y="62598"/>
                  </a:lnTo>
                  <a:lnTo>
                    <a:pt x="0" y="64706"/>
                  </a:lnTo>
                  <a:lnTo>
                    <a:pt x="0" y="66801"/>
                  </a:lnTo>
                  <a:lnTo>
                    <a:pt x="1701" y="68503"/>
                  </a:lnTo>
                  <a:lnTo>
                    <a:pt x="3810" y="68503"/>
                  </a:lnTo>
                  <a:lnTo>
                    <a:pt x="5918" y="68503"/>
                  </a:lnTo>
                  <a:lnTo>
                    <a:pt x="7620" y="66801"/>
                  </a:lnTo>
                  <a:lnTo>
                    <a:pt x="7620" y="64706"/>
                  </a:lnTo>
                </a:path>
                <a:path w="7620" h="83820">
                  <a:moveTo>
                    <a:pt x="7620" y="79921"/>
                  </a:moveTo>
                  <a:lnTo>
                    <a:pt x="7620" y="77825"/>
                  </a:lnTo>
                  <a:lnTo>
                    <a:pt x="5918" y="76123"/>
                  </a:lnTo>
                  <a:lnTo>
                    <a:pt x="3810" y="76123"/>
                  </a:lnTo>
                  <a:lnTo>
                    <a:pt x="1701" y="76123"/>
                  </a:lnTo>
                  <a:lnTo>
                    <a:pt x="0" y="77825"/>
                  </a:lnTo>
                  <a:lnTo>
                    <a:pt x="0" y="79921"/>
                  </a:lnTo>
                  <a:lnTo>
                    <a:pt x="0" y="82029"/>
                  </a:lnTo>
                  <a:lnTo>
                    <a:pt x="1701" y="83731"/>
                  </a:lnTo>
                  <a:lnTo>
                    <a:pt x="3810" y="83731"/>
                  </a:lnTo>
                  <a:lnTo>
                    <a:pt x="5918" y="83731"/>
                  </a:lnTo>
                  <a:lnTo>
                    <a:pt x="7620" y="82029"/>
                  </a:lnTo>
                  <a:lnTo>
                    <a:pt x="7620" y="7992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81" name="object 781" descr=""/>
            <p:cNvSpPr/>
            <p:nvPr/>
          </p:nvSpPr>
          <p:spPr>
            <a:xfrm>
              <a:off x="6866496" y="873972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19"/>
                  </a:lnTo>
                  <a:lnTo>
                    <a:pt x="5918" y="7619"/>
                  </a:lnTo>
                  <a:lnTo>
                    <a:pt x="7620" y="5905"/>
                  </a:lnTo>
                  <a:lnTo>
                    <a:pt x="7620" y="3809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782" name="object 782" descr=""/>
            <p:cNvSpPr/>
            <p:nvPr/>
          </p:nvSpPr>
          <p:spPr>
            <a:xfrm>
              <a:off x="6866496" y="873972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09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01" y="7619"/>
                  </a:lnTo>
                  <a:lnTo>
                    <a:pt x="3810" y="7619"/>
                  </a:lnTo>
                  <a:lnTo>
                    <a:pt x="5918" y="7619"/>
                  </a:lnTo>
                  <a:lnTo>
                    <a:pt x="7620" y="5905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83" name="object 783" descr=""/>
            <p:cNvSpPr/>
            <p:nvPr/>
          </p:nvSpPr>
          <p:spPr>
            <a:xfrm>
              <a:off x="6866496" y="875494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784" name="object 784" descr=""/>
            <p:cNvSpPr/>
            <p:nvPr/>
          </p:nvSpPr>
          <p:spPr>
            <a:xfrm>
              <a:off x="6866496" y="875494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85" name="object 785" descr=""/>
            <p:cNvSpPr/>
            <p:nvPr/>
          </p:nvSpPr>
          <p:spPr>
            <a:xfrm>
              <a:off x="6866496" y="877017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786" name="object 786" descr=""/>
            <p:cNvSpPr/>
            <p:nvPr/>
          </p:nvSpPr>
          <p:spPr>
            <a:xfrm>
              <a:off x="6866496" y="877017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87" name="object 787" descr=""/>
            <p:cNvSpPr/>
            <p:nvPr/>
          </p:nvSpPr>
          <p:spPr>
            <a:xfrm>
              <a:off x="6866496" y="878538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19"/>
                  </a:lnTo>
                  <a:lnTo>
                    <a:pt x="5918" y="7619"/>
                  </a:lnTo>
                  <a:lnTo>
                    <a:pt x="7620" y="5905"/>
                  </a:lnTo>
                  <a:lnTo>
                    <a:pt x="7620" y="3809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788" name="object 788" descr=""/>
            <p:cNvSpPr/>
            <p:nvPr/>
          </p:nvSpPr>
          <p:spPr>
            <a:xfrm>
              <a:off x="6866496" y="878538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09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01" y="7619"/>
                  </a:lnTo>
                  <a:lnTo>
                    <a:pt x="3810" y="7619"/>
                  </a:lnTo>
                  <a:lnTo>
                    <a:pt x="5918" y="7619"/>
                  </a:lnTo>
                  <a:lnTo>
                    <a:pt x="7620" y="5905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89" name="object 789" descr=""/>
            <p:cNvSpPr/>
            <p:nvPr/>
          </p:nvSpPr>
          <p:spPr>
            <a:xfrm>
              <a:off x="6866496" y="880061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790" name="object 790" descr=""/>
            <p:cNvSpPr/>
            <p:nvPr/>
          </p:nvSpPr>
          <p:spPr>
            <a:xfrm>
              <a:off x="6866496" y="880061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91" name="object 791" descr=""/>
            <p:cNvSpPr/>
            <p:nvPr/>
          </p:nvSpPr>
          <p:spPr>
            <a:xfrm>
              <a:off x="6866496" y="881584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792" name="object 792" descr=""/>
            <p:cNvSpPr/>
            <p:nvPr/>
          </p:nvSpPr>
          <p:spPr>
            <a:xfrm>
              <a:off x="6866496" y="881584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93" name="object 793" descr=""/>
            <p:cNvSpPr/>
            <p:nvPr/>
          </p:nvSpPr>
          <p:spPr>
            <a:xfrm>
              <a:off x="6866496" y="883105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18"/>
                  </a:lnTo>
                  <a:lnTo>
                    <a:pt x="1701" y="7619"/>
                  </a:lnTo>
                  <a:lnTo>
                    <a:pt x="5918" y="7619"/>
                  </a:lnTo>
                  <a:lnTo>
                    <a:pt x="7620" y="5918"/>
                  </a:lnTo>
                  <a:lnTo>
                    <a:pt x="7620" y="3809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794" name="object 794" descr=""/>
            <p:cNvSpPr/>
            <p:nvPr/>
          </p:nvSpPr>
          <p:spPr>
            <a:xfrm>
              <a:off x="6866496" y="883105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09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18"/>
                  </a:lnTo>
                  <a:lnTo>
                    <a:pt x="1701" y="7619"/>
                  </a:lnTo>
                  <a:lnTo>
                    <a:pt x="3810" y="7619"/>
                  </a:lnTo>
                  <a:lnTo>
                    <a:pt x="5918" y="7619"/>
                  </a:lnTo>
                  <a:lnTo>
                    <a:pt x="7620" y="5918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95" name="object 795" descr=""/>
            <p:cNvSpPr/>
            <p:nvPr/>
          </p:nvSpPr>
          <p:spPr>
            <a:xfrm>
              <a:off x="6866496" y="884628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796" name="object 796" descr=""/>
            <p:cNvSpPr/>
            <p:nvPr/>
          </p:nvSpPr>
          <p:spPr>
            <a:xfrm>
              <a:off x="6866496" y="884628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97" name="object 797" descr=""/>
            <p:cNvSpPr/>
            <p:nvPr/>
          </p:nvSpPr>
          <p:spPr>
            <a:xfrm>
              <a:off x="6866496" y="886151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798" name="object 798" descr=""/>
            <p:cNvSpPr/>
            <p:nvPr/>
          </p:nvSpPr>
          <p:spPr>
            <a:xfrm>
              <a:off x="6866496" y="886151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99" name="object 799" descr=""/>
            <p:cNvSpPr/>
            <p:nvPr/>
          </p:nvSpPr>
          <p:spPr>
            <a:xfrm>
              <a:off x="6866496" y="887672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01" y="7619"/>
                  </a:lnTo>
                  <a:lnTo>
                    <a:pt x="5918" y="7619"/>
                  </a:lnTo>
                  <a:lnTo>
                    <a:pt x="7620" y="5918"/>
                  </a:lnTo>
                  <a:lnTo>
                    <a:pt x="7620" y="3809"/>
                  </a:lnTo>
                  <a:lnTo>
                    <a:pt x="7620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800" name="object 800" descr=""/>
            <p:cNvSpPr/>
            <p:nvPr/>
          </p:nvSpPr>
          <p:spPr>
            <a:xfrm>
              <a:off x="6866496" y="887672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09"/>
                  </a:moveTo>
                  <a:lnTo>
                    <a:pt x="7620" y="1714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14"/>
                  </a:lnTo>
                  <a:lnTo>
                    <a:pt x="0" y="3809"/>
                  </a:lnTo>
                  <a:lnTo>
                    <a:pt x="0" y="5918"/>
                  </a:lnTo>
                  <a:lnTo>
                    <a:pt x="1701" y="7619"/>
                  </a:lnTo>
                  <a:lnTo>
                    <a:pt x="3810" y="7619"/>
                  </a:lnTo>
                  <a:lnTo>
                    <a:pt x="5918" y="7619"/>
                  </a:lnTo>
                  <a:lnTo>
                    <a:pt x="7620" y="5918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01" name="object 801" descr=""/>
            <p:cNvSpPr/>
            <p:nvPr/>
          </p:nvSpPr>
          <p:spPr>
            <a:xfrm>
              <a:off x="6866496" y="889195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802" name="object 802" descr=""/>
            <p:cNvSpPr/>
            <p:nvPr/>
          </p:nvSpPr>
          <p:spPr>
            <a:xfrm>
              <a:off x="6866496" y="889195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03" name="object 803" descr=""/>
            <p:cNvSpPr/>
            <p:nvPr/>
          </p:nvSpPr>
          <p:spPr>
            <a:xfrm>
              <a:off x="6866496" y="890718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804" name="object 804" descr=""/>
            <p:cNvSpPr/>
            <p:nvPr/>
          </p:nvSpPr>
          <p:spPr>
            <a:xfrm>
              <a:off x="6866496" y="890718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05" name="object 805" descr=""/>
            <p:cNvSpPr/>
            <p:nvPr/>
          </p:nvSpPr>
          <p:spPr>
            <a:xfrm>
              <a:off x="6866496" y="892239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01" y="7620"/>
                  </a:lnTo>
                  <a:lnTo>
                    <a:pt x="5918" y="7620"/>
                  </a:lnTo>
                  <a:lnTo>
                    <a:pt x="7620" y="5918"/>
                  </a:lnTo>
                  <a:lnTo>
                    <a:pt x="7620" y="3810"/>
                  </a:lnTo>
                  <a:lnTo>
                    <a:pt x="7620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806" name="object 806" descr=""/>
            <p:cNvSpPr/>
            <p:nvPr/>
          </p:nvSpPr>
          <p:spPr>
            <a:xfrm>
              <a:off x="6866496" y="892239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14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14"/>
                  </a:lnTo>
                  <a:lnTo>
                    <a:pt x="0" y="3810"/>
                  </a:lnTo>
                  <a:lnTo>
                    <a:pt x="0" y="5918"/>
                  </a:lnTo>
                  <a:lnTo>
                    <a:pt x="1701" y="7620"/>
                  </a:lnTo>
                  <a:lnTo>
                    <a:pt x="3810" y="7620"/>
                  </a:lnTo>
                  <a:lnTo>
                    <a:pt x="5918" y="7620"/>
                  </a:lnTo>
                  <a:lnTo>
                    <a:pt x="7620" y="5918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07" name="object 807" descr=""/>
            <p:cNvSpPr/>
            <p:nvPr/>
          </p:nvSpPr>
          <p:spPr>
            <a:xfrm>
              <a:off x="6866496" y="893762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808" name="object 808" descr=""/>
            <p:cNvSpPr/>
            <p:nvPr/>
          </p:nvSpPr>
          <p:spPr>
            <a:xfrm>
              <a:off x="6866496" y="893762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09" name="object 809" descr=""/>
            <p:cNvSpPr/>
            <p:nvPr/>
          </p:nvSpPr>
          <p:spPr>
            <a:xfrm>
              <a:off x="6866496" y="895285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810" name="object 810" descr=""/>
            <p:cNvSpPr/>
            <p:nvPr/>
          </p:nvSpPr>
          <p:spPr>
            <a:xfrm>
              <a:off x="6866496" y="895285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09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11" name="object 811" descr=""/>
            <p:cNvSpPr/>
            <p:nvPr/>
          </p:nvSpPr>
          <p:spPr>
            <a:xfrm>
              <a:off x="6866496" y="896807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812" name="object 812" descr=""/>
            <p:cNvSpPr/>
            <p:nvPr/>
          </p:nvSpPr>
          <p:spPr>
            <a:xfrm>
              <a:off x="6866496" y="896807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13" name="object 813" descr=""/>
            <p:cNvSpPr/>
            <p:nvPr/>
          </p:nvSpPr>
          <p:spPr>
            <a:xfrm>
              <a:off x="6866496" y="898329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19"/>
                  </a:lnTo>
                  <a:lnTo>
                    <a:pt x="5918" y="7619"/>
                  </a:lnTo>
                  <a:lnTo>
                    <a:pt x="7620" y="5905"/>
                  </a:lnTo>
                  <a:lnTo>
                    <a:pt x="7620" y="3809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814" name="object 814" descr=""/>
            <p:cNvSpPr/>
            <p:nvPr/>
          </p:nvSpPr>
          <p:spPr>
            <a:xfrm>
              <a:off x="6866496" y="898329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09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01" y="7619"/>
                  </a:lnTo>
                  <a:lnTo>
                    <a:pt x="3810" y="7619"/>
                  </a:lnTo>
                  <a:lnTo>
                    <a:pt x="5918" y="7619"/>
                  </a:lnTo>
                  <a:lnTo>
                    <a:pt x="7620" y="5905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15" name="object 815" descr=""/>
            <p:cNvSpPr/>
            <p:nvPr/>
          </p:nvSpPr>
          <p:spPr>
            <a:xfrm>
              <a:off x="6866496" y="899852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816" name="object 816" descr=""/>
            <p:cNvSpPr/>
            <p:nvPr/>
          </p:nvSpPr>
          <p:spPr>
            <a:xfrm>
              <a:off x="6866496" y="899852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17" name="object 817" descr=""/>
            <p:cNvSpPr/>
            <p:nvPr/>
          </p:nvSpPr>
          <p:spPr>
            <a:xfrm>
              <a:off x="6866496" y="901374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818" name="object 818" descr=""/>
            <p:cNvSpPr/>
            <p:nvPr/>
          </p:nvSpPr>
          <p:spPr>
            <a:xfrm>
              <a:off x="6866496" y="901374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19" name="object 819" descr=""/>
            <p:cNvSpPr/>
            <p:nvPr/>
          </p:nvSpPr>
          <p:spPr>
            <a:xfrm>
              <a:off x="6866496" y="902896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19"/>
                  </a:lnTo>
                  <a:lnTo>
                    <a:pt x="5918" y="7619"/>
                  </a:lnTo>
                  <a:lnTo>
                    <a:pt x="7620" y="5905"/>
                  </a:lnTo>
                  <a:lnTo>
                    <a:pt x="7620" y="3809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820" name="object 820" descr=""/>
            <p:cNvSpPr/>
            <p:nvPr/>
          </p:nvSpPr>
          <p:spPr>
            <a:xfrm>
              <a:off x="6866496" y="902896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09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01" y="7619"/>
                  </a:lnTo>
                  <a:lnTo>
                    <a:pt x="3810" y="7619"/>
                  </a:lnTo>
                  <a:lnTo>
                    <a:pt x="5918" y="7619"/>
                  </a:lnTo>
                  <a:lnTo>
                    <a:pt x="7620" y="5905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21" name="object 821" descr=""/>
            <p:cNvSpPr/>
            <p:nvPr/>
          </p:nvSpPr>
          <p:spPr>
            <a:xfrm>
              <a:off x="6866496" y="904419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822" name="object 822" descr=""/>
            <p:cNvSpPr/>
            <p:nvPr/>
          </p:nvSpPr>
          <p:spPr>
            <a:xfrm>
              <a:off x="6866496" y="904419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23" name="object 823" descr=""/>
            <p:cNvSpPr/>
            <p:nvPr/>
          </p:nvSpPr>
          <p:spPr>
            <a:xfrm>
              <a:off x="6866496" y="905941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824" name="object 824" descr=""/>
            <p:cNvSpPr/>
            <p:nvPr/>
          </p:nvSpPr>
          <p:spPr>
            <a:xfrm>
              <a:off x="6866496" y="905941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25" name="object 825" descr=""/>
            <p:cNvSpPr/>
            <p:nvPr/>
          </p:nvSpPr>
          <p:spPr>
            <a:xfrm>
              <a:off x="6866496" y="907463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18"/>
                  </a:lnTo>
                  <a:lnTo>
                    <a:pt x="1701" y="7619"/>
                  </a:lnTo>
                  <a:lnTo>
                    <a:pt x="5918" y="7619"/>
                  </a:lnTo>
                  <a:lnTo>
                    <a:pt x="7620" y="5918"/>
                  </a:lnTo>
                  <a:lnTo>
                    <a:pt x="7620" y="3809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826" name="object 826" descr=""/>
            <p:cNvSpPr/>
            <p:nvPr/>
          </p:nvSpPr>
          <p:spPr>
            <a:xfrm>
              <a:off x="6866496" y="907463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09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18"/>
                  </a:lnTo>
                  <a:lnTo>
                    <a:pt x="1701" y="7619"/>
                  </a:lnTo>
                  <a:lnTo>
                    <a:pt x="3810" y="7619"/>
                  </a:lnTo>
                  <a:lnTo>
                    <a:pt x="5918" y="7619"/>
                  </a:lnTo>
                  <a:lnTo>
                    <a:pt x="7620" y="5918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27" name="object 827" descr=""/>
            <p:cNvSpPr/>
            <p:nvPr/>
          </p:nvSpPr>
          <p:spPr>
            <a:xfrm>
              <a:off x="6866496" y="908985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828" name="object 828" descr=""/>
            <p:cNvSpPr/>
            <p:nvPr/>
          </p:nvSpPr>
          <p:spPr>
            <a:xfrm>
              <a:off x="6866496" y="908985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29" name="object 829" descr=""/>
            <p:cNvSpPr/>
            <p:nvPr/>
          </p:nvSpPr>
          <p:spPr>
            <a:xfrm>
              <a:off x="6866496" y="910508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830" name="object 830" descr=""/>
            <p:cNvSpPr/>
            <p:nvPr/>
          </p:nvSpPr>
          <p:spPr>
            <a:xfrm>
              <a:off x="6866496" y="910508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31" name="object 831" descr=""/>
            <p:cNvSpPr/>
            <p:nvPr/>
          </p:nvSpPr>
          <p:spPr>
            <a:xfrm>
              <a:off x="6866496" y="912030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01" y="7619"/>
                  </a:lnTo>
                  <a:lnTo>
                    <a:pt x="5918" y="7619"/>
                  </a:lnTo>
                  <a:lnTo>
                    <a:pt x="7620" y="5918"/>
                  </a:lnTo>
                  <a:lnTo>
                    <a:pt x="7620" y="3809"/>
                  </a:lnTo>
                  <a:lnTo>
                    <a:pt x="7620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832" name="object 832" descr=""/>
            <p:cNvSpPr/>
            <p:nvPr/>
          </p:nvSpPr>
          <p:spPr>
            <a:xfrm>
              <a:off x="6866496" y="912030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09"/>
                  </a:moveTo>
                  <a:lnTo>
                    <a:pt x="7620" y="1714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14"/>
                  </a:lnTo>
                  <a:lnTo>
                    <a:pt x="0" y="3809"/>
                  </a:lnTo>
                  <a:lnTo>
                    <a:pt x="0" y="5918"/>
                  </a:lnTo>
                  <a:lnTo>
                    <a:pt x="1701" y="7619"/>
                  </a:lnTo>
                  <a:lnTo>
                    <a:pt x="3810" y="7619"/>
                  </a:lnTo>
                  <a:lnTo>
                    <a:pt x="5918" y="7619"/>
                  </a:lnTo>
                  <a:lnTo>
                    <a:pt x="7620" y="5918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33" name="object 833" descr=""/>
            <p:cNvSpPr/>
            <p:nvPr/>
          </p:nvSpPr>
          <p:spPr>
            <a:xfrm>
              <a:off x="6866496" y="913552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834" name="object 834" descr=""/>
            <p:cNvSpPr/>
            <p:nvPr/>
          </p:nvSpPr>
          <p:spPr>
            <a:xfrm>
              <a:off x="6866496" y="913552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35" name="object 835" descr=""/>
            <p:cNvSpPr/>
            <p:nvPr/>
          </p:nvSpPr>
          <p:spPr>
            <a:xfrm>
              <a:off x="6866496" y="915075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836" name="object 836" descr=""/>
            <p:cNvSpPr/>
            <p:nvPr/>
          </p:nvSpPr>
          <p:spPr>
            <a:xfrm>
              <a:off x="6866496" y="915075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37" name="object 837" descr=""/>
            <p:cNvSpPr/>
            <p:nvPr/>
          </p:nvSpPr>
          <p:spPr>
            <a:xfrm>
              <a:off x="6866496" y="916597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01" y="7619"/>
                  </a:lnTo>
                  <a:lnTo>
                    <a:pt x="5918" y="7619"/>
                  </a:lnTo>
                  <a:lnTo>
                    <a:pt x="7620" y="5918"/>
                  </a:lnTo>
                  <a:lnTo>
                    <a:pt x="7620" y="3809"/>
                  </a:lnTo>
                  <a:lnTo>
                    <a:pt x="7620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838" name="object 838" descr=""/>
            <p:cNvSpPr/>
            <p:nvPr/>
          </p:nvSpPr>
          <p:spPr>
            <a:xfrm>
              <a:off x="6866496" y="9165971"/>
              <a:ext cx="7620" cy="99060"/>
            </a:xfrm>
            <a:custGeom>
              <a:avLst/>
              <a:gdLst/>
              <a:ahLst/>
              <a:cxnLst/>
              <a:rect l="l" t="t" r="r" b="b"/>
              <a:pathLst>
                <a:path w="7620" h="99059">
                  <a:moveTo>
                    <a:pt x="7620" y="3809"/>
                  </a:moveTo>
                  <a:lnTo>
                    <a:pt x="7620" y="1714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14"/>
                  </a:lnTo>
                  <a:lnTo>
                    <a:pt x="0" y="3809"/>
                  </a:lnTo>
                  <a:lnTo>
                    <a:pt x="0" y="5918"/>
                  </a:lnTo>
                  <a:lnTo>
                    <a:pt x="1701" y="7619"/>
                  </a:lnTo>
                  <a:lnTo>
                    <a:pt x="3810" y="7619"/>
                  </a:lnTo>
                  <a:lnTo>
                    <a:pt x="5918" y="7619"/>
                  </a:lnTo>
                  <a:lnTo>
                    <a:pt x="7620" y="5918"/>
                  </a:lnTo>
                  <a:lnTo>
                    <a:pt x="7620" y="3809"/>
                  </a:lnTo>
                </a:path>
                <a:path w="7620" h="99059">
                  <a:moveTo>
                    <a:pt x="7620" y="19037"/>
                  </a:moveTo>
                  <a:lnTo>
                    <a:pt x="7620" y="16929"/>
                  </a:lnTo>
                  <a:lnTo>
                    <a:pt x="5918" y="15227"/>
                  </a:lnTo>
                  <a:lnTo>
                    <a:pt x="3810" y="15227"/>
                  </a:lnTo>
                  <a:lnTo>
                    <a:pt x="1701" y="15227"/>
                  </a:lnTo>
                  <a:lnTo>
                    <a:pt x="0" y="16929"/>
                  </a:lnTo>
                  <a:lnTo>
                    <a:pt x="0" y="19037"/>
                  </a:lnTo>
                  <a:lnTo>
                    <a:pt x="0" y="21132"/>
                  </a:lnTo>
                  <a:lnTo>
                    <a:pt x="1701" y="22847"/>
                  </a:lnTo>
                  <a:lnTo>
                    <a:pt x="3810" y="22847"/>
                  </a:lnTo>
                  <a:lnTo>
                    <a:pt x="5918" y="22847"/>
                  </a:lnTo>
                  <a:lnTo>
                    <a:pt x="7620" y="21132"/>
                  </a:lnTo>
                  <a:lnTo>
                    <a:pt x="7620" y="19037"/>
                  </a:lnTo>
                </a:path>
                <a:path w="7620" h="99059">
                  <a:moveTo>
                    <a:pt x="7620" y="34264"/>
                  </a:moveTo>
                  <a:lnTo>
                    <a:pt x="7620" y="32156"/>
                  </a:lnTo>
                  <a:lnTo>
                    <a:pt x="5918" y="30454"/>
                  </a:lnTo>
                  <a:lnTo>
                    <a:pt x="3810" y="30454"/>
                  </a:lnTo>
                  <a:lnTo>
                    <a:pt x="1701" y="30454"/>
                  </a:lnTo>
                  <a:lnTo>
                    <a:pt x="0" y="32156"/>
                  </a:lnTo>
                  <a:lnTo>
                    <a:pt x="0" y="34264"/>
                  </a:lnTo>
                  <a:lnTo>
                    <a:pt x="0" y="36360"/>
                  </a:lnTo>
                  <a:lnTo>
                    <a:pt x="1701" y="38061"/>
                  </a:lnTo>
                  <a:lnTo>
                    <a:pt x="3810" y="38061"/>
                  </a:lnTo>
                  <a:lnTo>
                    <a:pt x="5918" y="38061"/>
                  </a:lnTo>
                  <a:lnTo>
                    <a:pt x="7620" y="36360"/>
                  </a:lnTo>
                  <a:lnTo>
                    <a:pt x="7620" y="34264"/>
                  </a:lnTo>
                </a:path>
                <a:path w="7620" h="99059">
                  <a:moveTo>
                    <a:pt x="7620" y="49479"/>
                  </a:moveTo>
                  <a:lnTo>
                    <a:pt x="7620" y="47383"/>
                  </a:lnTo>
                  <a:lnTo>
                    <a:pt x="5918" y="45681"/>
                  </a:lnTo>
                  <a:lnTo>
                    <a:pt x="3810" y="45681"/>
                  </a:lnTo>
                  <a:lnTo>
                    <a:pt x="1701" y="45681"/>
                  </a:lnTo>
                  <a:lnTo>
                    <a:pt x="0" y="47383"/>
                  </a:lnTo>
                  <a:lnTo>
                    <a:pt x="0" y="49479"/>
                  </a:lnTo>
                  <a:lnTo>
                    <a:pt x="0" y="51587"/>
                  </a:lnTo>
                  <a:lnTo>
                    <a:pt x="1701" y="53289"/>
                  </a:lnTo>
                  <a:lnTo>
                    <a:pt x="3810" y="53289"/>
                  </a:lnTo>
                  <a:lnTo>
                    <a:pt x="5918" y="53289"/>
                  </a:lnTo>
                  <a:lnTo>
                    <a:pt x="7620" y="51587"/>
                  </a:lnTo>
                  <a:lnTo>
                    <a:pt x="7620" y="49479"/>
                  </a:lnTo>
                </a:path>
                <a:path w="7620" h="99059">
                  <a:moveTo>
                    <a:pt x="7620" y="64706"/>
                  </a:moveTo>
                  <a:lnTo>
                    <a:pt x="7620" y="62598"/>
                  </a:lnTo>
                  <a:lnTo>
                    <a:pt x="5918" y="60896"/>
                  </a:lnTo>
                  <a:lnTo>
                    <a:pt x="3810" y="60896"/>
                  </a:lnTo>
                  <a:lnTo>
                    <a:pt x="1701" y="60896"/>
                  </a:lnTo>
                  <a:lnTo>
                    <a:pt x="0" y="62598"/>
                  </a:lnTo>
                  <a:lnTo>
                    <a:pt x="0" y="64706"/>
                  </a:lnTo>
                  <a:lnTo>
                    <a:pt x="0" y="66801"/>
                  </a:lnTo>
                  <a:lnTo>
                    <a:pt x="1701" y="68516"/>
                  </a:lnTo>
                  <a:lnTo>
                    <a:pt x="3810" y="68516"/>
                  </a:lnTo>
                  <a:lnTo>
                    <a:pt x="5918" y="68516"/>
                  </a:lnTo>
                  <a:lnTo>
                    <a:pt x="7620" y="66801"/>
                  </a:lnTo>
                  <a:lnTo>
                    <a:pt x="7620" y="64706"/>
                  </a:lnTo>
                </a:path>
                <a:path w="7620" h="99059">
                  <a:moveTo>
                    <a:pt x="7620" y="79933"/>
                  </a:moveTo>
                  <a:lnTo>
                    <a:pt x="7620" y="77825"/>
                  </a:lnTo>
                  <a:lnTo>
                    <a:pt x="5918" y="76123"/>
                  </a:lnTo>
                  <a:lnTo>
                    <a:pt x="3810" y="76123"/>
                  </a:lnTo>
                  <a:lnTo>
                    <a:pt x="1701" y="76123"/>
                  </a:lnTo>
                  <a:lnTo>
                    <a:pt x="0" y="77825"/>
                  </a:lnTo>
                  <a:lnTo>
                    <a:pt x="0" y="79933"/>
                  </a:lnTo>
                  <a:lnTo>
                    <a:pt x="0" y="82029"/>
                  </a:lnTo>
                  <a:lnTo>
                    <a:pt x="1701" y="83731"/>
                  </a:lnTo>
                  <a:lnTo>
                    <a:pt x="3810" y="83731"/>
                  </a:lnTo>
                  <a:lnTo>
                    <a:pt x="5918" y="83731"/>
                  </a:lnTo>
                  <a:lnTo>
                    <a:pt x="7620" y="82029"/>
                  </a:lnTo>
                  <a:lnTo>
                    <a:pt x="7620" y="79933"/>
                  </a:lnTo>
                </a:path>
                <a:path w="7620" h="99059">
                  <a:moveTo>
                    <a:pt x="7620" y="95148"/>
                  </a:moveTo>
                  <a:lnTo>
                    <a:pt x="7620" y="93052"/>
                  </a:lnTo>
                  <a:lnTo>
                    <a:pt x="5918" y="91351"/>
                  </a:lnTo>
                  <a:lnTo>
                    <a:pt x="3810" y="91351"/>
                  </a:lnTo>
                  <a:lnTo>
                    <a:pt x="1701" y="91351"/>
                  </a:lnTo>
                  <a:lnTo>
                    <a:pt x="0" y="93052"/>
                  </a:lnTo>
                  <a:lnTo>
                    <a:pt x="0" y="95148"/>
                  </a:lnTo>
                  <a:lnTo>
                    <a:pt x="0" y="97256"/>
                  </a:lnTo>
                  <a:lnTo>
                    <a:pt x="1701" y="98958"/>
                  </a:lnTo>
                  <a:lnTo>
                    <a:pt x="3810" y="98958"/>
                  </a:lnTo>
                  <a:lnTo>
                    <a:pt x="5918" y="98958"/>
                  </a:lnTo>
                  <a:lnTo>
                    <a:pt x="7620" y="97256"/>
                  </a:lnTo>
                  <a:lnTo>
                    <a:pt x="7620" y="95148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39" name="object 839" descr=""/>
            <p:cNvSpPr/>
            <p:nvPr/>
          </p:nvSpPr>
          <p:spPr>
            <a:xfrm>
              <a:off x="6866496" y="927253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20"/>
                  </a:lnTo>
                  <a:lnTo>
                    <a:pt x="5918" y="7620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840" name="object 840" descr=""/>
            <p:cNvSpPr/>
            <p:nvPr/>
          </p:nvSpPr>
          <p:spPr>
            <a:xfrm>
              <a:off x="6866496" y="927253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20"/>
                  </a:lnTo>
                  <a:lnTo>
                    <a:pt x="3810" y="7620"/>
                  </a:lnTo>
                  <a:lnTo>
                    <a:pt x="5918" y="7620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41" name="object 841" descr=""/>
            <p:cNvSpPr/>
            <p:nvPr/>
          </p:nvSpPr>
          <p:spPr>
            <a:xfrm>
              <a:off x="6866496" y="928776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842" name="object 842" descr=""/>
            <p:cNvSpPr/>
            <p:nvPr/>
          </p:nvSpPr>
          <p:spPr>
            <a:xfrm>
              <a:off x="6866496" y="928776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43" name="object 843" descr=""/>
            <p:cNvSpPr/>
            <p:nvPr/>
          </p:nvSpPr>
          <p:spPr>
            <a:xfrm>
              <a:off x="6866496" y="930299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844" name="object 844" descr=""/>
            <p:cNvSpPr/>
            <p:nvPr/>
          </p:nvSpPr>
          <p:spPr>
            <a:xfrm>
              <a:off x="6866496" y="930299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45" name="object 845" descr=""/>
            <p:cNvSpPr/>
            <p:nvPr/>
          </p:nvSpPr>
          <p:spPr>
            <a:xfrm>
              <a:off x="6866496" y="931820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01" y="7620"/>
                  </a:lnTo>
                  <a:lnTo>
                    <a:pt x="5918" y="7620"/>
                  </a:lnTo>
                  <a:lnTo>
                    <a:pt x="7620" y="5918"/>
                  </a:lnTo>
                  <a:lnTo>
                    <a:pt x="7620" y="3810"/>
                  </a:lnTo>
                  <a:lnTo>
                    <a:pt x="7620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846" name="object 846" descr=""/>
            <p:cNvSpPr/>
            <p:nvPr/>
          </p:nvSpPr>
          <p:spPr>
            <a:xfrm>
              <a:off x="6866496" y="931820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14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14"/>
                  </a:lnTo>
                  <a:lnTo>
                    <a:pt x="0" y="3810"/>
                  </a:lnTo>
                  <a:lnTo>
                    <a:pt x="0" y="5918"/>
                  </a:lnTo>
                  <a:lnTo>
                    <a:pt x="1701" y="7620"/>
                  </a:lnTo>
                  <a:lnTo>
                    <a:pt x="3810" y="7620"/>
                  </a:lnTo>
                  <a:lnTo>
                    <a:pt x="5918" y="7620"/>
                  </a:lnTo>
                  <a:lnTo>
                    <a:pt x="7620" y="5918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47" name="object 847" descr=""/>
            <p:cNvSpPr/>
            <p:nvPr/>
          </p:nvSpPr>
          <p:spPr>
            <a:xfrm>
              <a:off x="6866496" y="933343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848" name="object 848" descr=""/>
            <p:cNvSpPr/>
            <p:nvPr/>
          </p:nvSpPr>
          <p:spPr>
            <a:xfrm>
              <a:off x="6866496" y="933343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49" name="object 849" descr=""/>
            <p:cNvSpPr/>
            <p:nvPr/>
          </p:nvSpPr>
          <p:spPr>
            <a:xfrm>
              <a:off x="6866496" y="934866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850" name="object 850" descr=""/>
            <p:cNvSpPr/>
            <p:nvPr/>
          </p:nvSpPr>
          <p:spPr>
            <a:xfrm>
              <a:off x="6866496" y="934866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51" name="object 851" descr=""/>
            <p:cNvSpPr/>
            <p:nvPr/>
          </p:nvSpPr>
          <p:spPr>
            <a:xfrm>
              <a:off x="6866496" y="936387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01" y="7620"/>
                  </a:lnTo>
                  <a:lnTo>
                    <a:pt x="5918" y="7620"/>
                  </a:lnTo>
                  <a:lnTo>
                    <a:pt x="7620" y="5918"/>
                  </a:lnTo>
                  <a:lnTo>
                    <a:pt x="7620" y="3810"/>
                  </a:lnTo>
                  <a:lnTo>
                    <a:pt x="7620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852" name="object 852" descr=""/>
            <p:cNvSpPr/>
            <p:nvPr/>
          </p:nvSpPr>
          <p:spPr>
            <a:xfrm>
              <a:off x="6866496" y="936387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14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14"/>
                  </a:lnTo>
                  <a:lnTo>
                    <a:pt x="0" y="3810"/>
                  </a:lnTo>
                  <a:lnTo>
                    <a:pt x="0" y="5918"/>
                  </a:lnTo>
                  <a:lnTo>
                    <a:pt x="1701" y="7620"/>
                  </a:lnTo>
                  <a:lnTo>
                    <a:pt x="3810" y="7620"/>
                  </a:lnTo>
                  <a:lnTo>
                    <a:pt x="5918" y="7620"/>
                  </a:lnTo>
                  <a:lnTo>
                    <a:pt x="7620" y="5918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53" name="object 853" descr=""/>
            <p:cNvSpPr/>
            <p:nvPr/>
          </p:nvSpPr>
          <p:spPr>
            <a:xfrm>
              <a:off x="6866496" y="937910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854" name="object 854" descr=""/>
            <p:cNvSpPr/>
            <p:nvPr/>
          </p:nvSpPr>
          <p:spPr>
            <a:xfrm>
              <a:off x="6866496" y="937910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55" name="object 855" descr=""/>
            <p:cNvSpPr/>
            <p:nvPr/>
          </p:nvSpPr>
          <p:spPr>
            <a:xfrm>
              <a:off x="6866496" y="939432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856" name="object 856" descr=""/>
            <p:cNvSpPr/>
            <p:nvPr/>
          </p:nvSpPr>
          <p:spPr>
            <a:xfrm>
              <a:off x="6866496" y="939432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57" name="object 857" descr=""/>
            <p:cNvSpPr/>
            <p:nvPr/>
          </p:nvSpPr>
          <p:spPr>
            <a:xfrm>
              <a:off x="6866496" y="940954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01" y="7620"/>
                  </a:lnTo>
                  <a:lnTo>
                    <a:pt x="5918" y="7620"/>
                  </a:lnTo>
                  <a:lnTo>
                    <a:pt x="7620" y="5918"/>
                  </a:lnTo>
                  <a:lnTo>
                    <a:pt x="7620" y="3810"/>
                  </a:lnTo>
                  <a:lnTo>
                    <a:pt x="7620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858" name="object 858" descr=""/>
            <p:cNvSpPr/>
            <p:nvPr/>
          </p:nvSpPr>
          <p:spPr>
            <a:xfrm>
              <a:off x="6866496" y="940954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14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14"/>
                  </a:lnTo>
                  <a:lnTo>
                    <a:pt x="0" y="3810"/>
                  </a:lnTo>
                  <a:lnTo>
                    <a:pt x="0" y="5918"/>
                  </a:lnTo>
                  <a:lnTo>
                    <a:pt x="1701" y="7620"/>
                  </a:lnTo>
                  <a:lnTo>
                    <a:pt x="3810" y="7620"/>
                  </a:lnTo>
                  <a:lnTo>
                    <a:pt x="5918" y="7620"/>
                  </a:lnTo>
                  <a:lnTo>
                    <a:pt x="7620" y="5918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59" name="object 859" descr=""/>
            <p:cNvSpPr/>
            <p:nvPr/>
          </p:nvSpPr>
          <p:spPr>
            <a:xfrm>
              <a:off x="6866496" y="942477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20"/>
                  </a:lnTo>
                  <a:lnTo>
                    <a:pt x="5918" y="7620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860" name="object 860" descr=""/>
            <p:cNvSpPr/>
            <p:nvPr/>
          </p:nvSpPr>
          <p:spPr>
            <a:xfrm>
              <a:off x="6866496" y="942477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20"/>
                  </a:lnTo>
                  <a:lnTo>
                    <a:pt x="3810" y="7620"/>
                  </a:lnTo>
                  <a:lnTo>
                    <a:pt x="5918" y="7620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61" name="object 861" descr=""/>
            <p:cNvSpPr/>
            <p:nvPr/>
          </p:nvSpPr>
          <p:spPr>
            <a:xfrm>
              <a:off x="6866496" y="943999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862" name="object 862" descr=""/>
            <p:cNvSpPr/>
            <p:nvPr/>
          </p:nvSpPr>
          <p:spPr>
            <a:xfrm>
              <a:off x="6866496" y="943999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09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63" name="object 863" descr=""/>
            <p:cNvSpPr/>
            <p:nvPr/>
          </p:nvSpPr>
          <p:spPr>
            <a:xfrm>
              <a:off x="6866496" y="945522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864" name="object 864" descr=""/>
            <p:cNvSpPr/>
            <p:nvPr/>
          </p:nvSpPr>
          <p:spPr>
            <a:xfrm>
              <a:off x="6866496" y="945522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65" name="object 865" descr=""/>
            <p:cNvSpPr/>
            <p:nvPr/>
          </p:nvSpPr>
          <p:spPr>
            <a:xfrm>
              <a:off x="6866496" y="947044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20"/>
                  </a:lnTo>
                  <a:lnTo>
                    <a:pt x="5918" y="7620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866" name="object 866" descr=""/>
            <p:cNvSpPr/>
            <p:nvPr/>
          </p:nvSpPr>
          <p:spPr>
            <a:xfrm>
              <a:off x="6866496" y="947044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20"/>
                  </a:lnTo>
                  <a:lnTo>
                    <a:pt x="3810" y="7620"/>
                  </a:lnTo>
                  <a:lnTo>
                    <a:pt x="5918" y="7620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67" name="object 867" descr=""/>
            <p:cNvSpPr/>
            <p:nvPr/>
          </p:nvSpPr>
          <p:spPr>
            <a:xfrm>
              <a:off x="6866496" y="948566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868" name="object 868" descr=""/>
            <p:cNvSpPr/>
            <p:nvPr/>
          </p:nvSpPr>
          <p:spPr>
            <a:xfrm>
              <a:off x="6866496" y="948566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09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69" name="object 869" descr=""/>
            <p:cNvSpPr/>
            <p:nvPr/>
          </p:nvSpPr>
          <p:spPr>
            <a:xfrm>
              <a:off x="6866496" y="950089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870" name="object 870" descr=""/>
            <p:cNvSpPr/>
            <p:nvPr/>
          </p:nvSpPr>
          <p:spPr>
            <a:xfrm>
              <a:off x="6866496" y="950089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71" name="object 871" descr=""/>
            <p:cNvSpPr/>
            <p:nvPr/>
          </p:nvSpPr>
          <p:spPr>
            <a:xfrm>
              <a:off x="6866496" y="951610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01" y="7620"/>
                  </a:lnTo>
                  <a:lnTo>
                    <a:pt x="5918" y="7620"/>
                  </a:lnTo>
                  <a:lnTo>
                    <a:pt x="7620" y="5918"/>
                  </a:lnTo>
                  <a:lnTo>
                    <a:pt x="7620" y="3810"/>
                  </a:lnTo>
                  <a:lnTo>
                    <a:pt x="7620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872" name="object 872" descr=""/>
            <p:cNvSpPr/>
            <p:nvPr/>
          </p:nvSpPr>
          <p:spPr>
            <a:xfrm>
              <a:off x="6866496" y="951610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14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14"/>
                  </a:lnTo>
                  <a:lnTo>
                    <a:pt x="0" y="3810"/>
                  </a:lnTo>
                  <a:lnTo>
                    <a:pt x="0" y="5918"/>
                  </a:lnTo>
                  <a:lnTo>
                    <a:pt x="1701" y="7620"/>
                  </a:lnTo>
                  <a:lnTo>
                    <a:pt x="3810" y="7620"/>
                  </a:lnTo>
                  <a:lnTo>
                    <a:pt x="5918" y="7620"/>
                  </a:lnTo>
                  <a:lnTo>
                    <a:pt x="7620" y="5918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73" name="object 873" descr=""/>
            <p:cNvSpPr/>
            <p:nvPr/>
          </p:nvSpPr>
          <p:spPr>
            <a:xfrm>
              <a:off x="6866496" y="953133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874" name="object 874" descr=""/>
            <p:cNvSpPr/>
            <p:nvPr/>
          </p:nvSpPr>
          <p:spPr>
            <a:xfrm>
              <a:off x="6866496" y="953133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09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75" name="object 875" descr=""/>
            <p:cNvSpPr/>
            <p:nvPr/>
          </p:nvSpPr>
          <p:spPr>
            <a:xfrm>
              <a:off x="6866496" y="954656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876" name="object 876" descr=""/>
            <p:cNvSpPr/>
            <p:nvPr/>
          </p:nvSpPr>
          <p:spPr>
            <a:xfrm>
              <a:off x="6866496" y="954656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77" name="object 877" descr=""/>
            <p:cNvSpPr/>
            <p:nvPr/>
          </p:nvSpPr>
          <p:spPr>
            <a:xfrm>
              <a:off x="6866496" y="956177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01" y="7620"/>
                  </a:lnTo>
                  <a:lnTo>
                    <a:pt x="5918" y="7620"/>
                  </a:lnTo>
                  <a:lnTo>
                    <a:pt x="7620" y="5918"/>
                  </a:lnTo>
                  <a:lnTo>
                    <a:pt x="7620" y="3810"/>
                  </a:lnTo>
                  <a:lnTo>
                    <a:pt x="7620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878" name="object 878" descr=""/>
            <p:cNvSpPr/>
            <p:nvPr/>
          </p:nvSpPr>
          <p:spPr>
            <a:xfrm>
              <a:off x="6866496" y="956177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14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14"/>
                  </a:lnTo>
                  <a:lnTo>
                    <a:pt x="0" y="3810"/>
                  </a:lnTo>
                  <a:lnTo>
                    <a:pt x="0" y="5918"/>
                  </a:lnTo>
                  <a:lnTo>
                    <a:pt x="1701" y="7620"/>
                  </a:lnTo>
                  <a:lnTo>
                    <a:pt x="3810" y="7620"/>
                  </a:lnTo>
                  <a:lnTo>
                    <a:pt x="5918" y="7620"/>
                  </a:lnTo>
                  <a:lnTo>
                    <a:pt x="7620" y="5918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79" name="object 879" descr=""/>
            <p:cNvSpPr/>
            <p:nvPr/>
          </p:nvSpPr>
          <p:spPr>
            <a:xfrm>
              <a:off x="6866496" y="957700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880" name="object 880" descr=""/>
            <p:cNvSpPr/>
            <p:nvPr/>
          </p:nvSpPr>
          <p:spPr>
            <a:xfrm>
              <a:off x="6866496" y="957700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09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81" name="object 881" descr=""/>
            <p:cNvSpPr/>
            <p:nvPr/>
          </p:nvSpPr>
          <p:spPr>
            <a:xfrm>
              <a:off x="6866496" y="959223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882" name="object 882" descr=""/>
            <p:cNvSpPr/>
            <p:nvPr/>
          </p:nvSpPr>
          <p:spPr>
            <a:xfrm>
              <a:off x="6866496" y="959223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83" name="object 883" descr=""/>
            <p:cNvSpPr/>
            <p:nvPr/>
          </p:nvSpPr>
          <p:spPr>
            <a:xfrm>
              <a:off x="6866496" y="960744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01" y="7620"/>
                  </a:lnTo>
                  <a:lnTo>
                    <a:pt x="5918" y="7620"/>
                  </a:lnTo>
                  <a:lnTo>
                    <a:pt x="7620" y="5918"/>
                  </a:lnTo>
                  <a:lnTo>
                    <a:pt x="7620" y="3810"/>
                  </a:lnTo>
                  <a:lnTo>
                    <a:pt x="7620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884" name="object 884" descr=""/>
            <p:cNvSpPr/>
            <p:nvPr/>
          </p:nvSpPr>
          <p:spPr>
            <a:xfrm>
              <a:off x="6866496" y="960744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14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14"/>
                  </a:lnTo>
                  <a:lnTo>
                    <a:pt x="0" y="3810"/>
                  </a:lnTo>
                  <a:lnTo>
                    <a:pt x="0" y="5918"/>
                  </a:lnTo>
                  <a:lnTo>
                    <a:pt x="1701" y="7620"/>
                  </a:lnTo>
                  <a:lnTo>
                    <a:pt x="3810" y="7620"/>
                  </a:lnTo>
                  <a:lnTo>
                    <a:pt x="5918" y="7620"/>
                  </a:lnTo>
                  <a:lnTo>
                    <a:pt x="7620" y="5918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85" name="object 885" descr=""/>
            <p:cNvSpPr/>
            <p:nvPr/>
          </p:nvSpPr>
          <p:spPr>
            <a:xfrm>
              <a:off x="6866496" y="962267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19"/>
                  </a:lnTo>
                  <a:lnTo>
                    <a:pt x="5918" y="7619"/>
                  </a:lnTo>
                  <a:lnTo>
                    <a:pt x="7620" y="5905"/>
                  </a:lnTo>
                  <a:lnTo>
                    <a:pt x="7620" y="3809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886" name="object 886" descr=""/>
            <p:cNvSpPr/>
            <p:nvPr/>
          </p:nvSpPr>
          <p:spPr>
            <a:xfrm>
              <a:off x="6866496" y="962267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09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01" y="7619"/>
                  </a:lnTo>
                  <a:lnTo>
                    <a:pt x="3810" y="7619"/>
                  </a:lnTo>
                  <a:lnTo>
                    <a:pt x="5918" y="7619"/>
                  </a:lnTo>
                  <a:lnTo>
                    <a:pt x="7620" y="5905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87" name="object 887" descr=""/>
            <p:cNvSpPr/>
            <p:nvPr/>
          </p:nvSpPr>
          <p:spPr>
            <a:xfrm>
              <a:off x="6866496" y="963790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888" name="object 888" descr=""/>
            <p:cNvSpPr/>
            <p:nvPr/>
          </p:nvSpPr>
          <p:spPr>
            <a:xfrm>
              <a:off x="6866496" y="963790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89" name="object 889" descr=""/>
            <p:cNvSpPr/>
            <p:nvPr/>
          </p:nvSpPr>
          <p:spPr>
            <a:xfrm>
              <a:off x="6866496" y="965312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890" name="object 890" descr=""/>
            <p:cNvSpPr/>
            <p:nvPr/>
          </p:nvSpPr>
          <p:spPr>
            <a:xfrm>
              <a:off x="6866496" y="965312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91" name="object 891" descr=""/>
            <p:cNvSpPr/>
            <p:nvPr/>
          </p:nvSpPr>
          <p:spPr>
            <a:xfrm>
              <a:off x="6866496" y="966834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19"/>
                  </a:lnTo>
                  <a:lnTo>
                    <a:pt x="5918" y="7619"/>
                  </a:lnTo>
                  <a:lnTo>
                    <a:pt x="7620" y="5905"/>
                  </a:lnTo>
                  <a:lnTo>
                    <a:pt x="7620" y="3809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892" name="object 892" descr=""/>
            <p:cNvSpPr/>
            <p:nvPr/>
          </p:nvSpPr>
          <p:spPr>
            <a:xfrm>
              <a:off x="6866496" y="966834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09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01" y="7619"/>
                  </a:lnTo>
                  <a:lnTo>
                    <a:pt x="3810" y="7619"/>
                  </a:lnTo>
                  <a:lnTo>
                    <a:pt x="5918" y="7619"/>
                  </a:lnTo>
                  <a:lnTo>
                    <a:pt x="7620" y="5905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93" name="object 893" descr=""/>
            <p:cNvSpPr/>
            <p:nvPr/>
          </p:nvSpPr>
          <p:spPr>
            <a:xfrm>
              <a:off x="6866496" y="968357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894" name="object 894" descr=""/>
            <p:cNvSpPr/>
            <p:nvPr/>
          </p:nvSpPr>
          <p:spPr>
            <a:xfrm>
              <a:off x="6866496" y="968357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95" name="object 895" descr=""/>
            <p:cNvSpPr/>
            <p:nvPr/>
          </p:nvSpPr>
          <p:spPr>
            <a:xfrm>
              <a:off x="6866496" y="969879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896" name="object 896" descr=""/>
            <p:cNvSpPr/>
            <p:nvPr/>
          </p:nvSpPr>
          <p:spPr>
            <a:xfrm>
              <a:off x="6866496" y="969879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97" name="object 897" descr=""/>
            <p:cNvSpPr/>
            <p:nvPr/>
          </p:nvSpPr>
          <p:spPr>
            <a:xfrm>
              <a:off x="6866496" y="971401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18"/>
                  </a:lnTo>
                  <a:lnTo>
                    <a:pt x="1701" y="7619"/>
                  </a:lnTo>
                  <a:lnTo>
                    <a:pt x="5918" y="7619"/>
                  </a:lnTo>
                  <a:lnTo>
                    <a:pt x="7620" y="5918"/>
                  </a:lnTo>
                  <a:lnTo>
                    <a:pt x="7620" y="3809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898" name="object 898" descr=""/>
            <p:cNvSpPr/>
            <p:nvPr/>
          </p:nvSpPr>
          <p:spPr>
            <a:xfrm>
              <a:off x="6866496" y="971401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09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18"/>
                  </a:lnTo>
                  <a:lnTo>
                    <a:pt x="1701" y="7619"/>
                  </a:lnTo>
                  <a:lnTo>
                    <a:pt x="3810" y="7619"/>
                  </a:lnTo>
                  <a:lnTo>
                    <a:pt x="5918" y="7619"/>
                  </a:lnTo>
                  <a:lnTo>
                    <a:pt x="7620" y="5918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99" name="object 899" descr=""/>
            <p:cNvSpPr/>
            <p:nvPr/>
          </p:nvSpPr>
          <p:spPr>
            <a:xfrm>
              <a:off x="6866496" y="972924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900" name="object 900" descr=""/>
            <p:cNvSpPr/>
            <p:nvPr/>
          </p:nvSpPr>
          <p:spPr>
            <a:xfrm>
              <a:off x="6866496" y="972924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901" name="object 901" descr=""/>
            <p:cNvSpPr/>
            <p:nvPr/>
          </p:nvSpPr>
          <p:spPr>
            <a:xfrm>
              <a:off x="6866496" y="974446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902" name="object 902" descr=""/>
            <p:cNvSpPr/>
            <p:nvPr/>
          </p:nvSpPr>
          <p:spPr>
            <a:xfrm>
              <a:off x="6866496" y="974446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903" name="object 903" descr=""/>
            <p:cNvSpPr/>
            <p:nvPr/>
          </p:nvSpPr>
          <p:spPr>
            <a:xfrm>
              <a:off x="6866496" y="975968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01" y="7619"/>
                  </a:lnTo>
                  <a:lnTo>
                    <a:pt x="5918" y="7619"/>
                  </a:lnTo>
                  <a:lnTo>
                    <a:pt x="7620" y="5918"/>
                  </a:lnTo>
                  <a:lnTo>
                    <a:pt x="7620" y="3809"/>
                  </a:lnTo>
                  <a:lnTo>
                    <a:pt x="7620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904" name="object 904" descr=""/>
            <p:cNvSpPr/>
            <p:nvPr/>
          </p:nvSpPr>
          <p:spPr>
            <a:xfrm>
              <a:off x="6866496" y="975968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09"/>
                  </a:moveTo>
                  <a:lnTo>
                    <a:pt x="7620" y="1714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14"/>
                  </a:lnTo>
                  <a:lnTo>
                    <a:pt x="0" y="3809"/>
                  </a:lnTo>
                  <a:lnTo>
                    <a:pt x="0" y="5918"/>
                  </a:lnTo>
                  <a:lnTo>
                    <a:pt x="1701" y="7619"/>
                  </a:lnTo>
                  <a:lnTo>
                    <a:pt x="3810" y="7619"/>
                  </a:lnTo>
                  <a:lnTo>
                    <a:pt x="5918" y="7619"/>
                  </a:lnTo>
                  <a:lnTo>
                    <a:pt x="7620" y="5918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905" name="object 905" descr=""/>
            <p:cNvSpPr/>
            <p:nvPr/>
          </p:nvSpPr>
          <p:spPr>
            <a:xfrm>
              <a:off x="6866496" y="977491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906" name="object 906" descr=""/>
            <p:cNvSpPr/>
            <p:nvPr/>
          </p:nvSpPr>
          <p:spPr>
            <a:xfrm>
              <a:off x="6866496" y="977491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09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907" name="object 907" descr=""/>
            <p:cNvSpPr/>
            <p:nvPr/>
          </p:nvSpPr>
          <p:spPr>
            <a:xfrm>
              <a:off x="6866496" y="979013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908" name="object 908" descr=""/>
            <p:cNvSpPr/>
            <p:nvPr/>
          </p:nvSpPr>
          <p:spPr>
            <a:xfrm>
              <a:off x="6866496" y="979013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909" name="object 909" descr=""/>
            <p:cNvSpPr/>
            <p:nvPr/>
          </p:nvSpPr>
          <p:spPr>
            <a:xfrm>
              <a:off x="6866496" y="980535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01" y="7619"/>
                  </a:lnTo>
                  <a:lnTo>
                    <a:pt x="5918" y="7619"/>
                  </a:lnTo>
                  <a:lnTo>
                    <a:pt x="7620" y="5918"/>
                  </a:lnTo>
                  <a:lnTo>
                    <a:pt x="7620" y="3809"/>
                  </a:lnTo>
                  <a:lnTo>
                    <a:pt x="7620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910" name="object 910" descr=""/>
            <p:cNvSpPr/>
            <p:nvPr/>
          </p:nvSpPr>
          <p:spPr>
            <a:xfrm>
              <a:off x="6866496" y="980535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09"/>
                  </a:moveTo>
                  <a:lnTo>
                    <a:pt x="7620" y="1714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14"/>
                  </a:lnTo>
                  <a:lnTo>
                    <a:pt x="0" y="3809"/>
                  </a:lnTo>
                  <a:lnTo>
                    <a:pt x="0" y="5918"/>
                  </a:lnTo>
                  <a:lnTo>
                    <a:pt x="1701" y="7619"/>
                  </a:lnTo>
                  <a:lnTo>
                    <a:pt x="3810" y="7619"/>
                  </a:lnTo>
                  <a:lnTo>
                    <a:pt x="5918" y="7619"/>
                  </a:lnTo>
                  <a:lnTo>
                    <a:pt x="7620" y="5918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911" name="object 911" descr=""/>
            <p:cNvSpPr/>
            <p:nvPr/>
          </p:nvSpPr>
          <p:spPr>
            <a:xfrm>
              <a:off x="6866496" y="982057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912" name="object 912" descr=""/>
            <p:cNvSpPr/>
            <p:nvPr/>
          </p:nvSpPr>
          <p:spPr>
            <a:xfrm>
              <a:off x="6866496" y="982057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09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913" name="object 913" descr=""/>
            <p:cNvSpPr/>
            <p:nvPr/>
          </p:nvSpPr>
          <p:spPr>
            <a:xfrm>
              <a:off x="6866496" y="983580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914" name="object 914" descr=""/>
            <p:cNvSpPr/>
            <p:nvPr/>
          </p:nvSpPr>
          <p:spPr>
            <a:xfrm>
              <a:off x="6866496" y="983580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915" name="object 915" descr=""/>
            <p:cNvSpPr/>
            <p:nvPr/>
          </p:nvSpPr>
          <p:spPr>
            <a:xfrm>
              <a:off x="6866496" y="985103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916" name="object 916" descr=""/>
            <p:cNvSpPr/>
            <p:nvPr/>
          </p:nvSpPr>
          <p:spPr>
            <a:xfrm>
              <a:off x="6866496" y="985103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917" name="object 917" descr=""/>
            <p:cNvSpPr/>
            <p:nvPr/>
          </p:nvSpPr>
          <p:spPr>
            <a:xfrm>
              <a:off x="6866496" y="986624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19"/>
                  </a:lnTo>
                  <a:lnTo>
                    <a:pt x="5918" y="7619"/>
                  </a:lnTo>
                  <a:lnTo>
                    <a:pt x="7620" y="5905"/>
                  </a:lnTo>
                  <a:lnTo>
                    <a:pt x="7620" y="3809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918" name="object 918" descr=""/>
            <p:cNvSpPr/>
            <p:nvPr/>
          </p:nvSpPr>
          <p:spPr>
            <a:xfrm>
              <a:off x="6866496" y="986624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09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01" y="7619"/>
                  </a:lnTo>
                  <a:lnTo>
                    <a:pt x="3810" y="7619"/>
                  </a:lnTo>
                  <a:lnTo>
                    <a:pt x="5918" y="7619"/>
                  </a:lnTo>
                  <a:lnTo>
                    <a:pt x="7620" y="5905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919" name="object 919" descr=""/>
            <p:cNvSpPr/>
            <p:nvPr/>
          </p:nvSpPr>
          <p:spPr>
            <a:xfrm>
              <a:off x="6866496" y="988147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920" name="object 920" descr=""/>
            <p:cNvSpPr/>
            <p:nvPr/>
          </p:nvSpPr>
          <p:spPr>
            <a:xfrm>
              <a:off x="6866496" y="988147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921" name="object 921" descr=""/>
            <p:cNvSpPr/>
            <p:nvPr/>
          </p:nvSpPr>
          <p:spPr>
            <a:xfrm>
              <a:off x="6866496" y="989670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922" name="object 922" descr=""/>
            <p:cNvSpPr/>
            <p:nvPr/>
          </p:nvSpPr>
          <p:spPr>
            <a:xfrm>
              <a:off x="6866496" y="989670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923" name="object 923" descr=""/>
            <p:cNvSpPr/>
            <p:nvPr/>
          </p:nvSpPr>
          <p:spPr>
            <a:xfrm>
              <a:off x="6866496" y="991191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19"/>
                  </a:lnTo>
                  <a:lnTo>
                    <a:pt x="5918" y="7619"/>
                  </a:lnTo>
                  <a:lnTo>
                    <a:pt x="7620" y="5905"/>
                  </a:lnTo>
                  <a:lnTo>
                    <a:pt x="7620" y="3809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924" name="object 924" descr=""/>
            <p:cNvSpPr/>
            <p:nvPr/>
          </p:nvSpPr>
          <p:spPr>
            <a:xfrm>
              <a:off x="6866496" y="991191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09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01" y="7619"/>
                  </a:lnTo>
                  <a:lnTo>
                    <a:pt x="3810" y="7619"/>
                  </a:lnTo>
                  <a:lnTo>
                    <a:pt x="5918" y="7619"/>
                  </a:lnTo>
                  <a:lnTo>
                    <a:pt x="7620" y="5905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925" name="object 925" descr=""/>
            <p:cNvSpPr/>
            <p:nvPr/>
          </p:nvSpPr>
          <p:spPr>
            <a:xfrm>
              <a:off x="6866496" y="992714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926" name="object 926" descr=""/>
            <p:cNvSpPr/>
            <p:nvPr/>
          </p:nvSpPr>
          <p:spPr>
            <a:xfrm>
              <a:off x="6866496" y="992714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927" name="object 927" descr=""/>
            <p:cNvSpPr/>
            <p:nvPr/>
          </p:nvSpPr>
          <p:spPr>
            <a:xfrm>
              <a:off x="6866496" y="994237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928" name="object 928" descr=""/>
            <p:cNvSpPr/>
            <p:nvPr/>
          </p:nvSpPr>
          <p:spPr>
            <a:xfrm>
              <a:off x="6866496" y="994237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929" name="object 929" descr=""/>
            <p:cNvSpPr/>
            <p:nvPr/>
          </p:nvSpPr>
          <p:spPr>
            <a:xfrm>
              <a:off x="6866496" y="995758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18"/>
                  </a:lnTo>
                  <a:lnTo>
                    <a:pt x="1701" y="7619"/>
                  </a:lnTo>
                  <a:lnTo>
                    <a:pt x="5918" y="7619"/>
                  </a:lnTo>
                  <a:lnTo>
                    <a:pt x="7620" y="5918"/>
                  </a:lnTo>
                  <a:lnTo>
                    <a:pt x="7620" y="3809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930" name="object 930" descr=""/>
            <p:cNvSpPr/>
            <p:nvPr/>
          </p:nvSpPr>
          <p:spPr>
            <a:xfrm>
              <a:off x="6866496" y="995758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09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18"/>
                  </a:lnTo>
                  <a:lnTo>
                    <a:pt x="1701" y="7619"/>
                  </a:lnTo>
                  <a:lnTo>
                    <a:pt x="3810" y="7619"/>
                  </a:lnTo>
                  <a:lnTo>
                    <a:pt x="5918" y="7619"/>
                  </a:lnTo>
                  <a:lnTo>
                    <a:pt x="7620" y="5918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931" name="object 931" descr=""/>
            <p:cNvSpPr/>
            <p:nvPr/>
          </p:nvSpPr>
          <p:spPr>
            <a:xfrm>
              <a:off x="6866496" y="997281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932" name="object 932" descr=""/>
            <p:cNvSpPr/>
            <p:nvPr/>
          </p:nvSpPr>
          <p:spPr>
            <a:xfrm>
              <a:off x="6866496" y="997281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933" name="object 933" descr=""/>
            <p:cNvSpPr/>
            <p:nvPr/>
          </p:nvSpPr>
          <p:spPr>
            <a:xfrm>
              <a:off x="6866496" y="998804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934" name="object 934" descr=""/>
            <p:cNvSpPr/>
            <p:nvPr/>
          </p:nvSpPr>
          <p:spPr>
            <a:xfrm>
              <a:off x="6866496" y="998804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935" name="object 935" descr=""/>
            <p:cNvSpPr/>
            <p:nvPr/>
          </p:nvSpPr>
          <p:spPr>
            <a:xfrm>
              <a:off x="6866496" y="1000325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01" y="7619"/>
                  </a:lnTo>
                  <a:lnTo>
                    <a:pt x="5918" y="7619"/>
                  </a:lnTo>
                  <a:lnTo>
                    <a:pt x="7620" y="5918"/>
                  </a:lnTo>
                  <a:lnTo>
                    <a:pt x="7620" y="3809"/>
                  </a:lnTo>
                  <a:lnTo>
                    <a:pt x="7620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936" name="object 936" descr=""/>
            <p:cNvSpPr/>
            <p:nvPr/>
          </p:nvSpPr>
          <p:spPr>
            <a:xfrm>
              <a:off x="6866496" y="1539074"/>
              <a:ext cx="7620" cy="8517890"/>
            </a:xfrm>
            <a:custGeom>
              <a:avLst/>
              <a:gdLst/>
              <a:ahLst/>
              <a:cxnLst/>
              <a:rect l="l" t="t" r="r" b="b"/>
              <a:pathLst>
                <a:path w="7620" h="8517890">
                  <a:moveTo>
                    <a:pt x="7620" y="8467991"/>
                  </a:moveTo>
                  <a:lnTo>
                    <a:pt x="7620" y="8465896"/>
                  </a:lnTo>
                  <a:lnTo>
                    <a:pt x="5918" y="8464181"/>
                  </a:lnTo>
                  <a:lnTo>
                    <a:pt x="3810" y="8464181"/>
                  </a:lnTo>
                  <a:lnTo>
                    <a:pt x="1701" y="8464181"/>
                  </a:lnTo>
                  <a:lnTo>
                    <a:pt x="0" y="8465896"/>
                  </a:lnTo>
                  <a:lnTo>
                    <a:pt x="0" y="8467991"/>
                  </a:lnTo>
                  <a:lnTo>
                    <a:pt x="0" y="8470099"/>
                  </a:lnTo>
                  <a:lnTo>
                    <a:pt x="1701" y="8471801"/>
                  </a:lnTo>
                  <a:lnTo>
                    <a:pt x="3810" y="8471801"/>
                  </a:lnTo>
                  <a:lnTo>
                    <a:pt x="5918" y="8471801"/>
                  </a:lnTo>
                  <a:lnTo>
                    <a:pt x="7620" y="8470099"/>
                  </a:lnTo>
                  <a:lnTo>
                    <a:pt x="7620" y="8467991"/>
                  </a:lnTo>
                </a:path>
                <a:path w="7620" h="8517890">
                  <a:moveTo>
                    <a:pt x="7620" y="8483219"/>
                  </a:moveTo>
                  <a:lnTo>
                    <a:pt x="7620" y="8481110"/>
                  </a:lnTo>
                  <a:lnTo>
                    <a:pt x="5918" y="8479409"/>
                  </a:lnTo>
                  <a:lnTo>
                    <a:pt x="3810" y="8479409"/>
                  </a:lnTo>
                  <a:lnTo>
                    <a:pt x="1701" y="8479409"/>
                  </a:lnTo>
                  <a:lnTo>
                    <a:pt x="0" y="8481110"/>
                  </a:lnTo>
                  <a:lnTo>
                    <a:pt x="0" y="8483219"/>
                  </a:lnTo>
                  <a:lnTo>
                    <a:pt x="0" y="8485314"/>
                  </a:lnTo>
                  <a:lnTo>
                    <a:pt x="1701" y="8487016"/>
                  </a:lnTo>
                  <a:lnTo>
                    <a:pt x="3810" y="8487016"/>
                  </a:lnTo>
                  <a:lnTo>
                    <a:pt x="5918" y="8487016"/>
                  </a:lnTo>
                  <a:lnTo>
                    <a:pt x="7620" y="8485314"/>
                  </a:lnTo>
                  <a:lnTo>
                    <a:pt x="7620" y="8483219"/>
                  </a:lnTo>
                </a:path>
                <a:path w="7620" h="8517890">
                  <a:moveTo>
                    <a:pt x="7620" y="8498433"/>
                  </a:moveTo>
                  <a:lnTo>
                    <a:pt x="7620" y="8496338"/>
                  </a:lnTo>
                  <a:lnTo>
                    <a:pt x="5918" y="8494636"/>
                  </a:lnTo>
                  <a:lnTo>
                    <a:pt x="3810" y="8494636"/>
                  </a:lnTo>
                  <a:lnTo>
                    <a:pt x="1701" y="8494636"/>
                  </a:lnTo>
                  <a:lnTo>
                    <a:pt x="0" y="8496338"/>
                  </a:lnTo>
                  <a:lnTo>
                    <a:pt x="0" y="8498433"/>
                  </a:lnTo>
                  <a:lnTo>
                    <a:pt x="0" y="8500541"/>
                  </a:lnTo>
                  <a:lnTo>
                    <a:pt x="1701" y="8502243"/>
                  </a:lnTo>
                  <a:lnTo>
                    <a:pt x="3810" y="8502243"/>
                  </a:lnTo>
                  <a:lnTo>
                    <a:pt x="5918" y="8502243"/>
                  </a:lnTo>
                  <a:lnTo>
                    <a:pt x="7620" y="8500541"/>
                  </a:lnTo>
                  <a:lnTo>
                    <a:pt x="7620" y="8498433"/>
                  </a:lnTo>
                </a:path>
                <a:path w="7620" h="8517890">
                  <a:moveTo>
                    <a:pt x="7620" y="8513660"/>
                  </a:moveTo>
                  <a:lnTo>
                    <a:pt x="7620" y="8511565"/>
                  </a:lnTo>
                  <a:lnTo>
                    <a:pt x="5918" y="8509850"/>
                  </a:lnTo>
                  <a:lnTo>
                    <a:pt x="3810" y="8509850"/>
                  </a:lnTo>
                  <a:lnTo>
                    <a:pt x="1701" y="8509850"/>
                  </a:lnTo>
                  <a:lnTo>
                    <a:pt x="0" y="8511565"/>
                  </a:lnTo>
                  <a:lnTo>
                    <a:pt x="0" y="8513660"/>
                  </a:lnTo>
                  <a:lnTo>
                    <a:pt x="0" y="8515769"/>
                  </a:lnTo>
                  <a:lnTo>
                    <a:pt x="1701" y="8517470"/>
                  </a:lnTo>
                  <a:lnTo>
                    <a:pt x="3810" y="8517470"/>
                  </a:lnTo>
                  <a:lnTo>
                    <a:pt x="5918" y="8517470"/>
                  </a:lnTo>
                  <a:lnTo>
                    <a:pt x="7620" y="8515769"/>
                  </a:lnTo>
                  <a:lnTo>
                    <a:pt x="7620" y="8513660"/>
                  </a:lnTo>
                </a:path>
                <a:path w="7620" h="8517890">
                  <a:moveTo>
                    <a:pt x="7620" y="3809"/>
                  </a:moveTo>
                  <a:lnTo>
                    <a:pt x="7620" y="1714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14"/>
                  </a:lnTo>
                  <a:lnTo>
                    <a:pt x="0" y="3809"/>
                  </a:lnTo>
                  <a:lnTo>
                    <a:pt x="0" y="5918"/>
                  </a:lnTo>
                  <a:lnTo>
                    <a:pt x="1701" y="7620"/>
                  </a:lnTo>
                  <a:lnTo>
                    <a:pt x="3810" y="7620"/>
                  </a:lnTo>
                  <a:lnTo>
                    <a:pt x="5918" y="7620"/>
                  </a:lnTo>
                  <a:lnTo>
                    <a:pt x="7620" y="5918"/>
                  </a:lnTo>
                  <a:lnTo>
                    <a:pt x="7620" y="3809"/>
                  </a:lnTo>
                </a:path>
                <a:path w="7620" h="8517890">
                  <a:moveTo>
                    <a:pt x="7620" y="49479"/>
                  </a:moveTo>
                  <a:lnTo>
                    <a:pt x="7620" y="47383"/>
                  </a:lnTo>
                  <a:lnTo>
                    <a:pt x="5918" y="45681"/>
                  </a:lnTo>
                  <a:lnTo>
                    <a:pt x="3810" y="45681"/>
                  </a:lnTo>
                  <a:lnTo>
                    <a:pt x="1701" y="45681"/>
                  </a:lnTo>
                  <a:lnTo>
                    <a:pt x="0" y="47383"/>
                  </a:lnTo>
                  <a:lnTo>
                    <a:pt x="0" y="49479"/>
                  </a:lnTo>
                  <a:lnTo>
                    <a:pt x="0" y="51587"/>
                  </a:lnTo>
                  <a:lnTo>
                    <a:pt x="1701" y="53289"/>
                  </a:lnTo>
                  <a:lnTo>
                    <a:pt x="3810" y="53289"/>
                  </a:lnTo>
                  <a:lnTo>
                    <a:pt x="5918" y="53289"/>
                  </a:lnTo>
                  <a:lnTo>
                    <a:pt x="7620" y="51587"/>
                  </a:lnTo>
                  <a:lnTo>
                    <a:pt x="7620" y="49479"/>
                  </a:lnTo>
                </a:path>
                <a:path w="7620" h="8517890">
                  <a:moveTo>
                    <a:pt x="7620" y="64706"/>
                  </a:moveTo>
                  <a:lnTo>
                    <a:pt x="7620" y="62598"/>
                  </a:lnTo>
                  <a:lnTo>
                    <a:pt x="5918" y="60896"/>
                  </a:lnTo>
                  <a:lnTo>
                    <a:pt x="3810" y="60896"/>
                  </a:lnTo>
                  <a:lnTo>
                    <a:pt x="1701" y="60896"/>
                  </a:lnTo>
                  <a:lnTo>
                    <a:pt x="0" y="62598"/>
                  </a:lnTo>
                  <a:lnTo>
                    <a:pt x="0" y="64706"/>
                  </a:lnTo>
                  <a:lnTo>
                    <a:pt x="0" y="66801"/>
                  </a:lnTo>
                  <a:lnTo>
                    <a:pt x="1701" y="68516"/>
                  </a:lnTo>
                  <a:lnTo>
                    <a:pt x="3810" y="68516"/>
                  </a:lnTo>
                  <a:lnTo>
                    <a:pt x="5918" y="68516"/>
                  </a:lnTo>
                  <a:lnTo>
                    <a:pt x="7620" y="66801"/>
                  </a:lnTo>
                  <a:lnTo>
                    <a:pt x="7620" y="64706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937" name="object 937" descr=""/>
            <p:cNvSpPr/>
            <p:nvPr/>
          </p:nvSpPr>
          <p:spPr>
            <a:xfrm>
              <a:off x="6866496" y="161519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938" name="object 938" descr=""/>
            <p:cNvSpPr/>
            <p:nvPr/>
          </p:nvSpPr>
          <p:spPr>
            <a:xfrm>
              <a:off x="6866496" y="161519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7620" y="3809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939" name="object 939" descr=""/>
            <p:cNvSpPr/>
            <p:nvPr/>
          </p:nvSpPr>
          <p:spPr>
            <a:xfrm>
              <a:off x="6866496" y="163042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940" name="object 940" descr=""/>
            <p:cNvSpPr/>
            <p:nvPr/>
          </p:nvSpPr>
          <p:spPr>
            <a:xfrm>
              <a:off x="6866496" y="163042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941" name="object 941" descr=""/>
            <p:cNvSpPr/>
            <p:nvPr/>
          </p:nvSpPr>
          <p:spPr>
            <a:xfrm>
              <a:off x="6866496" y="164564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20"/>
                  </a:lnTo>
                  <a:lnTo>
                    <a:pt x="5918" y="7620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942" name="object 942" descr=""/>
            <p:cNvSpPr/>
            <p:nvPr/>
          </p:nvSpPr>
          <p:spPr>
            <a:xfrm>
              <a:off x="6866496" y="164564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20"/>
                  </a:lnTo>
                  <a:lnTo>
                    <a:pt x="3810" y="7620"/>
                  </a:lnTo>
                  <a:lnTo>
                    <a:pt x="5918" y="7620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943" name="object 943" descr=""/>
            <p:cNvSpPr/>
            <p:nvPr/>
          </p:nvSpPr>
          <p:spPr>
            <a:xfrm>
              <a:off x="6866496" y="166086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944" name="object 944" descr=""/>
            <p:cNvSpPr/>
            <p:nvPr/>
          </p:nvSpPr>
          <p:spPr>
            <a:xfrm>
              <a:off x="6866496" y="166086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7620" y="3809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945" name="object 945" descr=""/>
            <p:cNvSpPr/>
            <p:nvPr/>
          </p:nvSpPr>
          <p:spPr>
            <a:xfrm>
              <a:off x="6866496" y="167609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946" name="object 946" descr=""/>
            <p:cNvSpPr/>
            <p:nvPr/>
          </p:nvSpPr>
          <p:spPr>
            <a:xfrm>
              <a:off x="6866496" y="167609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947" name="object 947" descr=""/>
            <p:cNvSpPr/>
            <p:nvPr/>
          </p:nvSpPr>
          <p:spPr>
            <a:xfrm>
              <a:off x="6866496" y="169130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18"/>
                  </a:lnTo>
                  <a:lnTo>
                    <a:pt x="1701" y="7620"/>
                  </a:lnTo>
                  <a:lnTo>
                    <a:pt x="5918" y="7620"/>
                  </a:lnTo>
                  <a:lnTo>
                    <a:pt x="7620" y="5918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948" name="object 948" descr=""/>
            <p:cNvSpPr/>
            <p:nvPr/>
          </p:nvSpPr>
          <p:spPr>
            <a:xfrm>
              <a:off x="6866496" y="169130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18"/>
                  </a:lnTo>
                  <a:lnTo>
                    <a:pt x="1701" y="7620"/>
                  </a:lnTo>
                  <a:lnTo>
                    <a:pt x="3810" y="7620"/>
                  </a:lnTo>
                  <a:lnTo>
                    <a:pt x="5918" y="7620"/>
                  </a:lnTo>
                  <a:lnTo>
                    <a:pt x="7620" y="5918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949" name="object 949" descr=""/>
            <p:cNvSpPr/>
            <p:nvPr/>
          </p:nvSpPr>
          <p:spPr>
            <a:xfrm>
              <a:off x="6866496" y="170653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950" name="object 950" descr=""/>
            <p:cNvSpPr/>
            <p:nvPr/>
          </p:nvSpPr>
          <p:spPr>
            <a:xfrm>
              <a:off x="6866496" y="170653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7620" y="3809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951" name="object 951" descr=""/>
            <p:cNvSpPr/>
            <p:nvPr/>
          </p:nvSpPr>
          <p:spPr>
            <a:xfrm>
              <a:off x="6866496" y="172176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952" name="object 952" descr=""/>
            <p:cNvSpPr/>
            <p:nvPr/>
          </p:nvSpPr>
          <p:spPr>
            <a:xfrm>
              <a:off x="6866496" y="172176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953" name="object 953" descr=""/>
            <p:cNvSpPr/>
            <p:nvPr/>
          </p:nvSpPr>
          <p:spPr>
            <a:xfrm>
              <a:off x="6866496" y="173697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5918" y="0"/>
                  </a:moveTo>
                  <a:lnTo>
                    <a:pt x="1701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01" y="7620"/>
                  </a:lnTo>
                  <a:lnTo>
                    <a:pt x="5918" y="7620"/>
                  </a:lnTo>
                  <a:lnTo>
                    <a:pt x="7620" y="5918"/>
                  </a:lnTo>
                  <a:lnTo>
                    <a:pt x="7620" y="3810"/>
                  </a:lnTo>
                  <a:lnTo>
                    <a:pt x="7620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954" name="object 954" descr=""/>
            <p:cNvSpPr/>
            <p:nvPr/>
          </p:nvSpPr>
          <p:spPr>
            <a:xfrm>
              <a:off x="6866496" y="173697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7620" y="3810"/>
                  </a:moveTo>
                  <a:lnTo>
                    <a:pt x="7620" y="1714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14"/>
                  </a:lnTo>
                  <a:lnTo>
                    <a:pt x="0" y="3810"/>
                  </a:lnTo>
                  <a:lnTo>
                    <a:pt x="0" y="5918"/>
                  </a:lnTo>
                  <a:lnTo>
                    <a:pt x="1701" y="7620"/>
                  </a:lnTo>
                  <a:lnTo>
                    <a:pt x="3810" y="7620"/>
                  </a:lnTo>
                  <a:lnTo>
                    <a:pt x="5918" y="7620"/>
                  </a:lnTo>
                  <a:lnTo>
                    <a:pt x="7620" y="5918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955" name="object 955" descr=""/>
            <p:cNvSpPr/>
            <p:nvPr/>
          </p:nvSpPr>
          <p:spPr>
            <a:xfrm>
              <a:off x="6866496" y="175220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956" name="object 956" descr=""/>
            <p:cNvSpPr/>
            <p:nvPr/>
          </p:nvSpPr>
          <p:spPr>
            <a:xfrm>
              <a:off x="6866496" y="1752206"/>
              <a:ext cx="7620" cy="83820"/>
            </a:xfrm>
            <a:custGeom>
              <a:avLst/>
              <a:gdLst/>
              <a:ahLst/>
              <a:cxnLst/>
              <a:rect l="l" t="t" r="r" b="b"/>
              <a:pathLst>
                <a:path w="7620" h="83819">
                  <a:moveTo>
                    <a:pt x="7620" y="3809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</a:path>
                <a:path w="7620" h="83819">
                  <a:moveTo>
                    <a:pt x="7620" y="19024"/>
                  </a:moveTo>
                  <a:lnTo>
                    <a:pt x="7620" y="16929"/>
                  </a:lnTo>
                  <a:lnTo>
                    <a:pt x="5918" y="15227"/>
                  </a:lnTo>
                  <a:lnTo>
                    <a:pt x="3810" y="15227"/>
                  </a:lnTo>
                  <a:lnTo>
                    <a:pt x="1701" y="15227"/>
                  </a:lnTo>
                  <a:lnTo>
                    <a:pt x="0" y="16929"/>
                  </a:lnTo>
                  <a:lnTo>
                    <a:pt x="0" y="19024"/>
                  </a:lnTo>
                  <a:lnTo>
                    <a:pt x="0" y="21132"/>
                  </a:lnTo>
                  <a:lnTo>
                    <a:pt x="1701" y="22834"/>
                  </a:lnTo>
                  <a:lnTo>
                    <a:pt x="3810" y="22834"/>
                  </a:lnTo>
                  <a:lnTo>
                    <a:pt x="5918" y="22834"/>
                  </a:lnTo>
                  <a:lnTo>
                    <a:pt x="7620" y="21132"/>
                  </a:lnTo>
                  <a:lnTo>
                    <a:pt x="7620" y="19024"/>
                  </a:lnTo>
                </a:path>
                <a:path w="7620" h="83819">
                  <a:moveTo>
                    <a:pt x="7620" y="34251"/>
                  </a:moveTo>
                  <a:lnTo>
                    <a:pt x="7620" y="32156"/>
                  </a:lnTo>
                  <a:lnTo>
                    <a:pt x="5918" y="30441"/>
                  </a:lnTo>
                  <a:lnTo>
                    <a:pt x="3810" y="30441"/>
                  </a:lnTo>
                  <a:lnTo>
                    <a:pt x="1701" y="30441"/>
                  </a:lnTo>
                  <a:lnTo>
                    <a:pt x="0" y="32156"/>
                  </a:lnTo>
                  <a:lnTo>
                    <a:pt x="0" y="34251"/>
                  </a:lnTo>
                  <a:lnTo>
                    <a:pt x="0" y="36360"/>
                  </a:lnTo>
                  <a:lnTo>
                    <a:pt x="1701" y="38061"/>
                  </a:lnTo>
                  <a:lnTo>
                    <a:pt x="3810" y="38061"/>
                  </a:lnTo>
                  <a:lnTo>
                    <a:pt x="5918" y="38061"/>
                  </a:lnTo>
                  <a:lnTo>
                    <a:pt x="7620" y="36360"/>
                  </a:lnTo>
                  <a:lnTo>
                    <a:pt x="7620" y="34251"/>
                  </a:lnTo>
                </a:path>
                <a:path w="7620" h="83819">
                  <a:moveTo>
                    <a:pt x="7620" y="49479"/>
                  </a:moveTo>
                  <a:lnTo>
                    <a:pt x="7620" y="47370"/>
                  </a:lnTo>
                  <a:lnTo>
                    <a:pt x="5918" y="45669"/>
                  </a:lnTo>
                  <a:lnTo>
                    <a:pt x="3810" y="45669"/>
                  </a:lnTo>
                  <a:lnTo>
                    <a:pt x="1701" y="45669"/>
                  </a:lnTo>
                  <a:lnTo>
                    <a:pt x="0" y="47370"/>
                  </a:lnTo>
                  <a:lnTo>
                    <a:pt x="0" y="49479"/>
                  </a:lnTo>
                  <a:lnTo>
                    <a:pt x="0" y="51574"/>
                  </a:lnTo>
                  <a:lnTo>
                    <a:pt x="1701" y="53276"/>
                  </a:lnTo>
                  <a:lnTo>
                    <a:pt x="3810" y="53276"/>
                  </a:lnTo>
                  <a:lnTo>
                    <a:pt x="5918" y="53276"/>
                  </a:lnTo>
                  <a:lnTo>
                    <a:pt x="7620" y="51574"/>
                  </a:lnTo>
                  <a:lnTo>
                    <a:pt x="7620" y="49479"/>
                  </a:lnTo>
                </a:path>
                <a:path w="7620" h="83819">
                  <a:moveTo>
                    <a:pt x="7620" y="64693"/>
                  </a:moveTo>
                  <a:lnTo>
                    <a:pt x="7620" y="62598"/>
                  </a:lnTo>
                  <a:lnTo>
                    <a:pt x="5918" y="60896"/>
                  </a:lnTo>
                  <a:lnTo>
                    <a:pt x="3810" y="60896"/>
                  </a:lnTo>
                  <a:lnTo>
                    <a:pt x="1701" y="60896"/>
                  </a:lnTo>
                  <a:lnTo>
                    <a:pt x="0" y="62598"/>
                  </a:lnTo>
                  <a:lnTo>
                    <a:pt x="0" y="64693"/>
                  </a:lnTo>
                  <a:lnTo>
                    <a:pt x="0" y="66801"/>
                  </a:lnTo>
                  <a:lnTo>
                    <a:pt x="1701" y="68503"/>
                  </a:lnTo>
                  <a:lnTo>
                    <a:pt x="3810" y="68503"/>
                  </a:lnTo>
                  <a:lnTo>
                    <a:pt x="5918" y="68503"/>
                  </a:lnTo>
                  <a:lnTo>
                    <a:pt x="7620" y="66801"/>
                  </a:lnTo>
                  <a:lnTo>
                    <a:pt x="7620" y="64693"/>
                  </a:lnTo>
                </a:path>
                <a:path w="7620" h="83819">
                  <a:moveTo>
                    <a:pt x="7620" y="79921"/>
                  </a:moveTo>
                  <a:lnTo>
                    <a:pt x="7620" y="77825"/>
                  </a:lnTo>
                  <a:lnTo>
                    <a:pt x="5918" y="76123"/>
                  </a:lnTo>
                  <a:lnTo>
                    <a:pt x="3810" y="76123"/>
                  </a:lnTo>
                  <a:lnTo>
                    <a:pt x="1701" y="76123"/>
                  </a:lnTo>
                  <a:lnTo>
                    <a:pt x="0" y="77825"/>
                  </a:lnTo>
                  <a:lnTo>
                    <a:pt x="0" y="79921"/>
                  </a:lnTo>
                  <a:lnTo>
                    <a:pt x="0" y="82029"/>
                  </a:lnTo>
                  <a:lnTo>
                    <a:pt x="1701" y="83731"/>
                  </a:lnTo>
                  <a:lnTo>
                    <a:pt x="3810" y="83731"/>
                  </a:lnTo>
                  <a:lnTo>
                    <a:pt x="5918" y="83731"/>
                  </a:lnTo>
                  <a:lnTo>
                    <a:pt x="7620" y="82029"/>
                  </a:lnTo>
                  <a:lnTo>
                    <a:pt x="7620" y="7992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957" name="object 957" descr=""/>
            <p:cNvSpPr/>
            <p:nvPr/>
          </p:nvSpPr>
          <p:spPr>
            <a:xfrm>
              <a:off x="6866496" y="184354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20"/>
                  </a:lnTo>
                  <a:lnTo>
                    <a:pt x="5918" y="7620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958" name="object 958" descr=""/>
            <p:cNvSpPr/>
            <p:nvPr/>
          </p:nvSpPr>
          <p:spPr>
            <a:xfrm>
              <a:off x="6866496" y="184354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20"/>
                  </a:lnTo>
                  <a:lnTo>
                    <a:pt x="3810" y="7620"/>
                  </a:lnTo>
                  <a:lnTo>
                    <a:pt x="5918" y="7620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959" name="object 959" descr=""/>
            <p:cNvSpPr/>
            <p:nvPr/>
          </p:nvSpPr>
          <p:spPr>
            <a:xfrm>
              <a:off x="6866496" y="185877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960" name="object 960" descr=""/>
            <p:cNvSpPr/>
            <p:nvPr/>
          </p:nvSpPr>
          <p:spPr>
            <a:xfrm>
              <a:off x="6866496" y="185877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7620" y="3809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961" name="object 961" descr=""/>
            <p:cNvSpPr/>
            <p:nvPr/>
          </p:nvSpPr>
          <p:spPr>
            <a:xfrm>
              <a:off x="6866496" y="187399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962" name="object 962" descr=""/>
            <p:cNvSpPr/>
            <p:nvPr/>
          </p:nvSpPr>
          <p:spPr>
            <a:xfrm>
              <a:off x="6866496" y="187399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963" name="object 963" descr=""/>
            <p:cNvSpPr/>
            <p:nvPr/>
          </p:nvSpPr>
          <p:spPr>
            <a:xfrm>
              <a:off x="6866496" y="188921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20"/>
                  </a:lnTo>
                  <a:lnTo>
                    <a:pt x="5918" y="7620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964" name="object 964" descr=""/>
            <p:cNvSpPr/>
            <p:nvPr/>
          </p:nvSpPr>
          <p:spPr>
            <a:xfrm>
              <a:off x="6866496" y="188921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20"/>
                  </a:lnTo>
                  <a:lnTo>
                    <a:pt x="3810" y="7620"/>
                  </a:lnTo>
                  <a:lnTo>
                    <a:pt x="5918" y="7620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965" name="object 965" descr=""/>
            <p:cNvSpPr/>
            <p:nvPr/>
          </p:nvSpPr>
          <p:spPr>
            <a:xfrm>
              <a:off x="6866496" y="190444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966" name="object 966" descr=""/>
            <p:cNvSpPr/>
            <p:nvPr/>
          </p:nvSpPr>
          <p:spPr>
            <a:xfrm>
              <a:off x="6866496" y="190444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7620" y="3809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967" name="object 967" descr=""/>
            <p:cNvSpPr/>
            <p:nvPr/>
          </p:nvSpPr>
          <p:spPr>
            <a:xfrm>
              <a:off x="6866496" y="191966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968" name="object 968" descr=""/>
            <p:cNvSpPr/>
            <p:nvPr/>
          </p:nvSpPr>
          <p:spPr>
            <a:xfrm>
              <a:off x="6866496" y="191966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969" name="object 969" descr=""/>
            <p:cNvSpPr/>
            <p:nvPr/>
          </p:nvSpPr>
          <p:spPr>
            <a:xfrm>
              <a:off x="6866496" y="193488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20"/>
                  </a:lnTo>
                  <a:lnTo>
                    <a:pt x="5918" y="7620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970" name="object 970" descr=""/>
            <p:cNvSpPr/>
            <p:nvPr/>
          </p:nvSpPr>
          <p:spPr>
            <a:xfrm>
              <a:off x="6866496" y="193488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20"/>
                  </a:lnTo>
                  <a:lnTo>
                    <a:pt x="3810" y="7620"/>
                  </a:lnTo>
                  <a:lnTo>
                    <a:pt x="5918" y="7620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971" name="object 971" descr=""/>
            <p:cNvSpPr/>
            <p:nvPr/>
          </p:nvSpPr>
          <p:spPr>
            <a:xfrm>
              <a:off x="6866496" y="195011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972" name="object 972" descr=""/>
            <p:cNvSpPr/>
            <p:nvPr/>
          </p:nvSpPr>
          <p:spPr>
            <a:xfrm>
              <a:off x="6866496" y="195011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7620" y="3809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973" name="object 973" descr=""/>
            <p:cNvSpPr/>
            <p:nvPr/>
          </p:nvSpPr>
          <p:spPr>
            <a:xfrm>
              <a:off x="6866496" y="196533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974" name="object 974" descr=""/>
            <p:cNvSpPr/>
            <p:nvPr/>
          </p:nvSpPr>
          <p:spPr>
            <a:xfrm>
              <a:off x="6866496" y="196533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975" name="object 975" descr=""/>
            <p:cNvSpPr/>
            <p:nvPr/>
          </p:nvSpPr>
          <p:spPr>
            <a:xfrm>
              <a:off x="6866496" y="198055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5918" y="0"/>
                  </a:moveTo>
                  <a:lnTo>
                    <a:pt x="1701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01" y="7620"/>
                  </a:lnTo>
                  <a:lnTo>
                    <a:pt x="5918" y="7620"/>
                  </a:lnTo>
                  <a:lnTo>
                    <a:pt x="7620" y="5918"/>
                  </a:lnTo>
                  <a:lnTo>
                    <a:pt x="7620" y="3810"/>
                  </a:lnTo>
                  <a:lnTo>
                    <a:pt x="7620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976" name="object 976" descr=""/>
            <p:cNvSpPr/>
            <p:nvPr/>
          </p:nvSpPr>
          <p:spPr>
            <a:xfrm>
              <a:off x="6866496" y="1980552"/>
              <a:ext cx="7620" cy="83820"/>
            </a:xfrm>
            <a:custGeom>
              <a:avLst/>
              <a:gdLst/>
              <a:ahLst/>
              <a:cxnLst/>
              <a:rect l="l" t="t" r="r" b="b"/>
              <a:pathLst>
                <a:path w="7620" h="83819">
                  <a:moveTo>
                    <a:pt x="7620" y="3810"/>
                  </a:moveTo>
                  <a:lnTo>
                    <a:pt x="7620" y="1714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14"/>
                  </a:lnTo>
                  <a:lnTo>
                    <a:pt x="0" y="3810"/>
                  </a:lnTo>
                  <a:lnTo>
                    <a:pt x="0" y="5918"/>
                  </a:lnTo>
                  <a:lnTo>
                    <a:pt x="1701" y="7620"/>
                  </a:lnTo>
                  <a:lnTo>
                    <a:pt x="3810" y="7620"/>
                  </a:lnTo>
                  <a:lnTo>
                    <a:pt x="5918" y="7620"/>
                  </a:lnTo>
                  <a:lnTo>
                    <a:pt x="7620" y="5918"/>
                  </a:lnTo>
                  <a:lnTo>
                    <a:pt x="7620" y="3810"/>
                  </a:lnTo>
                </a:path>
                <a:path w="7620" h="83819">
                  <a:moveTo>
                    <a:pt x="7620" y="19037"/>
                  </a:moveTo>
                  <a:lnTo>
                    <a:pt x="7620" y="16929"/>
                  </a:lnTo>
                  <a:lnTo>
                    <a:pt x="5918" y="15227"/>
                  </a:lnTo>
                  <a:lnTo>
                    <a:pt x="3810" y="15227"/>
                  </a:lnTo>
                  <a:lnTo>
                    <a:pt x="1701" y="15227"/>
                  </a:lnTo>
                  <a:lnTo>
                    <a:pt x="0" y="16929"/>
                  </a:lnTo>
                  <a:lnTo>
                    <a:pt x="0" y="19037"/>
                  </a:lnTo>
                  <a:lnTo>
                    <a:pt x="0" y="21132"/>
                  </a:lnTo>
                  <a:lnTo>
                    <a:pt x="1701" y="22834"/>
                  </a:lnTo>
                  <a:lnTo>
                    <a:pt x="3810" y="22834"/>
                  </a:lnTo>
                  <a:lnTo>
                    <a:pt x="5918" y="22834"/>
                  </a:lnTo>
                  <a:lnTo>
                    <a:pt x="7620" y="21132"/>
                  </a:lnTo>
                  <a:lnTo>
                    <a:pt x="7620" y="19037"/>
                  </a:lnTo>
                </a:path>
                <a:path w="7620" h="83819">
                  <a:moveTo>
                    <a:pt x="7620" y="34251"/>
                  </a:moveTo>
                  <a:lnTo>
                    <a:pt x="7620" y="32156"/>
                  </a:lnTo>
                  <a:lnTo>
                    <a:pt x="5918" y="30454"/>
                  </a:lnTo>
                  <a:lnTo>
                    <a:pt x="3810" y="30454"/>
                  </a:lnTo>
                  <a:lnTo>
                    <a:pt x="1701" y="30454"/>
                  </a:lnTo>
                  <a:lnTo>
                    <a:pt x="0" y="32156"/>
                  </a:lnTo>
                  <a:lnTo>
                    <a:pt x="0" y="34251"/>
                  </a:lnTo>
                  <a:lnTo>
                    <a:pt x="0" y="36360"/>
                  </a:lnTo>
                  <a:lnTo>
                    <a:pt x="1701" y="38061"/>
                  </a:lnTo>
                  <a:lnTo>
                    <a:pt x="3810" y="38061"/>
                  </a:lnTo>
                  <a:lnTo>
                    <a:pt x="5918" y="38061"/>
                  </a:lnTo>
                  <a:lnTo>
                    <a:pt x="7620" y="36360"/>
                  </a:lnTo>
                  <a:lnTo>
                    <a:pt x="7620" y="34251"/>
                  </a:lnTo>
                </a:path>
                <a:path w="7620" h="83819">
                  <a:moveTo>
                    <a:pt x="7620" y="49479"/>
                  </a:moveTo>
                  <a:lnTo>
                    <a:pt x="7620" y="47383"/>
                  </a:lnTo>
                  <a:lnTo>
                    <a:pt x="5918" y="45669"/>
                  </a:lnTo>
                  <a:lnTo>
                    <a:pt x="3810" y="45669"/>
                  </a:lnTo>
                  <a:lnTo>
                    <a:pt x="1701" y="45669"/>
                  </a:lnTo>
                  <a:lnTo>
                    <a:pt x="0" y="47383"/>
                  </a:lnTo>
                  <a:lnTo>
                    <a:pt x="0" y="49479"/>
                  </a:lnTo>
                  <a:lnTo>
                    <a:pt x="0" y="51587"/>
                  </a:lnTo>
                  <a:lnTo>
                    <a:pt x="1701" y="53289"/>
                  </a:lnTo>
                  <a:lnTo>
                    <a:pt x="3810" y="53289"/>
                  </a:lnTo>
                  <a:lnTo>
                    <a:pt x="5918" y="53289"/>
                  </a:lnTo>
                  <a:lnTo>
                    <a:pt x="7620" y="51587"/>
                  </a:lnTo>
                  <a:lnTo>
                    <a:pt x="7620" y="49479"/>
                  </a:lnTo>
                </a:path>
                <a:path w="7620" h="83819">
                  <a:moveTo>
                    <a:pt x="7620" y="64706"/>
                  </a:moveTo>
                  <a:lnTo>
                    <a:pt x="7620" y="62598"/>
                  </a:lnTo>
                  <a:lnTo>
                    <a:pt x="5918" y="60896"/>
                  </a:lnTo>
                  <a:lnTo>
                    <a:pt x="3810" y="60896"/>
                  </a:lnTo>
                  <a:lnTo>
                    <a:pt x="1701" y="60896"/>
                  </a:lnTo>
                  <a:lnTo>
                    <a:pt x="0" y="62598"/>
                  </a:lnTo>
                  <a:lnTo>
                    <a:pt x="0" y="64706"/>
                  </a:lnTo>
                  <a:lnTo>
                    <a:pt x="0" y="66801"/>
                  </a:lnTo>
                  <a:lnTo>
                    <a:pt x="1701" y="68516"/>
                  </a:lnTo>
                  <a:lnTo>
                    <a:pt x="3810" y="68516"/>
                  </a:lnTo>
                  <a:lnTo>
                    <a:pt x="5918" y="68516"/>
                  </a:lnTo>
                  <a:lnTo>
                    <a:pt x="7620" y="66801"/>
                  </a:lnTo>
                  <a:lnTo>
                    <a:pt x="7620" y="64706"/>
                  </a:lnTo>
                </a:path>
                <a:path w="7620" h="83819">
                  <a:moveTo>
                    <a:pt x="7620" y="79933"/>
                  </a:moveTo>
                  <a:lnTo>
                    <a:pt x="7620" y="77825"/>
                  </a:lnTo>
                  <a:lnTo>
                    <a:pt x="5918" y="76123"/>
                  </a:lnTo>
                  <a:lnTo>
                    <a:pt x="3810" y="76123"/>
                  </a:lnTo>
                  <a:lnTo>
                    <a:pt x="1701" y="76123"/>
                  </a:lnTo>
                  <a:lnTo>
                    <a:pt x="0" y="77825"/>
                  </a:lnTo>
                  <a:lnTo>
                    <a:pt x="0" y="79933"/>
                  </a:lnTo>
                  <a:lnTo>
                    <a:pt x="0" y="82029"/>
                  </a:lnTo>
                  <a:lnTo>
                    <a:pt x="1701" y="83731"/>
                  </a:lnTo>
                  <a:lnTo>
                    <a:pt x="3810" y="83731"/>
                  </a:lnTo>
                  <a:lnTo>
                    <a:pt x="5918" y="83731"/>
                  </a:lnTo>
                  <a:lnTo>
                    <a:pt x="7620" y="82029"/>
                  </a:lnTo>
                  <a:lnTo>
                    <a:pt x="7620" y="79933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977" name="object 977" descr=""/>
            <p:cNvSpPr/>
            <p:nvPr/>
          </p:nvSpPr>
          <p:spPr>
            <a:xfrm>
              <a:off x="6866496" y="207190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978" name="object 978" descr=""/>
            <p:cNvSpPr/>
            <p:nvPr/>
          </p:nvSpPr>
          <p:spPr>
            <a:xfrm>
              <a:off x="6866496" y="207190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979" name="object 979" descr=""/>
            <p:cNvSpPr/>
            <p:nvPr/>
          </p:nvSpPr>
          <p:spPr>
            <a:xfrm>
              <a:off x="6866496" y="208711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20"/>
                  </a:lnTo>
                  <a:lnTo>
                    <a:pt x="5918" y="7620"/>
                  </a:lnTo>
                  <a:lnTo>
                    <a:pt x="7620" y="5905"/>
                  </a:lnTo>
                  <a:lnTo>
                    <a:pt x="7620" y="3809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980" name="object 980" descr=""/>
            <p:cNvSpPr/>
            <p:nvPr/>
          </p:nvSpPr>
          <p:spPr>
            <a:xfrm>
              <a:off x="6866496" y="208711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7620" y="3809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01" y="7620"/>
                  </a:lnTo>
                  <a:lnTo>
                    <a:pt x="3810" y="7620"/>
                  </a:lnTo>
                  <a:lnTo>
                    <a:pt x="5918" y="7620"/>
                  </a:lnTo>
                  <a:lnTo>
                    <a:pt x="7620" y="5905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981" name="object 981" descr=""/>
            <p:cNvSpPr/>
            <p:nvPr/>
          </p:nvSpPr>
          <p:spPr>
            <a:xfrm>
              <a:off x="6866496" y="210234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982" name="object 982" descr=""/>
            <p:cNvSpPr/>
            <p:nvPr/>
          </p:nvSpPr>
          <p:spPr>
            <a:xfrm>
              <a:off x="6866496" y="210234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983" name="object 983" descr=""/>
            <p:cNvSpPr/>
            <p:nvPr/>
          </p:nvSpPr>
          <p:spPr>
            <a:xfrm>
              <a:off x="6866496" y="211757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984" name="object 984" descr=""/>
            <p:cNvSpPr/>
            <p:nvPr/>
          </p:nvSpPr>
          <p:spPr>
            <a:xfrm>
              <a:off x="6866496" y="211757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985" name="object 985" descr=""/>
            <p:cNvSpPr/>
            <p:nvPr/>
          </p:nvSpPr>
          <p:spPr>
            <a:xfrm>
              <a:off x="6866496" y="213278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19"/>
                  </a:lnTo>
                  <a:lnTo>
                    <a:pt x="5918" y="7619"/>
                  </a:lnTo>
                  <a:lnTo>
                    <a:pt x="7620" y="5905"/>
                  </a:lnTo>
                  <a:lnTo>
                    <a:pt x="7620" y="3809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986" name="object 986" descr=""/>
            <p:cNvSpPr/>
            <p:nvPr/>
          </p:nvSpPr>
          <p:spPr>
            <a:xfrm>
              <a:off x="6866496" y="213278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7620" y="3809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01" y="7619"/>
                  </a:lnTo>
                  <a:lnTo>
                    <a:pt x="3810" y="7619"/>
                  </a:lnTo>
                  <a:lnTo>
                    <a:pt x="5918" y="7619"/>
                  </a:lnTo>
                  <a:lnTo>
                    <a:pt x="7620" y="5905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987" name="object 987" descr=""/>
            <p:cNvSpPr/>
            <p:nvPr/>
          </p:nvSpPr>
          <p:spPr>
            <a:xfrm>
              <a:off x="6866496" y="214801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988" name="object 988" descr=""/>
            <p:cNvSpPr/>
            <p:nvPr/>
          </p:nvSpPr>
          <p:spPr>
            <a:xfrm>
              <a:off x="6866496" y="214801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7620" y="3809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989" name="object 989" descr=""/>
            <p:cNvSpPr/>
            <p:nvPr/>
          </p:nvSpPr>
          <p:spPr>
            <a:xfrm>
              <a:off x="6866496" y="216324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990" name="object 990" descr=""/>
            <p:cNvSpPr/>
            <p:nvPr/>
          </p:nvSpPr>
          <p:spPr>
            <a:xfrm>
              <a:off x="6866496" y="216324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991" name="object 991" descr=""/>
            <p:cNvSpPr/>
            <p:nvPr/>
          </p:nvSpPr>
          <p:spPr>
            <a:xfrm>
              <a:off x="6866496" y="217845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5918" y="0"/>
                  </a:moveTo>
                  <a:lnTo>
                    <a:pt x="1701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01" y="7619"/>
                  </a:lnTo>
                  <a:lnTo>
                    <a:pt x="5918" y="7619"/>
                  </a:lnTo>
                  <a:lnTo>
                    <a:pt x="7620" y="5918"/>
                  </a:lnTo>
                  <a:lnTo>
                    <a:pt x="7620" y="3809"/>
                  </a:lnTo>
                  <a:lnTo>
                    <a:pt x="7620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992" name="object 992" descr=""/>
            <p:cNvSpPr/>
            <p:nvPr/>
          </p:nvSpPr>
          <p:spPr>
            <a:xfrm>
              <a:off x="6866496" y="217845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7620" y="3809"/>
                  </a:moveTo>
                  <a:lnTo>
                    <a:pt x="7620" y="1714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14"/>
                  </a:lnTo>
                  <a:lnTo>
                    <a:pt x="0" y="3809"/>
                  </a:lnTo>
                  <a:lnTo>
                    <a:pt x="0" y="5918"/>
                  </a:lnTo>
                  <a:lnTo>
                    <a:pt x="1701" y="7619"/>
                  </a:lnTo>
                  <a:lnTo>
                    <a:pt x="3810" y="7619"/>
                  </a:lnTo>
                  <a:lnTo>
                    <a:pt x="5918" y="7619"/>
                  </a:lnTo>
                  <a:lnTo>
                    <a:pt x="7620" y="5918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993" name="object 993" descr=""/>
            <p:cNvSpPr/>
            <p:nvPr/>
          </p:nvSpPr>
          <p:spPr>
            <a:xfrm>
              <a:off x="6866496" y="219368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994" name="object 994" descr=""/>
            <p:cNvSpPr/>
            <p:nvPr/>
          </p:nvSpPr>
          <p:spPr>
            <a:xfrm>
              <a:off x="6866496" y="219368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7620" y="3809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995" name="object 995" descr=""/>
            <p:cNvSpPr/>
            <p:nvPr/>
          </p:nvSpPr>
          <p:spPr>
            <a:xfrm>
              <a:off x="6866496" y="220891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996" name="object 996" descr=""/>
            <p:cNvSpPr/>
            <p:nvPr/>
          </p:nvSpPr>
          <p:spPr>
            <a:xfrm>
              <a:off x="6866496" y="2208911"/>
              <a:ext cx="7620" cy="83820"/>
            </a:xfrm>
            <a:custGeom>
              <a:avLst/>
              <a:gdLst/>
              <a:ahLst/>
              <a:cxnLst/>
              <a:rect l="l" t="t" r="r" b="b"/>
              <a:pathLst>
                <a:path w="7620" h="83819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  <a:path w="7620" h="83819">
                  <a:moveTo>
                    <a:pt x="7620" y="19024"/>
                  </a:moveTo>
                  <a:lnTo>
                    <a:pt x="7620" y="16929"/>
                  </a:lnTo>
                  <a:lnTo>
                    <a:pt x="5918" y="15214"/>
                  </a:lnTo>
                  <a:lnTo>
                    <a:pt x="3810" y="15214"/>
                  </a:lnTo>
                  <a:lnTo>
                    <a:pt x="1701" y="15214"/>
                  </a:lnTo>
                  <a:lnTo>
                    <a:pt x="0" y="16929"/>
                  </a:lnTo>
                  <a:lnTo>
                    <a:pt x="0" y="19024"/>
                  </a:lnTo>
                  <a:lnTo>
                    <a:pt x="0" y="21132"/>
                  </a:lnTo>
                  <a:lnTo>
                    <a:pt x="1701" y="22834"/>
                  </a:lnTo>
                  <a:lnTo>
                    <a:pt x="3810" y="22834"/>
                  </a:lnTo>
                  <a:lnTo>
                    <a:pt x="5918" y="22834"/>
                  </a:lnTo>
                  <a:lnTo>
                    <a:pt x="7620" y="21132"/>
                  </a:lnTo>
                  <a:lnTo>
                    <a:pt x="7620" y="19024"/>
                  </a:lnTo>
                </a:path>
                <a:path w="7620" h="83819">
                  <a:moveTo>
                    <a:pt x="7620" y="34251"/>
                  </a:moveTo>
                  <a:lnTo>
                    <a:pt x="7620" y="32143"/>
                  </a:lnTo>
                  <a:lnTo>
                    <a:pt x="5918" y="30441"/>
                  </a:lnTo>
                  <a:lnTo>
                    <a:pt x="3810" y="30441"/>
                  </a:lnTo>
                  <a:lnTo>
                    <a:pt x="1701" y="30441"/>
                  </a:lnTo>
                  <a:lnTo>
                    <a:pt x="0" y="32143"/>
                  </a:lnTo>
                  <a:lnTo>
                    <a:pt x="0" y="34251"/>
                  </a:lnTo>
                  <a:lnTo>
                    <a:pt x="0" y="36347"/>
                  </a:lnTo>
                  <a:lnTo>
                    <a:pt x="1701" y="38049"/>
                  </a:lnTo>
                  <a:lnTo>
                    <a:pt x="3810" y="38049"/>
                  </a:lnTo>
                  <a:lnTo>
                    <a:pt x="5918" y="38049"/>
                  </a:lnTo>
                  <a:lnTo>
                    <a:pt x="7620" y="36347"/>
                  </a:lnTo>
                  <a:lnTo>
                    <a:pt x="7620" y="34251"/>
                  </a:lnTo>
                </a:path>
                <a:path w="7620" h="83819">
                  <a:moveTo>
                    <a:pt x="7620" y="49466"/>
                  </a:moveTo>
                  <a:lnTo>
                    <a:pt x="7620" y="47371"/>
                  </a:lnTo>
                  <a:lnTo>
                    <a:pt x="5918" y="45669"/>
                  </a:lnTo>
                  <a:lnTo>
                    <a:pt x="3810" y="45669"/>
                  </a:lnTo>
                  <a:lnTo>
                    <a:pt x="1701" y="45669"/>
                  </a:lnTo>
                  <a:lnTo>
                    <a:pt x="0" y="47371"/>
                  </a:lnTo>
                  <a:lnTo>
                    <a:pt x="0" y="49466"/>
                  </a:lnTo>
                  <a:lnTo>
                    <a:pt x="0" y="51574"/>
                  </a:lnTo>
                  <a:lnTo>
                    <a:pt x="1701" y="53276"/>
                  </a:lnTo>
                  <a:lnTo>
                    <a:pt x="3810" y="53276"/>
                  </a:lnTo>
                  <a:lnTo>
                    <a:pt x="5918" y="53276"/>
                  </a:lnTo>
                  <a:lnTo>
                    <a:pt x="7620" y="51574"/>
                  </a:lnTo>
                  <a:lnTo>
                    <a:pt x="7620" y="49466"/>
                  </a:lnTo>
                </a:path>
                <a:path w="7620" h="83819">
                  <a:moveTo>
                    <a:pt x="7620" y="64693"/>
                  </a:moveTo>
                  <a:lnTo>
                    <a:pt x="7620" y="62598"/>
                  </a:lnTo>
                  <a:lnTo>
                    <a:pt x="5918" y="60883"/>
                  </a:lnTo>
                  <a:lnTo>
                    <a:pt x="3810" y="60883"/>
                  </a:lnTo>
                  <a:lnTo>
                    <a:pt x="1701" y="60883"/>
                  </a:lnTo>
                  <a:lnTo>
                    <a:pt x="0" y="62598"/>
                  </a:lnTo>
                  <a:lnTo>
                    <a:pt x="0" y="64693"/>
                  </a:lnTo>
                  <a:lnTo>
                    <a:pt x="0" y="66802"/>
                  </a:lnTo>
                  <a:lnTo>
                    <a:pt x="1701" y="68503"/>
                  </a:lnTo>
                  <a:lnTo>
                    <a:pt x="3810" y="68503"/>
                  </a:lnTo>
                  <a:lnTo>
                    <a:pt x="5918" y="68503"/>
                  </a:lnTo>
                  <a:lnTo>
                    <a:pt x="7620" y="66802"/>
                  </a:lnTo>
                  <a:lnTo>
                    <a:pt x="7620" y="64693"/>
                  </a:lnTo>
                </a:path>
                <a:path w="7620" h="83819">
                  <a:moveTo>
                    <a:pt x="7620" y="79921"/>
                  </a:moveTo>
                  <a:lnTo>
                    <a:pt x="7620" y="77812"/>
                  </a:lnTo>
                  <a:lnTo>
                    <a:pt x="5918" y="76111"/>
                  </a:lnTo>
                  <a:lnTo>
                    <a:pt x="3810" y="76111"/>
                  </a:lnTo>
                  <a:lnTo>
                    <a:pt x="1701" y="76111"/>
                  </a:lnTo>
                  <a:lnTo>
                    <a:pt x="0" y="77812"/>
                  </a:lnTo>
                  <a:lnTo>
                    <a:pt x="0" y="79921"/>
                  </a:lnTo>
                  <a:lnTo>
                    <a:pt x="0" y="82016"/>
                  </a:lnTo>
                  <a:lnTo>
                    <a:pt x="1701" y="83731"/>
                  </a:lnTo>
                  <a:lnTo>
                    <a:pt x="3810" y="83731"/>
                  </a:lnTo>
                  <a:lnTo>
                    <a:pt x="5918" y="83731"/>
                  </a:lnTo>
                  <a:lnTo>
                    <a:pt x="7620" y="82016"/>
                  </a:lnTo>
                  <a:lnTo>
                    <a:pt x="7620" y="7992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997" name="object 997" descr=""/>
            <p:cNvSpPr/>
            <p:nvPr/>
          </p:nvSpPr>
          <p:spPr>
            <a:xfrm>
              <a:off x="6866496" y="230024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998" name="object 998" descr=""/>
            <p:cNvSpPr/>
            <p:nvPr/>
          </p:nvSpPr>
          <p:spPr>
            <a:xfrm>
              <a:off x="6866496" y="230024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999" name="object 999" descr=""/>
            <p:cNvSpPr/>
            <p:nvPr/>
          </p:nvSpPr>
          <p:spPr>
            <a:xfrm>
              <a:off x="6866496" y="231547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000" name="object 1000" descr=""/>
            <p:cNvSpPr/>
            <p:nvPr/>
          </p:nvSpPr>
          <p:spPr>
            <a:xfrm>
              <a:off x="6866496" y="231547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001" name="object 1001" descr=""/>
            <p:cNvSpPr/>
            <p:nvPr/>
          </p:nvSpPr>
          <p:spPr>
            <a:xfrm>
              <a:off x="6866496" y="233069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20"/>
                  </a:lnTo>
                  <a:lnTo>
                    <a:pt x="5918" y="7620"/>
                  </a:lnTo>
                  <a:lnTo>
                    <a:pt x="7620" y="5905"/>
                  </a:lnTo>
                  <a:lnTo>
                    <a:pt x="7620" y="3809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002" name="object 1002" descr=""/>
            <p:cNvSpPr/>
            <p:nvPr/>
          </p:nvSpPr>
          <p:spPr>
            <a:xfrm>
              <a:off x="6866496" y="233069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7620" y="3809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01" y="7620"/>
                  </a:lnTo>
                  <a:lnTo>
                    <a:pt x="3810" y="7620"/>
                  </a:lnTo>
                  <a:lnTo>
                    <a:pt x="5918" y="7620"/>
                  </a:lnTo>
                  <a:lnTo>
                    <a:pt x="7620" y="5905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003" name="object 1003" descr=""/>
            <p:cNvSpPr/>
            <p:nvPr/>
          </p:nvSpPr>
          <p:spPr>
            <a:xfrm>
              <a:off x="6866496" y="234591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004" name="object 1004" descr=""/>
            <p:cNvSpPr/>
            <p:nvPr/>
          </p:nvSpPr>
          <p:spPr>
            <a:xfrm>
              <a:off x="6866496" y="234591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005" name="object 1005" descr=""/>
            <p:cNvSpPr/>
            <p:nvPr/>
          </p:nvSpPr>
          <p:spPr>
            <a:xfrm>
              <a:off x="6866496" y="236114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006" name="object 1006" descr=""/>
            <p:cNvSpPr/>
            <p:nvPr/>
          </p:nvSpPr>
          <p:spPr>
            <a:xfrm>
              <a:off x="6866496" y="236114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007" name="object 1007" descr=""/>
            <p:cNvSpPr/>
            <p:nvPr/>
          </p:nvSpPr>
          <p:spPr>
            <a:xfrm>
              <a:off x="6866496" y="237636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5918" y="0"/>
                  </a:moveTo>
                  <a:lnTo>
                    <a:pt x="1701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01" y="7620"/>
                  </a:lnTo>
                  <a:lnTo>
                    <a:pt x="5918" y="7620"/>
                  </a:lnTo>
                  <a:lnTo>
                    <a:pt x="7620" y="5918"/>
                  </a:lnTo>
                  <a:lnTo>
                    <a:pt x="7620" y="3809"/>
                  </a:lnTo>
                  <a:lnTo>
                    <a:pt x="7620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008" name="object 1008" descr=""/>
            <p:cNvSpPr/>
            <p:nvPr/>
          </p:nvSpPr>
          <p:spPr>
            <a:xfrm>
              <a:off x="6866496" y="237636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7620" y="3809"/>
                  </a:moveTo>
                  <a:lnTo>
                    <a:pt x="7620" y="1714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14"/>
                  </a:lnTo>
                  <a:lnTo>
                    <a:pt x="0" y="3809"/>
                  </a:lnTo>
                  <a:lnTo>
                    <a:pt x="0" y="5918"/>
                  </a:lnTo>
                  <a:lnTo>
                    <a:pt x="1701" y="7620"/>
                  </a:lnTo>
                  <a:lnTo>
                    <a:pt x="3810" y="7620"/>
                  </a:lnTo>
                  <a:lnTo>
                    <a:pt x="5918" y="7620"/>
                  </a:lnTo>
                  <a:lnTo>
                    <a:pt x="7620" y="5918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009" name="object 1009" descr=""/>
            <p:cNvSpPr/>
            <p:nvPr/>
          </p:nvSpPr>
          <p:spPr>
            <a:xfrm>
              <a:off x="6866496" y="239158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010" name="object 1010" descr=""/>
            <p:cNvSpPr/>
            <p:nvPr/>
          </p:nvSpPr>
          <p:spPr>
            <a:xfrm>
              <a:off x="6866496" y="239158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011" name="object 1011" descr=""/>
            <p:cNvSpPr/>
            <p:nvPr/>
          </p:nvSpPr>
          <p:spPr>
            <a:xfrm>
              <a:off x="6866496" y="240681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012" name="object 1012" descr=""/>
            <p:cNvSpPr/>
            <p:nvPr/>
          </p:nvSpPr>
          <p:spPr>
            <a:xfrm>
              <a:off x="6866496" y="240681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013" name="object 1013" descr=""/>
            <p:cNvSpPr/>
            <p:nvPr/>
          </p:nvSpPr>
          <p:spPr>
            <a:xfrm>
              <a:off x="6866496" y="242202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5918" y="0"/>
                  </a:moveTo>
                  <a:lnTo>
                    <a:pt x="1701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01" y="7620"/>
                  </a:lnTo>
                  <a:lnTo>
                    <a:pt x="5918" y="7620"/>
                  </a:lnTo>
                  <a:lnTo>
                    <a:pt x="7620" y="5918"/>
                  </a:lnTo>
                  <a:lnTo>
                    <a:pt x="7620" y="3809"/>
                  </a:lnTo>
                  <a:lnTo>
                    <a:pt x="7620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014" name="object 1014" descr=""/>
            <p:cNvSpPr/>
            <p:nvPr/>
          </p:nvSpPr>
          <p:spPr>
            <a:xfrm>
              <a:off x="6866496" y="242202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7620" y="3809"/>
                  </a:moveTo>
                  <a:lnTo>
                    <a:pt x="7620" y="1714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14"/>
                  </a:lnTo>
                  <a:lnTo>
                    <a:pt x="0" y="3809"/>
                  </a:lnTo>
                  <a:lnTo>
                    <a:pt x="0" y="5918"/>
                  </a:lnTo>
                  <a:lnTo>
                    <a:pt x="1701" y="7620"/>
                  </a:lnTo>
                  <a:lnTo>
                    <a:pt x="3810" y="7620"/>
                  </a:lnTo>
                  <a:lnTo>
                    <a:pt x="5918" y="7620"/>
                  </a:lnTo>
                  <a:lnTo>
                    <a:pt x="7620" y="5918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015" name="object 1015" descr=""/>
            <p:cNvSpPr/>
            <p:nvPr/>
          </p:nvSpPr>
          <p:spPr>
            <a:xfrm>
              <a:off x="6866496" y="243725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016" name="object 1016" descr=""/>
            <p:cNvSpPr/>
            <p:nvPr/>
          </p:nvSpPr>
          <p:spPr>
            <a:xfrm>
              <a:off x="6866496" y="2437256"/>
              <a:ext cx="7620" cy="99060"/>
            </a:xfrm>
            <a:custGeom>
              <a:avLst/>
              <a:gdLst/>
              <a:ahLst/>
              <a:cxnLst/>
              <a:rect l="l" t="t" r="r" b="b"/>
              <a:pathLst>
                <a:path w="7620" h="9906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</a:path>
                <a:path w="7620" h="99060">
                  <a:moveTo>
                    <a:pt x="7620" y="19024"/>
                  </a:moveTo>
                  <a:lnTo>
                    <a:pt x="7620" y="16929"/>
                  </a:lnTo>
                  <a:lnTo>
                    <a:pt x="5918" y="15227"/>
                  </a:lnTo>
                  <a:lnTo>
                    <a:pt x="3810" y="15227"/>
                  </a:lnTo>
                  <a:lnTo>
                    <a:pt x="1701" y="15227"/>
                  </a:lnTo>
                  <a:lnTo>
                    <a:pt x="0" y="16929"/>
                  </a:lnTo>
                  <a:lnTo>
                    <a:pt x="0" y="19024"/>
                  </a:lnTo>
                  <a:lnTo>
                    <a:pt x="0" y="21132"/>
                  </a:lnTo>
                  <a:lnTo>
                    <a:pt x="1701" y="22834"/>
                  </a:lnTo>
                  <a:lnTo>
                    <a:pt x="3810" y="22834"/>
                  </a:lnTo>
                  <a:lnTo>
                    <a:pt x="5918" y="22834"/>
                  </a:lnTo>
                  <a:lnTo>
                    <a:pt x="7620" y="21132"/>
                  </a:lnTo>
                  <a:lnTo>
                    <a:pt x="7620" y="19024"/>
                  </a:lnTo>
                </a:path>
                <a:path w="7620" h="99060">
                  <a:moveTo>
                    <a:pt x="7620" y="34251"/>
                  </a:moveTo>
                  <a:lnTo>
                    <a:pt x="7620" y="32156"/>
                  </a:lnTo>
                  <a:lnTo>
                    <a:pt x="5918" y="30441"/>
                  </a:lnTo>
                  <a:lnTo>
                    <a:pt x="3810" y="30441"/>
                  </a:lnTo>
                  <a:lnTo>
                    <a:pt x="1701" y="30441"/>
                  </a:lnTo>
                  <a:lnTo>
                    <a:pt x="0" y="32156"/>
                  </a:lnTo>
                  <a:lnTo>
                    <a:pt x="0" y="34251"/>
                  </a:lnTo>
                  <a:lnTo>
                    <a:pt x="0" y="36360"/>
                  </a:lnTo>
                  <a:lnTo>
                    <a:pt x="1701" y="38061"/>
                  </a:lnTo>
                  <a:lnTo>
                    <a:pt x="3810" y="38061"/>
                  </a:lnTo>
                  <a:lnTo>
                    <a:pt x="5918" y="38061"/>
                  </a:lnTo>
                  <a:lnTo>
                    <a:pt x="7620" y="36360"/>
                  </a:lnTo>
                  <a:lnTo>
                    <a:pt x="7620" y="34251"/>
                  </a:lnTo>
                </a:path>
                <a:path w="7620" h="99060">
                  <a:moveTo>
                    <a:pt x="7620" y="49479"/>
                  </a:moveTo>
                  <a:lnTo>
                    <a:pt x="7620" y="47371"/>
                  </a:lnTo>
                  <a:lnTo>
                    <a:pt x="5918" y="45669"/>
                  </a:lnTo>
                  <a:lnTo>
                    <a:pt x="3810" y="45669"/>
                  </a:lnTo>
                  <a:lnTo>
                    <a:pt x="1701" y="45669"/>
                  </a:lnTo>
                  <a:lnTo>
                    <a:pt x="0" y="47371"/>
                  </a:lnTo>
                  <a:lnTo>
                    <a:pt x="0" y="49479"/>
                  </a:lnTo>
                  <a:lnTo>
                    <a:pt x="0" y="51574"/>
                  </a:lnTo>
                  <a:lnTo>
                    <a:pt x="1701" y="53276"/>
                  </a:lnTo>
                  <a:lnTo>
                    <a:pt x="3810" y="53276"/>
                  </a:lnTo>
                  <a:lnTo>
                    <a:pt x="5918" y="53276"/>
                  </a:lnTo>
                  <a:lnTo>
                    <a:pt x="7620" y="51574"/>
                  </a:lnTo>
                  <a:lnTo>
                    <a:pt x="7620" y="49479"/>
                  </a:lnTo>
                </a:path>
                <a:path w="7620" h="99060">
                  <a:moveTo>
                    <a:pt x="7620" y="64706"/>
                  </a:moveTo>
                  <a:lnTo>
                    <a:pt x="7620" y="62598"/>
                  </a:lnTo>
                  <a:lnTo>
                    <a:pt x="5918" y="60896"/>
                  </a:lnTo>
                  <a:lnTo>
                    <a:pt x="3810" y="60896"/>
                  </a:lnTo>
                  <a:lnTo>
                    <a:pt x="1701" y="60896"/>
                  </a:lnTo>
                  <a:lnTo>
                    <a:pt x="0" y="62598"/>
                  </a:lnTo>
                  <a:lnTo>
                    <a:pt x="0" y="64706"/>
                  </a:lnTo>
                  <a:lnTo>
                    <a:pt x="0" y="66801"/>
                  </a:lnTo>
                  <a:lnTo>
                    <a:pt x="1701" y="68503"/>
                  </a:lnTo>
                  <a:lnTo>
                    <a:pt x="3810" y="68503"/>
                  </a:lnTo>
                  <a:lnTo>
                    <a:pt x="5918" y="68503"/>
                  </a:lnTo>
                  <a:lnTo>
                    <a:pt x="7620" y="66801"/>
                  </a:lnTo>
                  <a:lnTo>
                    <a:pt x="7620" y="64706"/>
                  </a:lnTo>
                </a:path>
                <a:path w="7620" h="99060">
                  <a:moveTo>
                    <a:pt x="7620" y="79921"/>
                  </a:moveTo>
                  <a:lnTo>
                    <a:pt x="7620" y="77825"/>
                  </a:lnTo>
                  <a:lnTo>
                    <a:pt x="5918" y="76123"/>
                  </a:lnTo>
                  <a:lnTo>
                    <a:pt x="3810" y="76123"/>
                  </a:lnTo>
                  <a:lnTo>
                    <a:pt x="1701" y="76123"/>
                  </a:lnTo>
                  <a:lnTo>
                    <a:pt x="0" y="77825"/>
                  </a:lnTo>
                  <a:lnTo>
                    <a:pt x="0" y="79921"/>
                  </a:lnTo>
                  <a:lnTo>
                    <a:pt x="0" y="82029"/>
                  </a:lnTo>
                  <a:lnTo>
                    <a:pt x="1701" y="83731"/>
                  </a:lnTo>
                  <a:lnTo>
                    <a:pt x="3810" y="83731"/>
                  </a:lnTo>
                  <a:lnTo>
                    <a:pt x="5918" y="83731"/>
                  </a:lnTo>
                  <a:lnTo>
                    <a:pt x="7620" y="82029"/>
                  </a:lnTo>
                  <a:lnTo>
                    <a:pt x="7620" y="79921"/>
                  </a:lnTo>
                </a:path>
                <a:path w="7620" h="99060">
                  <a:moveTo>
                    <a:pt x="7620" y="95148"/>
                  </a:moveTo>
                  <a:lnTo>
                    <a:pt x="7620" y="93040"/>
                  </a:lnTo>
                  <a:lnTo>
                    <a:pt x="5918" y="91338"/>
                  </a:lnTo>
                  <a:lnTo>
                    <a:pt x="3810" y="91338"/>
                  </a:lnTo>
                  <a:lnTo>
                    <a:pt x="1701" y="91338"/>
                  </a:lnTo>
                  <a:lnTo>
                    <a:pt x="0" y="93040"/>
                  </a:lnTo>
                  <a:lnTo>
                    <a:pt x="0" y="95148"/>
                  </a:lnTo>
                  <a:lnTo>
                    <a:pt x="0" y="97243"/>
                  </a:lnTo>
                  <a:lnTo>
                    <a:pt x="1701" y="98958"/>
                  </a:lnTo>
                  <a:lnTo>
                    <a:pt x="3810" y="98958"/>
                  </a:lnTo>
                  <a:lnTo>
                    <a:pt x="5918" y="98958"/>
                  </a:lnTo>
                  <a:lnTo>
                    <a:pt x="7620" y="97243"/>
                  </a:lnTo>
                  <a:lnTo>
                    <a:pt x="7620" y="95148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017" name="object 1017" descr=""/>
            <p:cNvSpPr/>
            <p:nvPr/>
          </p:nvSpPr>
          <p:spPr>
            <a:xfrm>
              <a:off x="6866496" y="254382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018" name="object 1018" descr=""/>
            <p:cNvSpPr/>
            <p:nvPr/>
          </p:nvSpPr>
          <p:spPr>
            <a:xfrm>
              <a:off x="6866496" y="254382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7620" y="3809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019" name="object 1019" descr=""/>
            <p:cNvSpPr/>
            <p:nvPr/>
          </p:nvSpPr>
          <p:spPr>
            <a:xfrm>
              <a:off x="6866496" y="255905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020" name="object 1020" descr=""/>
            <p:cNvSpPr/>
            <p:nvPr/>
          </p:nvSpPr>
          <p:spPr>
            <a:xfrm>
              <a:off x="6866496" y="255905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021" name="object 1021" descr=""/>
            <p:cNvSpPr/>
            <p:nvPr/>
          </p:nvSpPr>
          <p:spPr>
            <a:xfrm>
              <a:off x="6866496" y="257426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20"/>
                  </a:lnTo>
                  <a:lnTo>
                    <a:pt x="5918" y="7620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022" name="object 1022" descr=""/>
            <p:cNvSpPr/>
            <p:nvPr/>
          </p:nvSpPr>
          <p:spPr>
            <a:xfrm>
              <a:off x="6866496" y="257426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20"/>
                  </a:lnTo>
                  <a:lnTo>
                    <a:pt x="3810" y="7620"/>
                  </a:lnTo>
                  <a:lnTo>
                    <a:pt x="5918" y="7620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023" name="object 1023" descr=""/>
            <p:cNvSpPr/>
            <p:nvPr/>
          </p:nvSpPr>
          <p:spPr>
            <a:xfrm>
              <a:off x="6866496" y="258949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024" name="object 1024" descr=""/>
            <p:cNvSpPr/>
            <p:nvPr/>
          </p:nvSpPr>
          <p:spPr>
            <a:xfrm>
              <a:off x="6866496" y="258949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7620" y="3809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025" name="object 1025" descr=""/>
            <p:cNvSpPr/>
            <p:nvPr/>
          </p:nvSpPr>
          <p:spPr>
            <a:xfrm>
              <a:off x="6866496" y="260471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026" name="object 1026" descr=""/>
            <p:cNvSpPr/>
            <p:nvPr/>
          </p:nvSpPr>
          <p:spPr>
            <a:xfrm>
              <a:off x="6866496" y="260471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027" name="object 1027" descr=""/>
            <p:cNvSpPr/>
            <p:nvPr/>
          </p:nvSpPr>
          <p:spPr>
            <a:xfrm>
              <a:off x="6866496" y="261993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18"/>
                  </a:lnTo>
                  <a:lnTo>
                    <a:pt x="1701" y="7620"/>
                  </a:lnTo>
                  <a:lnTo>
                    <a:pt x="5918" y="7620"/>
                  </a:lnTo>
                  <a:lnTo>
                    <a:pt x="7620" y="5918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028" name="object 1028" descr=""/>
            <p:cNvSpPr/>
            <p:nvPr/>
          </p:nvSpPr>
          <p:spPr>
            <a:xfrm>
              <a:off x="6866496" y="261993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18"/>
                  </a:lnTo>
                  <a:lnTo>
                    <a:pt x="1701" y="7620"/>
                  </a:lnTo>
                  <a:lnTo>
                    <a:pt x="3810" y="7620"/>
                  </a:lnTo>
                  <a:lnTo>
                    <a:pt x="5918" y="7620"/>
                  </a:lnTo>
                  <a:lnTo>
                    <a:pt x="7620" y="5918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029" name="object 1029" descr=""/>
            <p:cNvSpPr/>
            <p:nvPr/>
          </p:nvSpPr>
          <p:spPr>
            <a:xfrm>
              <a:off x="6866496" y="263516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030" name="object 1030" descr=""/>
            <p:cNvSpPr/>
            <p:nvPr/>
          </p:nvSpPr>
          <p:spPr>
            <a:xfrm>
              <a:off x="6866496" y="263516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7620" y="3809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031" name="object 1031" descr=""/>
            <p:cNvSpPr/>
            <p:nvPr/>
          </p:nvSpPr>
          <p:spPr>
            <a:xfrm>
              <a:off x="6866496" y="265038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032" name="object 1032" descr=""/>
            <p:cNvSpPr/>
            <p:nvPr/>
          </p:nvSpPr>
          <p:spPr>
            <a:xfrm>
              <a:off x="6866496" y="265038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033" name="object 1033" descr=""/>
            <p:cNvSpPr/>
            <p:nvPr/>
          </p:nvSpPr>
          <p:spPr>
            <a:xfrm>
              <a:off x="6866496" y="266560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5918" y="0"/>
                  </a:moveTo>
                  <a:lnTo>
                    <a:pt x="1701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01" y="7620"/>
                  </a:lnTo>
                  <a:lnTo>
                    <a:pt x="5918" y="7620"/>
                  </a:lnTo>
                  <a:lnTo>
                    <a:pt x="7620" y="5918"/>
                  </a:lnTo>
                  <a:lnTo>
                    <a:pt x="7620" y="3810"/>
                  </a:lnTo>
                  <a:lnTo>
                    <a:pt x="7620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034" name="object 1034" descr=""/>
            <p:cNvSpPr/>
            <p:nvPr/>
          </p:nvSpPr>
          <p:spPr>
            <a:xfrm>
              <a:off x="6866496" y="266560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7620" y="3810"/>
                  </a:moveTo>
                  <a:lnTo>
                    <a:pt x="7620" y="1714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14"/>
                  </a:lnTo>
                  <a:lnTo>
                    <a:pt x="0" y="3810"/>
                  </a:lnTo>
                  <a:lnTo>
                    <a:pt x="0" y="5918"/>
                  </a:lnTo>
                  <a:lnTo>
                    <a:pt x="1701" y="7620"/>
                  </a:lnTo>
                  <a:lnTo>
                    <a:pt x="3810" y="7620"/>
                  </a:lnTo>
                  <a:lnTo>
                    <a:pt x="5918" y="7620"/>
                  </a:lnTo>
                  <a:lnTo>
                    <a:pt x="7620" y="5918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035" name="object 1035" descr=""/>
            <p:cNvSpPr/>
            <p:nvPr/>
          </p:nvSpPr>
          <p:spPr>
            <a:xfrm>
              <a:off x="6866496" y="268083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036" name="object 1036" descr=""/>
            <p:cNvSpPr/>
            <p:nvPr/>
          </p:nvSpPr>
          <p:spPr>
            <a:xfrm>
              <a:off x="6866496" y="268083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7620" y="3809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037" name="object 1037" descr=""/>
            <p:cNvSpPr/>
            <p:nvPr/>
          </p:nvSpPr>
          <p:spPr>
            <a:xfrm>
              <a:off x="6866496" y="269605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038" name="object 1038" descr=""/>
            <p:cNvSpPr/>
            <p:nvPr/>
          </p:nvSpPr>
          <p:spPr>
            <a:xfrm>
              <a:off x="6866496" y="269605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039" name="object 1039" descr=""/>
            <p:cNvSpPr/>
            <p:nvPr/>
          </p:nvSpPr>
          <p:spPr>
            <a:xfrm>
              <a:off x="6866496" y="271127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5918" y="0"/>
                  </a:moveTo>
                  <a:lnTo>
                    <a:pt x="1701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01" y="7620"/>
                  </a:lnTo>
                  <a:lnTo>
                    <a:pt x="5918" y="7620"/>
                  </a:lnTo>
                  <a:lnTo>
                    <a:pt x="7620" y="5918"/>
                  </a:lnTo>
                  <a:lnTo>
                    <a:pt x="7620" y="3809"/>
                  </a:lnTo>
                  <a:lnTo>
                    <a:pt x="7620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040" name="object 1040" descr=""/>
            <p:cNvSpPr/>
            <p:nvPr/>
          </p:nvSpPr>
          <p:spPr>
            <a:xfrm>
              <a:off x="6866496" y="271127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7620" y="3809"/>
                  </a:moveTo>
                  <a:lnTo>
                    <a:pt x="7620" y="1714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14"/>
                  </a:lnTo>
                  <a:lnTo>
                    <a:pt x="0" y="3809"/>
                  </a:lnTo>
                  <a:lnTo>
                    <a:pt x="0" y="5918"/>
                  </a:lnTo>
                  <a:lnTo>
                    <a:pt x="1701" y="7620"/>
                  </a:lnTo>
                  <a:lnTo>
                    <a:pt x="3810" y="7620"/>
                  </a:lnTo>
                  <a:lnTo>
                    <a:pt x="5918" y="7620"/>
                  </a:lnTo>
                  <a:lnTo>
                    <a:pt x="7620" y="5918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041" name="object 1041" descr=""/>
            <p:cNvSpPr/>
            <p:nvPr/>
          </p:nvSpPr>
          <p:spPr>
            <a:xfrm>
              <a:off x="6866496" y="272649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042" name="object 1042" descr=""/>
            <p:cNvSpPr/>
            <p:nvPr/>
          </p:nvSpPr>
          <p:spPr>
            <a:xfrm>
              <a:off x="6866496" y="272649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043" name="object 1043" descr=""/>
            <p:cNvSpPr/>
            <p:nvPr/>
          </p:nvSpPr>
          <p:spPr>
            <a:xfrm>
              <a:off x="6866496" y="274172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044" name="object 1044" descr=""/>
            <p:cNvSpPr/>
            <p:nvPr/>
          </p:nvSpPr>
          <p:spPr>
            <a:xfrm>
              <a:off x="6866496" y="274172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7620" y="3809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045" name="object 1045" descr=""/>
            <p:cNvSpPr/>
            <p:nvPr/>
          </p:nvSpPr>
          <p:spPr>
            <a:xfrm>
              <a:off x="6866496" y="275695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046" name="object 1046" descr=""/>
            <p:cNvSpPr/>
            <p:nvPr/>
          </p:nvSpPr>
          <p:spPr>
            <a:xfrm>
              <a:off x="6866496" y="275695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047" name="object 1047" descr=""/>
            <p:cNvSpPr/>
            <p:nvPr/>
          </p:nvSpPr>
          <p:spPr>
            <a:xfrm>
              <a:off x="6866496" y="277216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20"/>
                  </a:lnTo>
                  <a:lnTo>
                    <a:pt x="5918" y="7620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048" name="object 1048" descr=""/>
            <p:cNvSpPr/>
            <p:nvPr/>
          </p:nvSpPr>
          <p:spPr>
            <a:xfrm>
              <a:off x="6866496" y="277216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20"/>
                  </a:lnTo>
                  <a:lnTo>
                    <a:pt x="3810" y="7620"/>
                  </a:lnTo>
                  <a:lnTo>
                    <a:pt x="5918" y="7620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049" name="object 1049" descr=""/>
            <p:cNvSpPr/>
            <p:nvPr/>
          </p:nvSpPr>
          <p:spPr>
            <a:xfrm>
              <a:off x="6866496" y="278739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050" name="object 1050" descr=""/>
            <p:cNvSpPr/>
            <p:nvPr/>
          </p:nvSpPr>
          <p:spPr>
            <a:xfrm>
              <a:off x="6866496" y="278739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7620" y="3809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051" name="object 1051" descr=""/>
            <p:cNvSpPr/>
            <p:nvPr/>
          </p:nvSpPr>
          <p:spPr>
            <a:xfrm>
              <a:off x="6866496" y="280262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052" name="object 1052" descr=""/>
            <p:cNvSpPr/>
            <p:nvPr/>
          </p:nvSpPr>
          <p:spPr>
            <a:xfrm>
              <a:off x="6866496" y="280262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053" name="object 1053" descr=""/>
            <p:cNvSpPr/>
            <p:nvPr/>
          </p:nvSpPr>
          <p:spPr>
            <a:xfrm>
              <a:off x="6866496" y="281783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20"/>
                  </a:lnTo>
                  <a:lnTo>
                    <a:pt x="5918" y="7620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054" name="object 1054" descr=""/>
            <p:cNvSpPr/>
            <p:nvPr/>
          </p:nvSpPr>
          <p:spPr>
            <a:xfrm>
              <a:off x="6866496" y="281783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20"/>
                  </a:lnTo>
                  <a:lnTo>
                    <a:pt x="3810" y="7620"/>
                  </a:lnTo>
                  <a:lnTo>
                    <a:pt x="5918" y="7620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055" name="object 1055" descr=""/>
            <p:cNvSpPr/>
            <p:nvPr/>
          </p:nvSpPr>
          <p:spPr>
            <a:xfrm>
              <a:off x="6866496" y="283306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056" name="object 1056" descr=""/>
            <p:cNvSpPr/>
            <p:nvPr/>
          </p:nvSpPr>
          <p:spPr>
            <a:xfrm>
              <a:off x="6866496" y="2833065"/>
              <a:ext cx="7620" cy="83820"/>
            </a:xfrm>
            <a:custGeom>
              <a:avLst/>
              <a:gdLst/>
              <a:ahLst/>
              <a:cxnLst/>
              <a:rect l="l" t="t" r="r" b="b"/>
              <a:pathLst>
                <a:path w="7620" h="83819">
                  <a:moveTo>
                    <a:pt x="7620" y="3809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</a:path>
                <a:path w="7620" h="83819">
                  <a:moveTo>
                    <a:pt x="7620" y="19024"/>
                  </a:moveTo>
                  <a:lnTo>
                    <a:pt x="7620" y="16929"/>
                  </a:lnTo>
                  <a:lnTo>
                    <a:pt x="5918" y="15227"/>
                  </a:lnTo>
                  <a:lnTo>
                    <a:pt x="3810" y="15227"/>
                  </a:lnTo>
                  <a:lnTo>
                    <a:pt x="1701" y="15227"/>
                  </a:lnTo>
                  <a:lnTo>
                    <a:pt x="0" y="16929"/>
                  </a:lnTo>
                  <a:lnTo>
                    <a:pt x="0" y="19024"/>
                  </a:lnTo>
                  <a:lnTo>
                    <a:pt x="0" y="21132"/>
                  </a:lnTo>
                  <a:lnTo>
                    <a:pt x="1701" y="22834"/>
                  </a:lnTo>
                  <a:lnTo>
                    <a:pt x="3810" y="22834"/>
                  </a:lnTo>
                  <a:lnTo>
                    <a:pt x="5918" y="22834"/>
                  </a:lnTo>
                  <a:lnTo>
                    <a:pt x="7620" y="21132"/>
                  </a:lnTo>
                  <a:lnTo>
                    <a:pt x="7620" y="19024"/>
                  </a:lnTo>
                </a:path>
                <a:path w="7620" h="83819">
                  <a:moveTo>
                    <a:pt x="7620" y="34251"/>
                  </a:moveTo>
                  <a:lnTo>
                    <a:pt x="7620" y="32156"/>
                  </a:lnTo>
                  <a:lnTo>
                    <a:pt x="5918" y="30441"/>
                  </a:lnTo>
                  <a:lnTo>
                    <a:pt x="3810" y="30441"/>
                  </a:lnTo>
                  <a:lnTo>
                    <a:pt x="1701" y="30441"/>
                  </a:lnTo>
                  <a:lnTo>
                    <a:pt x="0" y="32156"/>
                  </a:lnTo>
                  <a:lnTo>
                    <a:pt x="0" y="34251"/>
                  </a:lnTo>
                  <a:lnTo>
                    <a:pt x="0" y="36360"/>
                  </a:lnTo>
                  <a:lnTo>
                    <a:pt x="1701" y="38061"/>
                  </a:lnTo>
                  <a:lnTo>
                    <a:pt x="3810" y="38061"/>
                  </a:lnTo>
                  <a:lnTo>
                    <a:pt x="5918" y="38061"/>
                  </a:lnTo>
                  <a:lnTo>
                    <a:pt x="7620" y="36360"/>
                  </a:lnTo>
                  <a:lnTo>
                    <a:pt x="7620" y="34251"/>
                  </a:lnTo>
                </a:path>
                <a:path w="7620" h="83819">
                  <a:moveTo>
                    <a:pt x="7620" y="64693"/>
                  </a:moveTo>
                  <a:lnTo>
                    <a:pt x="7620" y="62598"/>
                  </a:lnTo>
                  <a:lnTo>
                    <a:pt x="5918" y="60896"/>
                  </a:lnTo>
                  <a:lnTo>
                    <a:pt x="3810" y="60896"/>
                  </a:lnTo>
                  <a:lnTo>
                    <a:pt x="1701" y="60896"/>
                  </a:lnTo>
                  <a:lnTo>
                    <a:pt x="0" y="62598"/>
                  </a:lnTo>
                  <a:lnTo>
                    <a:pt x="0" y="64693"/>
                  </a:lnTo>
                  <a:lnTo>
                    <a:pt x="0" y="66801"/>
                  </a:lnTo>
                  <a:lnTo>
                    <a:pt x="1701" y="68503"/>
                  </a:lnTo>
                  <a:lnTo>
                    <a:pt x="3810" y="68503"/>
                  </a:lnTo>
                  <a:lnTo>
                    <a:pt x="5918" y="68503"/>
                  </a:lnTo>
                  <a:lnTo>
                    <a:pt x="7620" y="66801"/>
                  </a:lnTo>
                  <a:lnTo>
                    <a:pt x="7620" y="64693"/>
                  </a:lnTo>
                </a:path>
                <a:path w="7620" h="83819">
                  <a:moveTo>
                    <a:pt x="7620" y="79921"/>
                  </a:moveTo>
                  <a:lnTo>
                    <a:pt x="7620" y="77825"/>
                  </a:lnTo>
                  <a:lnTo>
                    <a:pt x="5918" y="76111"/>
                  </a:lnTo>
                  <a:lnTo>
                    <a:pt x="3810" y="76111"/>
                  </a:lnTo>
                  <a:lnTo>
                    <a:pt x="1701" y="76111"/>
                  </a:lnTo>
                  <a:lnTo>
                    <a:pt x="0" y="77825"/>
                  </a:lnTo>
                  <a:lnTo>
                    <a:pt x="0" y="79921"/>
                  </a:lnTo>
                  <a:lnTo>
                    <a:pt x="0" y="82029"/>
                  </a:lnTo>
                  <a:lnTo>
                    <a:pt x="1701" y="83731"/>
                  </a:lnTo>
                  <a:lnTo>
                    <a:pt x="3810" y="83731"/>
                  </a:lnTo>
                  <a:lnTo>
                    <a:pt x="5918" y="83731"/>
                  </a:lnTo>
                  <a:lnTo>
                    <a:pt x="7620" y="82029"/>
                  </a:lnTo>
                  <a:lnTo>
                    <a:pt x="7620" y="7992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057" name="object 1057" descr=""/>
            <p:cNvSpPr/>
            <p:nvPr/>
          </p:nvSpPr>
          <p:spPr>
            <a:xfrm>
              <a:off x="6866496" y="292440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058" name="object 1058" descr=""/>
            <p:cNvSpPr/>
            <p:nvPr/>
          </p:nvSpPr>
          <p:spPr>
            <a:xfrm>
              <a:off x="6866496" y="292440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7620" y="3809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059" name="object 1059" descr=""/>
            <p:cNvSpPr/>
            <p:nvPr/>
          </p:nvSpPr>
          <p:spPr>
            <a:xfrm>
              <a:off x="6866496" y="293963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060" name="object 1060" descr=""/>
            <p:cNvSpPr/>
            <p:nvPr/>
          </p:nvSpPr>
          <p:spPr>
            <a:xfrm>
              <a:off x="6866496" y="293963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061" name="object 1061" descr=""/>
            <p:cNvSpPr/>
            <p:nvPr/>
          </p:nvSpPr>
          <p:spPr>
            <a:xfrm>
              <a:off x="6866496" y="295484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5918" y="0"/>
                  </a:moveTo>
                  <a:lnTo>
                    <a:pt x="1701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01" y="7620"/>
                  </a:lnTo>
                  <a:lnTo>
                    <a:pt x="5918" y="7620"/>
                  </a:lnTo>
                  <a:lnTo>
                    <a:pt x="7620" y="5918"/>
                  </a:lnTo>
                  <a:lnTo>
                    <a:pt x="7620" y="3810"/>
                  </a:lnTo>
                  <a:lnTo>
                    <a:pt x="7620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062" name="object 1062" descr=""/>
            <p:cNvSpPr/>
            <p:nvPr/>
          </p:nvSpPr>
          <p:spPr>
            <a:xfrm>
              <a:off x="6866496" y="295484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7620" y="3810"/>
                  </a:moveTo>
                  <a:lnTo>
                    <a:pt x="7620" y="1714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14"/>
                  </a:lnTo>
                  <a:lnTo>
                    <a:pt x="0" y="3810"/>
                  </a:lnTo>
                  <a:lnTo>
                    <a:pt x="0" y="5918"/>
                  </a:lnTo>
                  <a:lnTo>
                    <a:pt x="1701" y="7620"/>
                  </a:lnTo>
                  <a:lnTo>
                    <a:pt x="3810" y="7620"/>
                  </a:lnTo>
                  <a:lnTo>
                    <a:pt x="5918" y="7620"/>
                  </a:lnTo>
                  <a:lnTo>
                    <a:pt x="7620" y="5918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063" name="object 1063" descr=""/>
            <p:cNvSpPr/>
            <p:nvPr/>
          </p:nvSpPr>
          <p:spPr>
            <a:xfrm>
              <a:off x="6866496" y="297007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20"/>
                  </a:lnTo>
                  <a:lnTo>
                    <a:pt x="5918" y="7620"/>
                  </a:lnTo>
                  <a:lnTo>
                    <a:pt x="7620" y="5905"/>
                  </a:lnTo>
                  <a:lnTo>
                    <a:pt x="7620" y="3809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064" name="object 1064" descr=""/>
            <p:cNvSpPr/>
            <p:nvPr/>
          </p:nvSpPr>
          <p:spPr>
            <a:xfrm>
              <a:off x="6866496" y="297007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7620" y="3809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01" y="7620"/>
                  </a:lnTo>
                  <a:lnTo>
                    <a:pt x="3810" y="7620"/>
                  </a:lnTo>
                  <a:lnTo>
                    <a:pt x="5918" y="7620"/>
                  </a:lnTo>
                  <a:lnTo>
                    <a:pt x="7620" y="5905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065" name="object 1065" descr=""/>
            <p:cNvSpPr/>
            <p:nvPr/>
          </p:nvSpPr>
          <p:spPr>
            <a:xfrm>
              <a:off x="6866496" y="298530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066" name="object 1066" descr=""/>
            <p:cNvSpPr/>
            <p:nvPr/>
          </p:nvSpPr>
          <p:spPr>
            <a:xfrm>
              <a:off x="6866496" y="298530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067" name="object 1067" descr=""/>
            <p:cNvSpPr/>
            <p:nvPr/>
          </p:nvSpPr>
          <p:spPr>
            <a:xfrm>
              <a:off x="6866496" y="300052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068" name="object 1068" descr=""/>
            <p:cNvSpPr/>
            <p:nvPr/>
          </p:nvSpPr>
          <p:spPr>
            <a:xfrm>
              <a:off x="6866496" y="300052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069" name="object 1069" descr=""/>
            <p:cNvSpPr/>
            <p:nvPr/>
          </p:nvSpPr>
          <p:spPr>
            <a:xfrm>
              <a:off x="6866496" y="301574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19"/>
                  </a:lnTo>
                  <a:lnTo>
                    <a:pt x="5918" y="7619"/>
                  </a:lnTo>
                  <a:lnTo>
                    <a:pt x="7620" y="5905"/>
                  </a:lnTo>
                  <a:lnTo>
                    <a:pt x="7620" y="3809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070" name="object 1070" descr=""/>
            <p:cNvSpPr/>
            <p:nvPr/>
          </p:nvSpPr>
          <p:spPr>
            <a:xfrm>
              <a:off x="6866496" y="301574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7620" y="3809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01" y="7619"/>
                  </a:lnTo>
                  <a:lnTo>
                    <a:pt x="3810" y="7619"/>
                  </a:lnTo>
                  <a:lnTo>
                    <a:pt x="5918" y="7619"/>
                  </a:lnTo>
                  <a:lnTo>
                    <a:pt x="7620" y="5905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071" name="object 1071" descr=""/>
            <p:cNvSpPr/>
            <p:nvPr/>
          </p:nvSpPr>
          <p:spPr>
            <a:xfrm>
              <a:off x="6866496" y="303096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072" name="object 1072" descr=""/>
            <p:cNvSpPr/>
            <p:nvPr/>
          </p:nvSpPr>
          <p:spPr>
            <a:xfrm>
              <a:off x="6866496" y="303096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7620" y="3809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073" name="object 1073" descr=""/>
            <p:cNvSpPr/>
            <p:nvPr/>
          </p:nvSpPr>
          <p:spPr>
            <a:xfrm>
              <a:off x="6866496" y="304619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074" name="object 1074" descr=""/>
            <p:cNvSpPr/>
            <p:nvPr/>
          </p:nvSpPr>
          <p:spPr>
            <a:xfrm>
              <a:off x="6866496" y="304619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075" name="object 1075" descr=""/>
            <p:cNvSpPr/>
            <p:nvPr/>
          </p:nvSpPr>
          <p:spPr>
            <a:xfrm>
              <a:off x="6866496" y="306141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19"/>
                  </a:lnTo>
                  <a:lnTo>
                    <a:pt x="5918" y="7619"/>
                  </a:lnTo>
                  <a:lnTo>
                    <a:pt x="7620" y="5905"/>
                  </a:lnTo>
                  <a:lnTo>
                    <a:pt x="7620" y="3809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076" name="object 1076" descr=""/>
            <p:cNvSpPr/>
            <p:nvPr/>
          </p:nvSpPr>
          <p:spPr>
            <a:xfrm>
              <a:off x="6866496" y="306141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7620" y="3809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01" y="7619"/>
                  </a:lnTo>
                  <a:lnTo>
                    <a:pt x="3810" y="7619"/>
                  </a:lnTo>
                  <a:lnTo>
                    <a:pt x="5918" y="7619"/>
                  </a:lnTo>
                  <a:lnTo>
                    <a:pt x="7620" y="5905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077" name="object 1077" descr=""/>
            <p:cNvSpPr/>
            <p:nvPr/>
          </p:nvSpPr>
          <p:spPr>
            <a:xfrm>
              <a:off x="6866496" y="307663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078" name="object 1078" descr=""/>
            <p:cNvSpPr/>
            <p:nvPr/>
          </p:nvSpPr>
          <p:spPr>
            <a:xfrm>
              <a:off x="6866496" y="307663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7620" y="3809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079" name="object 1079" descr=""/>
            <p:cNvSpPr/>
            <p:nvPr/>
          </p:nvSpPr>
          <p:spPr>
            <a:xfrm>
              <a:off x="6866496" y="309186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080" name="object 1080" descr=""/>
            <p:cNvSpPr/>
            <p:nvPr/>
          </p:nvSpPr>
          <p:spPr>
            <a:xfrm>
              <a:off x="6866496" y="309186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081" name="object 1081" descr=""/>
            <p:cNvSpPr/>
            <p:nvPr/>
          </p:nvSpPr>
          <p:spPr>
            <a:xfrm>
              <a:off x="6866496" y="310708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5918" y="0"/>
                  </a:moveTo>
                  <a:lnTo>
                    <a:pt x="1701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01" y="7619"/>
                  </a:lnTo>
                  <a:lnTo>
                    <a:pt x="5918" y="7619"/>
                  </a:lnTo>
                  <a:lnTo>
                    <a:pt x="7620" y="5918"/>
                  </a:lnTo>
                  <a:lnTo>
                    <a:pt x="7620" y="3809"/>
                  </a:lnTo>
                  <a:lnTo>
                    <a:pt x="7620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082" name="object 1082" descr=""/>
            <p:cNvSpPr/>
            <p:nvPr/>
          </p:nvSpPr>
          <p:spPr>
            <a:xfrm>
              <a:off x="6866496" y="310708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7620" y="3809"/>
                  </a:moveTo>
                  <a:lnTo>
                    <a:pt x="7620" y="1714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14"/>
                  </a:lnTo>
                  <a:lnTo>
                    <a:pt x="0" y="3809"/>
                  </a:lnTo>
                  <a:lnTo>
                    <a:pt x="0" y="5918"/>
                  </a:lnTo>
                  <a:lnTo>
                    <a:pt x="1701" y="7619"/>
                  </a:lnTo>
                  <a:lnTo>
                    <a:pt x="3810" y="7619"/>
                  </a:lnTo>
                  <a:lnTo>
                    <a:pt x="5918" y="7619"/>
                  </a:lnTo>
                  <a:lnTo>
                    <a:pt x="7620" y="5918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083" name="object 1083" descr=""/>
            <p:cNvSpPr/>
            <p:nvPr/>
          </p:nvSpPr>
          <p:spPr>
            <a:xfrm>
              <a:off x="6866496" y="312230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084" name="object 1084" descr=""/>
            <p:cNvSpPr/>
            <p:nvPr/>
          </p:nvSpPr>
          <p:spPr>
            <a:xfrm>
              <a:off x="6866496" y="312230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7620" y="3809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085" name="object 1085" descr=""/>
            <p:cNvSpPr/>
            <p:nvPr/>
          </p:nvSpPr>
          <p:spPr>
            <a:xfrm>
              <a:off x="6866496" y="313753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086" name="object 1086" descr=""/>
            <p:cNvSpPr/>
            <p:nvPr/>
          </p:nvSpPr>
          <p:spPr>
            <a:xfrm>
              <a:off x="6866496" y="313753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087" name="object 1087" descr=""/>
            <p:cNvSpPr/>
            <p:nvPr/>
          </p:nvSpPr>
          <p:spPr>
            <a:xfrm>
              <a:off x="6866496" y="315274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5918" y="0"/>
                  </a:moveTo>
                  <a:lnTo>
                    <a:pt x="1701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01" y="7619"/>
                  </a:lnTo>
                  <a:lnTo>
                    <a:pt x="5918" y="7619"/>
                  </a:lnTo>
                  <a:lnTo>
                    <a:pt x="7620" y="5918"/>
                  </a:lnTo>
                  <a:lnTo>
                    <a:pt x="7620" y="3809"/>
                  </a:lnTo>
                  <a:lnTo>
                    <a:pt x="7620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088" name="object 1088" descr=""/>
            <p:cNvSpPr/>
            <p:nvPr/>
          </p:nvSpPr>
          <p:spPr>
            <a:xfrm>
              <a:off x="6866496" y="315274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7620" y="3809"/>
                  </a:moveTo>
                  <a:lnTo>
                    <a:pt x="7620" y="1714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14"/>
                  </a:lnTo>
                  <a:lnTo>
                    <a:pt x="0" y="3809"/>
                  </a:lnTo>
                  <a:lnTo>
                    <a:pt x="0" y="5918"/>
                  </a:lnTo>
                  <a:lnTo>
                    <a:pt x="1701" y="7619"/>
                  </a:lnTo>
                  <a:lnTo>
                    <a:pt x="3810" y="7619"/>
                  </a:lnTo>
                  <a:lnTo>
                    <a:pt x="5918" y="7619"/>
                  </a:lnTo>
                  <a:lnTo>
                    <a:pt x="7620" y="5918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089" name="object 1089" descr=""/>
            <p:cNvSpPr/>
            <p:nvPr/>
          </p:nvSpPr>
          <p:spPr>
            <a:xfrm>
              <a:off x="6866496" y="316797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20"/>
                  </a:lnTo>
                  <a:lnTo>
                    <a:pt x="5918" y="7620"/>
                  </a:lnTo>
                  <a:lnTo>
                    <a:pt x="7620" y="5905"/>
                  </a:lnTo>
                  <a:lnTo>
                    <a:pt x="7620" y="3809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090" name="object 1090" descr=""/>
            <p:cNvSpPr/>
            <p:nvPr/>
          </p:nvSpPr>
          <p:spPr>
            <a:xfrm>
              <a:off x="6866496" y="316797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7620" y="3809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01" y="7620"/>
                  </a:lnTo>
                  <a:lnTo>
                    <a:pt x="3810" y="7620"/>
                  </a:lnTo>
                  <a:lnTo>
                    <a:pt x="5918" y="7620"/>
                  </a:lnTo>
                  <a:lnTo>
                    <a:pt x="7620" y="5905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091" name="object 1091" descr=""/>
            <p:cNvSpPr/>
            <p:nvPr/>
          </p:nvSpPr>
          <p:spPr>
            <a:xfrm>
              <a:off x="6866496" y="318320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092" name="object 1092" descr=""/>
            <p:cNvSpPr/>
            <p:nvPr/>
          </p:nvSpPr>
          <p:spPr>
            <a:xfrm>
              <a:off x="6866496" y="318320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093" name="object 1093" descr=""/>
            <p:cNvSpPr/>
            <p:nvPr/>
          </p:nvSpPr>
          <p:spPr>
            <a:xfrm>
              <a:off x="6866496" y="319841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5918" y="0"/>
                  </a:moveTo>
                  <a:lnTo>
                    <a:pt x="1701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01" y="7619"/>
                  </a:lnTo>
                  <a:lnTo>
                    <a:pt x="5918" y="7619"/>
                  </a:lnTo>
                  <a:lnTo>
                    <a:pt x="7620" y="5918"/>
                  </a:lnTo>
                  <a:lnTo>
                    <a:pt x="7620" y="3809"/>
                  </a:lnTo>
                  <a:lnTo>
                    <a:pt x="7620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094" name="object 1094" descr=""/>
            <p:cNvSpPr/>
            <p:nvPr/>
          </p:nvSpPr>
          <p:spPr>
            <a:xfrm>
              <a:off x="6866496" y="319841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7620" y="3809"/>
                  </a:moveTo>
                  <a:lnTo>
                    <a:pt x="7620" y="1714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14"/>
                  </a:lnTo>
                  <a:lnTo>
                    <a:pt x="0" y="3809"/>
                  </a:lnTo>
                  <a:lnTo>
                    <a:pt x="0" y="5918"/>
                  </a:lnTo>
                  <a:lnTo>
                    <a:pt x="1701" y="7619"/>
                  </a:lnTo>
                  <a:lnTo>
                    <a:pt x="3810" y="7619"/>
                  </a:lnTo>
                  <a:lnTo>
                    <a:pt x="5918" y="7619"/>
                  </a:lnTo>
                  <a:lnTo>
                    <a:pt x="7620" y="5918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095" name="object 1095" descr=""/>
            <p:cNvSpPr/>
            <p:nvPr/>
          </p:nvSpPr>
          <p:spPr>
            <a:xfrm>
              <a:off x="6866496" y="321364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20"/>
                  </a:lnTo>
                  <a:lnTo>
                    <a:pt x="5918" y="7620"/>
                  </a:lnTo>
                  <a:lnTo>
                    <a:pt x="7620" y="5905"/>
                  </a:lnTo>
                  <a:lnTo>
                    <a:pt x="7620" y="3809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096" name="object 1096" descr=""/>
            <p:cNvSpPr/>
            <p:nvPr/>
          </p:nvSpPr>
          <p:spPr>
            <a:xfrm>
              <a:off x="6866496" y="321364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7620" y="3809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01" y="7620"/>
                  </a:lnTo>
                  <a:lnTo>
                    <a:pt x="3810" y="7620"/>
                  </a:lnTo>
                  <a:lnTo>
                    <a:pt x="5918" y="7620"/>
                  </a:lnTo>
                  <a:lnTo>
                    <a:pt x="7620" y="5905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097" name="object 1097" descr=""/>
            <p:cNvSpPr/>
            <p:nvPr/>
          </p:nvSpPr>
          <p:spPr>
            <a:xfrm>
              <a:off x="6866496" y="322887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098" name="object 1098" descr=""/>
            <p:cNvSpPr/>
            <p:nvPr/>
          </p:nvSpPr>
          <p:spPr>
            <a:xfrm>
              <a:off x="6866496" y="3228873"/>
              <a:ext cx="7620" cy="83820"/>
            </a:xfrm>
            <a:custGeom>
              <a:avLst/>
              <a:gdLst/>
              <a:ahLst/>
              <a:cxnLst/>
              <a:rect l="l" t="t" r="r" b="b"/>
              <a:pathLst>
                <a:path w="7620" h="838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</a:path>
                <a:path w="7620" h="83820">
                  <a:moveTo>
                    <a:pt x="7620" y="19024"/>
                  </a:moveTo>
                  <a:lnTo>
                    <a:pt x="7620" y="16929"/>
                  </a:lnTo>
                  <a:lnTo>
                    <a:pt x="5918" y="15227"/>
                  </a:lnTo>
                  <a:lnTo>
                    <a:pt x="3810" y="15227"/>
                  </a:lnTo>
                  <a:lnTo>
                    <a:pt x="1701" y="15227"/>
                  </a:lnTo>
                  <a:lnTo>
                    <a:pt x="0" y="16929"/>
                  </a:lnTo>
                  <a:lnTo>
                    <a:pt x="0" y="19024"/>
                  </a:lnTo>
                  <a:lnTo>
                    <a:pt x="0" y="21132"/>
                  </a:lnTo>
                  <a:lnTo>
                    <a:pt x="1701" y="22834"/>
                  </a:lnTo>
                  <a:lnTo>
                    <a:pt x="3810" y="22834"/>
                  </a:lnTo>
                  <a:lnTo>
                    <a:pt x="5918" y="22834"/>
                  </a:lnTo>
                  <a:lnTo>
                    <a:pt x="7620" y="21132"/>
                  </a:lnTo>
                  <a:lnTo>
                    <a:pt x="7620" y="19024"/>
                  </a:lnTo>
                </a:path>
                <a:path w="7620" h="83820">
                  <a:moveTo>
                    <a:pt x="7620" y="34251"/>
                  </a:moveTo>
                  <a:lnTo>
                    <a:pt x="7620" y="32143"/>
                  </a:lnTo>
                  <a:lnTo>
                    <a:pt x="5918" y="30441"/>
                  </a:lnTo>
                  <a:lnTo>
                    <a:pt x="3810" y="30441"/>
                  </a:lnTo>
                  <a:lnTo>
                    <a:pt x="1701" y="30441"/>
                  </a:lnTo>
                  <a:lnTo>
                    <a:pt x="0" y="32143"/>
                  </a:lnTo>
                  <a:lnTo>
                    <a:pt x="0" y="34251"/>
                  </a:lnTo>
                  <a:lnTo>
                    <a:pt x="0" y="36347"/>
                  </a:lnTo>
                  <a:lnTo>
                    <a:pt x="1701" y="38061"/>
                  </a:lnTo>
                  <a:lnTo>
                    <a:pt x="3810" y="38061"/>
                  </a:lnTo>
                  <a:lnTo>
                    <a:pt x="5918" y="38061"/>
                  </a:lnTo>
                  <a:lnTo>
                    <a:pt x="7620" y="36347"/>
                  </a:lnTo>
                  <a:lnTo>
                    <a:pt x="7620" y="34251"/>
                  </a:lnTo>
                </a:path>
                <a:path w="7620" h="83820">
                  <a:moveTo>
                    <a:pt x="7620" y="49479"/>
                  </a:moveTo>
                  <a:lnTo>
                    <a:pt x="7620" y="47371"/>
                  </a:lnTo>
                  <a:lnTo>
                    <a:pt x="5918" y="45669"/>
                  </a:lnTo>
                  <a:lnTo>
                    <a:pt x="3810" y="45669"/>
                  </a:lnTo>
                  <a:lnTo>
                    <a:pt x="1701" y="45669"/>
                  </a:lnTo>
                  <a:lnTo>
                    <a:pt x="0" y="47371"/>
                  </a:lnTo>
                  <a:lnTo>
                    <a:pt x="0" y="49479"/>
                  </a:lnTo>
                  <a:lnTo>
                    <a:pt x="0" y="51574"/>
                  </a:lnTo>
                  <a:lnTo>
                    <a:pt x="1701" y="53276"/>
                  </a:lnTo>
                  <a:lnTo>
                    <a:pt x="3810" y="53276"/>
                  </a:lnTo>
                  <a:lnTo>
                    <a:pt x="5918" y="53276"/>
                  </a:lnTo>
                  <a:lnTo>
                    <a:pt x="7620" y="51574"/>
                  </a:lnTo>
                  <a:lnTo>
                    <a:pt x="7620" y="49479"/>
                  </a:lnTo>
                </a:path>
                <a:path w="7620" h="83820">
                  <a:moveTo>
                    <a:pt x="7620" y="64693"/>
                  </a:moveTo>
                  <a:lnTo>
                    <a:pt x="7620" y="62598"/>
                  </a:lnTo>
                  <a:lnTo>
                    <a:pt x="5918" y="60896"/>
                  </a:lnTo>
                  <a:lnTo>
                    <a:pt x="3810" y="60896"/>
                  </a:lnTo>
                  <a:lnTo>
                    <a:pt x="1701" y="60896"/>
                  </a:lnTo>
                  <a:lnTo>
                    <a:pt x="0" y="62598"/>
                  </a:lnTo>
                  <a:lnTo>
                    <a:pt x="0" y="64693"/>
                  </a:lnTo>
                  <a:lnTo>
                    <a:pt x="0" y="66801"/>
                  </a:lnTo>
                  <a:lnTo>
                    <a:pt x="1701" y="68503"/>
                  </a:lnTo>
                  <a:lnTo>
                    <a:pt x="3810" y="68503"/>
                  </a:lnTo>
                  <a:lnTo>
                    <a:pt x="5918" y="68503"/>
                  </a:lnTo>
                  <a:lnTo>
                    <a:pt x="7620" y="66801"/>
                  </a:lnTo>
                  <a:lnTo>
                    <a:pt x="7620" y="64693"/>
                  </a:lnTo>
                </a:path>
                <a:path w="7620" h="83820">
                  <a:moveTo>
                    <a:pt x="7620" y="79921"/>
                  </a:moveTo>
                  <a:lnTo>
                    <a:pt x="7620" y="77825"/>
                  </a:lnTo>
                  <a:lnTo>
                    <a:pt x="5918" y="76111"/>
                  </a:lnTo>
                  <a:lnTo>
                    <a:pt x="3810" y="76111"/>
                  </a:lnTo>
                  <a:lnTo>
                    <a:pt x="1701" y="76111"/>
                  </a:lnTo>
                  <a:lnTo>
                    <a:pt x="0" y="77825"/>
                  </a:lnTo>
                  <a:lnTo>
                    <a:pt x="0" y="79921"/>
                  </a:lnTo>
                  <a:lnTo>
                    <a:pt x="0" y="82029"/>
                  </a:lnTo>
                  <a:lnTo>
                    <a:pt x="1701" y="83731"/>
                  </a:lnTo>
                  <a:lnTo>
                    <a:pt x="3810" y="83731"/>
                  </a:lnTo>
                  <a:lnTo>
                    <a:pt x="5918" y="83731"/>
                  </a:lnTo>
                  <a:lnTo>
                    <a:pt x="7620" y="82029"/>
                  </a:lnTo>
                  <a:lnTo>
                    <a:pt x="7620" y="7992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099" name="object 1099" descr=""/>
            <p:cNvSpPr/>
            <p:nvPr/>
          </p:nvSpPr>
          <p:spPr>
            <a:xfrm>
              <a:off x="6866496" y="332021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100" name="object 1100" descr=""/>
            <p:cNvSpPr/>
            <p:nvPr/>
          </p:nvSpPr>
          <p:spPr>
            <a:xfrm>
              <a:off x="6866496" y="332021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101" name="object 1101" descr=""/>
            <p:cNvSpPr/>
            <p:nvPr/>
          </p:nvSpPr>
          <p:spPr>
            <a:xfrm>
              <a:off x="6866496" y="333543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102" name="object 1102" descr=""/>
            <p:cNvSpPr/>
            <p:nvPr/>
          </p:nvSpPr>
          <p:spPr>
            <a:xfrm>
              <a:off x="6866496" y="333543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103" name="object 1103" descr=""/>
            <p:cNvSpPr/>
            <p:nvPr/>
          </p:nvSpPr>
          <p:spPr>
            <a:xfrm>
              <a:off x="6866496" y="335065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01" y="7620"/>
                  </a:lnTo>
                  <a:lnTo>
                    <a:pt x="5918" y="7620"/>
                  </a:lnTo>
                  <a:lnTo>
                    <a:pt x="7620" y="5918"/>
                  </a:lnTo>
                  <a:lnTo>
                    <a:pt x="7620" y="3809"/>
                  </a:lnTo>
                  <a:lnTo>
                    <a:pt x="7620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104" name="object 1104" descr=""/>
            <p:cNvSpPr/>
            <p:nvPr/>
          </p:nvSpPr>
          <p:spPr>
            <a:xfrm>
              <a:off x="6866496" y="335065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09"/>
                  </a:moveTo>
                  <a:lnTo>
                    <a:pt x="7620" y="1714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14"/>
                  </a:lnTo>
                  <a:lnTo>
                    <a:pt x="0" y="3809"/>
                  </a:lnTo>
                  <a:lnTo>
                    <a:pt x="0" y="5918"/>
                  </a:lnTo>
                  <a:lnTo>
                    <a:pt x="1701" y="7620"/>
                  </a:lnTo>
                  <a:lnTo>
                    <a:pt x="3810" y="7620"/>
                  </a:lnTo>
                  <a:lnTo>
                    <a:pt x="5918" y="7620"/>
                  </a:lnTo>
                  <a:lnTo>
                    <a:pt x="7620" y="5918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105" name="object 1105" descr=""/>
            <p:cNvSpPr/>
            <p:nvPr/>
          </p:nvSpPr>
          <p:spPr>
            <a:xfrm>
              <a:off x="6866496" y="336588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106" name="object 1106" descr=""/>
            <p:cNvSpPr/>
            <p:nvPr/>
          </p:nvSpPr>
          <p:spPr>
            <a:xfrm>
              <a:off x="6866496" y="336588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107" name="object 1107" descr=""/>
            <p:cNvSpPr/>
            <p:nvPr/>
          </p:nvSpPr>
          <p:spPr>
            <a:xfrm>
              <a:off x="6866496" y="338110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108" name="object 1108" descr=""/>
            <p:cNvSpPr/>
            <p:nvPr/>
          </p:nvSpPr>
          <p:spPr>
            <a:xfrm>
              <a:off x="6866496" y="338110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109" name="object 1109" descr=""/>
            <p:cNvSpPr/>
            <p:nvPr/>
          </p:nvSpPr>
          <p:spPr>
            <a:xfrm>
              <a:off x="6866496" y="339632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01" y="7620"/>
                  </a:lnTo>
                  <a:lnTo>
                    <a:pt x="5918" y="7620"/>
                  </a:lnTo>
                  <a:lnTo>
                    <a:pt x="7620" y="5918"/>
                  </a:lnTo>
                  <a:lnTo>
                    <a:pt x="7620" y="3809"/>
                  </a:lnTo>
                  <a:lnTo>
                    <a:pt x="7620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110" name="object 1110" descr=""/>
            <p:cNvSpPr/>
            <p:nvPr/>
          </p:nvSpPr>
          <p:spPr>
            <a:xfrm>
              <a:off x="6866496" y="339632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09"/>
                  </a:moveTo>
                  <a:lnTo>
                    <a:pt x="7620" y="1714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14"/>
                  </a:lnTo>
                  <a:lnTo>
                    <a:pt x="0" y="3809"/>
                  </a:lnTo>
                  <a:lnTo>
                    <a:pt x="0" y="5918"/>
                  </a:lnTo>
                  <a:lnTo>
                    <a:pt x="1701" y="7620"/>
                  </a:lnTo>
                  <a:lnTo>
                    <a:pt x="3810" y="7620"/>
                  </a:lnTo>
                  <a:lnTo>
                    <a:pt x="5918" y="7620"/>
                  </a:lnTo>
                  <a:lnTo>
                    <a:pt x="7620" y="5918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111" name="object 1111" descr=""/>
            <p:cNvSpPr/>
            <p:nvPr/>
          </p:nvSpPr>
          <p:spPr>
            <a:xfrm>
              <a:off x="6866496" y="341155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112" name="object 1112" descr=""/>
            <p:cNvSpPr/>
            <p:nvPr/>
          </p:nvSpPr>
          <p:spPr>
            <a:xfrm>
              <a:off x="6866496" y="341155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113" name="object 1113" descr=""/>
            <p:cNvSpPr/>
            <p:nvPr/>
          </p:nvSpPr>
          <p:spPr>
            <a:xfrm>
              <a:off x="6866496" y="342677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114" name="object 1114" descr=""/>
            <p:cNvSpPr/>
            <p:nvPr/>
          </p:nvSpPr>
          <p:spPr>
            <a:xfrm>
              <a:off x="6866496" y="342677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09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115" name="object 1115" descr=""/>
            <p:cNvSpPr/>
            <p:nvPr/>
          </p:nvSpPr>
          <p:spPr>
            <a:xfrm>
              <a:off x="6866496" y="344200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116" name="object 1116" descr=""/>
            <p:cNvSpPr/>
            <p:nvPr/>
          </p:nvSpPr>
          <p:spPr>
            <a:xfrm>
              <a:off x="6866496" y="344200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117" name="object 1117" descr=""/>
            <p:cNvSpPr/>
            <p:nvPr/>
          </p:nvSpPr>
          <p:spPr>
            <a:xfrm>
              <a:off x="6866496" y="345721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20"/>
                  </a:lnTo>
                  <a:lnTo>
                    <a:pt x="5918" y="7620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118" name="object 1118" descr=""/>
            <p:cNvSpPr/>
            <p:nvPr/>
          </p:nvSpPr>
          <p:spPr>
            <a:xfrm>
              <a:off x="6866496" y="345721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20"/>
                  </a:lnTo>
                  <a:lnTo>
                    <a:pt x="3810" y="7620"/>
                  </a:lnTo>
                  <a:lnTo>
                    <a:pt x="5918" y="7620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119" name="object 1119" descr=""/>
            <p:cNvSpPr/>
            <p:nvPr/>
          </p:nvSpPr>
          <p:spPr>
            <a:xfrm>
              <a:off x="6866496" y="347244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120" name="object 1120" descr=""/>
            <p:cNvSpPr/>
            <p:nvPr/>
          </p:nvSpPr>
          <p:spPr>
            <a:xfrm>
              <a:off x="6866496" y="347244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09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121" name="object 1121" descr=""/>
            <p:cNvSpPr/>
            <p:nvPr/>
          </p:nvSpPr>
          <p:spPr>
            <a:xfrm>
              <a:off x="6866496" y="348767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122" name="object 1122" descr=""/>
            <p:cNvSpPr/>
            <p:nvPr/>
          </p:nvSpPr>
          <p:spPr>
            <a:xfrm>
              <a:off x="6866496" y="348767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123" name="object 1123" descr=""/>
            <p:cNvSpPr/>
            <p:nvPr/>
          </p:nvSpPr>
          <p:spPr>
            <a:xfrm>
              <a:off x="6866496" y="350288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20"/>
                  </a:lnTo>
                  <a:lnTo>
                    <a:pt x="5918" y="7620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124" name="object 1124" descr=""/>
            <p:cNvSpPr/>
            <p:nvPr/>
          </p:nvSpPr>
          <p:spPr>
            <a:xfrm>
              <a:off x="6866496" y="350288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20"/>
                  </a:lnTo>
                  <a:lnTo>
                    <a:pt x="3810" y="7620"/>
                  </a:lnTo>
                  <a:lnTo>
                    <a:pt x="5918" y="7620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125" name="object 1125" descr=""/>
            <p:cNvSpPr/>
            <p:nvPr/>
          </p:nvSpPr>
          <p:spPr>
            <a:xfrm>
              <a:off x="6866496" y="351811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126" name="object 1126" descr=""/>
            <p:cNvSpPr/>
            <p:nvPr/>
          </p:nvSpPr>
          <p:spPr>
            <a:xfrm>
              <a:off x="6866496" y="351811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09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127" name="object 1127" descr=""/>
            <p:cNvSpPr/>
            <p:nvPr/>
          </p:nvSpPr>
          <p:spPr>
            <a:xfrm>
              <a:off x="6866496" y="353334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128" name="object 1128" descr=""/>
            <p:cNvSpPr/>
            <p:nvPr/>
          </p:nvSpPr>
          <p:spPr>
            <a:xfrm>
              <a:off x="6866496" y="353334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129" name="object 1129" descr=""/>
            <p:cNvSpPr/>
            <p:nvPr/>
          </p:nvSpPr>
          <p:spPr>
            <a:xfrm>
              <a:off x="6866496" y="354855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01" y="7620"/>
                  </a:lnTo>
                  <a:lnTo>
                    <a:pt x="5918" y="7620"/>
                  </a:lnTo>
                  <a:lnTo>
                    <a:pt x="7620" y="5918"/>
                  </a:lnTo>
                  <a:lnTo>
                    <a:pt x="7620" y="3810"/>
                  </a:lnTo>
                  <a:lnTo>
                    <a:pt x="7620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130" name="object 1130" descr=""/>
            <p:cNvSpPr/>
            <p:nvPr/>
          </p:nvSpPr>
          <p:spPr>
            <a:xfrm>
              <a:off x="6866496" y="354855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14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14"/>
                  </a:lnTo>
                  <a:lnTo>
                    <a:pt x="0" y="3810"/>
                  </a:lnTo>
                  <a:lnTo>
                    <a:pt x="0" y="5918"/>
                  </a:lnTo>
                  <a:lnTo>
                    <a:pt x="1701" y="7620"/>
                  </a:lnTo>
                  <a:lnTo>
                    <a:pt x="3810" y="7620"/>
                  </a:lnTo>
                  <a:lnTo>
                    <a:pt x="5918" y="7620"/>
                  </a:lnTo>
                  <a:lnTo>
                    <a:pt x="7620" y="5918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131" name="object 1131" descr=""/>
            <p:cNvSpPr/>
            <p:nvPr/>
          </p:nvSpPr>
          <p:spPr>
            <a:xfrm>
              <a:off x="6866496" y="356378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132" name="object 1132" descr=""/>
            <p:cNvSpPr/>
            <p:nvPr/>
          </p:nvSpPr>
          <p:spPr>
            <a:xfrm>
              <a:off x="6866496" y="356378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09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133" name="object 1133" descr=""/>
            <p:cNvSpPr/>
            <p:nvPr/>
          </p:nvSpPr>
          <p:spPr>
            <a:xfrm>
              <a:off x="6866496" y="357901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134" name="object 1134" descr=""/>
            <p:cNvSpPr/>
            <p:nvPr/>
          </p:nvSpPr>
          <p:spPr>
            <a:xfrm>
              <a:off x="6866496" y="3579012"/>
              <a:ext cx="7620" cy="83820"/>
            </a:xfrm>
            <a:custGeom>
              <a:avLst/>
              <a:gdLst/>
              <a:ahLst/>
              <a:cxnLst/>
              <a:rect l="l" t="t" r="r" b="b"/>
              <a:pathLst>
                <a:path w="7620" h="838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  <a:path w="7620" h="83820">
                  <a:moveTo>
                    <a:pt x="7620" y="19024"/>
                  </a:moveTo>
                  <a:lnTo>
                    <a:pt x="7620" y="16929"/>
                  </a:lnTo>
                  <a:lnTo>
                    <a:pt x="5918" y="15214"/>
                  </a:lnTo>
                  <a:lnTo>
                    <a:pt x="3810" y="15214"/>
                  </a:lnTo>
                  <a:lnTo>
                    <a:pt x="1701" y="15214"/>
                  </a:lnTo>
                  <a:lnTo>
                    <a:pt x="0" y="16929"/>
                  </a:lnTo>
                  <a:lnTo>
                    <a:pt x="0" y="19024"/>
                  </a:lnTo>
                  <a:lnTo>
                    <a:pt x="0" y="21132"/>
                  </a:lnTo>
                  <a:lnTo>
                    <a:pt x="1701" y="22834"/>
                  </a:lnTo>
                  <a:lnTo>
                    <a:pt x="3810" y="22834"/>
                  </a:lnTo>
                  <a:lnTo>
                    <a:pt x="5918" y="22834"/>
                  </a:lnTo>
                  <a:lnTo>
                    <a:pt x="7620" y="21132"/>
                  </a:lnTo>
                  <a:lnTo>
                    <a:pt x="7620" y="19024"/>
                  </a:lnTo>
                </a:path>
                <a:path w="7620" h="83820">
                  <a:moveTo>
                    <a:pt x="7620" y="34251"/>
                  </a:moveTo>
                  <a:lnTo>
                    <a:pt x="7620" y="32143"/>
                  </a:lnTo>
                  <a:lnTo>
                    <a:pt x="5918" y="30441"/>
                  </a:lnTo>
                  <a:lnTo>
                    <a:pt x="3810" y="30441"/>
                  </a:lnTo>
                  <a:lnTo>
                    <a:pt x="1701" y="30441"/>
                  </a:lnTo>
                  <a:lnTo>
                    <a:pt x="0" y="32143"/>
                  </a:lnTo>
                  <a:lnTo>
                    <a:pt x="0" y="34251"/>
                  </a:lnTo>
                  <a:lnTo>
                    <a:pt x="0" y="36347"/>
                  </a:lnTo>
                  <a:lnTo>
                    <a:pt x="1701" y="38049"/>
                  </a:lnTo>
                  <a:lnTo>
                    <a:pt x="3810" y="38049"/>
                  </a:lnTo>
                  <a:lnTo>
                    <a:pt x="5918" y="38049"/>
                  </a:lnTo>
                  <a:lnTo>
                    <a:pt x="7620" y="36347"/>
                  </a:lnTo>
                  <a:lnTo>
                    <a:pt x="7620" y="34251"/>
                  </a:lnTo>
                </a:path>
                <a:path w="7620" h="83820">
                  <a:moveTo>
                    <a:pt x="7620" y="64693"/>
                  </a:moveTo>
                  <a:lnTo>
                    <a:pt x="7620" y="62598"/>
                  </a:lnTo>
                  <a:lnTo>
                    <a:pt x="5918" y="60883"/>
                  </a:lnTo>
                  <a:lnTo>
                    <a:pt x="3810" y="60883"/>
                  </a:lnTo>
                  <a:lnTo>
                    <a:pt x="1701" y="60883"/>
                  </a:lnTo>
                  <a:lnTo>
                    <a:pt x="0" y="62598"/>
                  </a:lnTo>
                  <a:lnTo>
                    <a:pt x="0" y="64693"/>
                  </a:lnTo>
                  <a:lnTo>
                    <a:pt x="0" y="66801"/>
                  </a:lnTo>
                  <a:lnTo>
                    <a:pt x="1701" y="68503"/>
                  </a:lnTo>
                  <a:lnTo>
                    <a:pt x="3810" y="68503"/>
                  </a:lnTo>
                  <a:lnTo>
                    <a:pt x="5918" y="68503"/>
                  </a:lnTo>
                  <a:lnTo>
                    <a:pt x="7620" y="66801"/>
                  </a:lnTo>
                  <a:lnTo>
                    <a:pt x="7620" y="64693"/>
                  </a:lnTo>
                </a:path>
                <a:path w="7620" h="83820">
                  <a:moveTo>
                    <a:pt x="7620" y="79921"/>
                  </a:moveTo>
                  <a:lnTo>
                    <a:pt x="7620" y="77812"/>
                  </a:lnTo>
                  <a:lnTo>
                    <a:pt x="5918" y="76111"/>
                  </a:lnTo>
                  <a:lnTo>
                    <a:pt x="3810" y="76111"/>
                  </a:lnTo>
                  <a:lnTo>
                    <a:pt x="1701" y="76111"/>
                  </a:lnTo>
                  <a:lnTo>
                    <a:pt x="0" y="77812"/>
                  </a:lnTo>
                  <a:lnTo>
                    <a:pt x="0" y="79921"/>
                  </a:lnTo>
                  <a:lnTo>
                    <a:pt x="0" y="82016"/>
                  </a:lnTo>
                  <a:lnTo>
                    <a:pt x="1701" y="83731"/>
                  </a:lnTo>
                  <a:lnTo>
                    <a:pt x="3810" y="83731"/>
                  </a:lnTo>
                  <a:lnTo>
                    <a:pt x="5918" y="83731"/>
                  </a:lnTo>
                  <a:lnTo>
                    <a:pt x="7620" y="82016"/>
                  </a:lnTo>
                  <a:lnTo>
                    <a:pt x="7620" y="7992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135" name="object 1135" descr=""/>
            <p:cNvSpPr/>
            <p:nvPr/>
          </p:nvSpPr>
          <p:spPr>
            <a:xfrm>
              <a:off x="6866496" y="367035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136" name="object 1136" descr=""/>
            <p:cNvSpPr/>
            <p:nvPr/>
          </p:nvSpPr>
          <p:spPr>
            <a:xfrm>
              <a:off x="6866496" y="367035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09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137" name="object 1137" descr=""/>
            <p:cNvSpPr/>
            <p:nvPr/>
          </p:nvSpPr>
          <p:spPr>
            <a:xfrm>
              <a:off x="6866496" y="368557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138" name="object 1138" descr=""/>
            <p:cNvSpPr/>
            <p:nvPr/>
          </p:nvSpPr>
          <p:spPr>
            <a:xfrm>
              <a:off x="6866496" y="368557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139" name="object 1139" descr=""/>
            <p:cNvSpPr/>
            <p:nvPr/>
          </p:nvSpPr>
          <p:spPr>
            <a:xfrm>
              <a:off x="6866496" y="370079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20"/>
                  </a:lnTo>
                  <a:lnTo>
                    <a:pt x="5918" y="7620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140" name="object 1140" descr=""/>
            <p:cNvSpPr/>
            <p:nvPr/>
          </p:nvSpPr>
          <p:spPr>
            <a:xfrm>
              <a:off x="6866496" y="370079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20"/>
                  </a:lnTo>
                  <a:lnTo>
                    <a:pt x="3810" y="7620"/>
                  </a:lnTo>
                  <a:lnTo>
                    <a:pt x="5918" y="7620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141" name="object 1141" descr=""/>
            <p:cNvSpPr/>
            <p:nvPr/>
          </p:nvSpPr>
          <p:spPr>
            <a:xfrm>
              <a:off x="6866496" y="371602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142" name="object 1142" descr=""/>
            <p:cNvSpPr/>
            <p:nvPr/>
          </p:nvSpPr>
          <p:spPr>
            <a:xfrm>
              <a:off x="6866496" y="371602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09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143" name="object 1143" descr=""/>
            <p:cNvSpPr/>
            <p:nvPr/>
          </p:nvSpPr>
          <p:spPr>
            <a:xfrm>
              <a:off x="6866496" y="373124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144" name="object 1144" descr=""/>
            <p:cNvSpPr/>
            <p:nvPr/>
          </p:nvSpPr>
          <p:spPr>
            <a:xfrm>
              <a:off x="6866496" y="373124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145" name="object 1145" descr=""/>
            <p:cNvSpPr/>
            <p:nvPr/>
          </p:nvSpPr>
          <p:spPr>
            <a:xfrm>
              <a:off x="6866496" y="374646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20"/>
                  </a:lnTo>
                  <a:lnTo>
                    <a:pt x="5918" y="7620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146" name="object 1146" descr=""/>
            <p:cNvSpPr/>
            <p:nvPr/>
          </p:nvSpPr>
          <p:spPr>
            <a:xfrm>
              <a:off x="6866496" y="374646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20"/>
                  </a:lnTo>
                  <a:lnTo>
                    <a:pt x="3810" y="7620"/>
                  </a:lnTo>
                  <a:lnTo>
                    <a:pt x="5918" y="7620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147" name="object 1147" descr=""/>
            <p:cNvSpPr/>
            <p:nvPr/>
          </p:nvSpPr>
          <p:spPr>
            <a:xfrm>
              <a:off x="6866496" y="376168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148" name="object 1148" descr=""/>
            <p:cNvSpPr/>
            <p:nvPr/>
          </p:nvSpPr>
          <p:spPr>
            <a:xfrm>
              <a:off x="6866496" y="376168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09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149" name="object 1149" descr=""/>
            <p:cNvSpPr/>
            <p:nvPr/>
          </p:nvSpPr>
          <p:spPr>
            <a:xfrm>
              <a:off x="6866496" y="377691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150" name="object 1150" descr=""/>
            <p:cNvSpPr/>
            <p:nvPr/>
          </p:nvSpPr>
          <p:spPr>
            <a:xfrm>
              <a:off x="6866496" y="377691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151" name="object 1151" descr=""/>
            <p:cNvSpPr/>
            <p:nvPr/>
          </p:nvSpPr>
          <p:spPr>
            <a:xfrm>
              <a:off x="6866496" y="379213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01" y="7620"/>
                  </a:lnTo>
                  <a:lnTo>
                    <a:pt x="5918" y="7620"/>
                  </a:lnTo>
                  <a:lnTo>
                    <a:pt x="7620" y="5918"/>
                  </a:lnTo>
                  <a:lnTo>
                    <a:pt x="7620" y="3810"/>
                  </a:lnTo>
                  <a:lnTo>
                    <a:pt x="7620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152" name="object 1152" descr=""/>
            <p:cNvSpPr/>
            <p:nvPr/>
          </p:nvSpPr>
          <p:spPr>
            <a:xfrm>
              <a:off x="6866496" y="379213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14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14"/>
                  </a:lnTo>
                  <a:lnTo>
                    <a:pt x="0" y="3810"/>
                  </a:lnTo>
                  <a:lnTo>
                    <a:pt x="0" y="5918"/>
                  </a:lnTo>
                  <a:lnTo>
                    <a:pt x="1701" y="7620"/>
                  </a:lnTo>
                  <a:lnTo>
                    <a:pt x="3810" y="7620"/>
                  </a:lnTo>
                  <a:lnTo>
                    <a:pt x="5918" y="7620"/>
                  </a:lnTo>
                  <a:lnTo>
                    <a:pt x="7620" y="5918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153" name="object 1153" descr=""/>
            <p:cNvSpPr/>
            <p:nvPr/>
          </p:nvSpPr>
          <p:spPr>
            <a:xfrm>
              <a:off x="6866496" y="380735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154" name="object 1154" descr=""/>
            <p:cNvSpPr/>
            <p:nvPr/>
          </p:nvSpPr>
          <p:spPr>
            <a:xfrm>
              <a:off x="6866496" y="3807358"/>
              <a:ext cx="7620" cy="83820"/>
            </a:xfrm>
            <a:custGeom>
              <a:avLst/>
              <a:gdLst/>
              <a:ahLst/>
              <a:cxnLst/>
              <a:rect l="l" t="t" r="r" b="b"/>
              <a:pathLst>
                <a:path w="7620" h="83820">
                  <a:moveTo>
                    <a:pt x="7620" y="3809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</a:path>
                <a:path w="7620" h="83820">
                  <a:moveTo>
                    <a:pt x="7620" y="19024"/>
                  </a:moveTo>
                  <a:lnTo>
                    <a:pt x="7620" y="16929"/>
                  </a:lnTo>
                  <a:lnTo>
                    <a:pt x="5918" y="15227"/>
                  </a:lnTo>
                  <a:lnTo>
                    <a:pt x="3810" y="15227"/>
                  </a:lnTo>
                  <a:lnTo>
                    <a:pt x="1701" y="15227"/>
                  </a:lnTo>
                  <a:lnTo>
                    <a:pt x="0" y="16929"/>
                  </a:lnTo>
                  <a:lnTo>
                    <a:pt x="0" y="19024"/>
                  </a:lnTo>
                  <a:lnTo>
                    <a:pt x="0" y="21132"/>
                  </a:lnTo>
                  <a:lnTo>
                    <a:pt x="1701" y="22834"/>
                  </a:lnTo>
                  <a:lnTo>
                    <a:pt x="3810" y="22834"/>
                  </a:lnTo>
                  <a:lnTo>
                    <a:pt x="5918" y="22834"/>
                  </a:lnTo>
                  <a:lnTo>
                    <a:pt x="7620" y="21132"/>
                  </a:lnTo>
                  <a:lnTo>
                    <a:pt x="7620" y="19024"/>
                  </a:lnTo>
                </a:path>
                <a:path w="7620" h="83820">
                  <a:moveTo>
                    <a:pt x="7620" y="34251"/>
                  </a:moveTo>
                  <a:lnTo>
                    <a:pt x="7620" y="32156"/>
                  </a:lnTo>
                  <a:lnTo>
                    <a:pt x="5918" y="30441"/>
                  </a:lnTo>
                  <a:lnTo>
                    <a:pt x="3810" y="30441"/>
                  </a:lnTo>
                  <a:lnTo>
                    <a:pt x="1701" y="30441"/>
                  </a:lnTo>
                  <a:lnTo>
                    <a:pt x="0" y="32156"/>
                  </a:lnTo>
                  <a:lnTo>
                    <a:pt x="0" y="34251"/>
                  </a:lnTo>
                  <a:lnTo>
                    <a:pt x="0" y="36360"/>
                  </a:lnTo>
                  <a:lnTo>
                    <a:pt x="1701" y="38061"/>
                  </a:lnTo>
                  <a:lnTo>
                    <a:pt x="3810" y="38061"/>
                  </a:lnTo>
                  <a:lnTo>
                    <a:pt x="5918" y="38061"/>
                  </a:lnTo>
                  <a:lnTo>
                    <a:pt x="7620" y="36360"/>
                  </a:lnTo>
                  <a:lnTo>
                    <a:pt x="7620" y="34251"/>
                  </a:lnTo>
                </a:path>
                <a:path w="7620" h="83820">
                  <a:moveTo>
                    <a:pt x="7620" y="64693"/>
                  </a:moveTo>
                  <a:lnTo>
                    <a:pt x="7620" y="62598"/>
                  </a:lnTo>
                  <a:lnTo>
                    <a:pt x="5918" y="60896"/>
                  </a:lnTo>
                  <a:lnTo>
                    <a:pt x="3810" y="60896"/>
                  </a:lnTo>
                  <a:lnTo>
                    <a:pt x="1701" y="60896"/>
                  </a:lnTo>
                  <a:lnTo>
                    <a:pt x="0" y="62598"/>
                  </a:lnTo>
                  <a:lnTo>
                    <a:pt x="0" y="64693"/>
                  </a:lnTo>
                  <a:lnTo>
                    <a:pt x="0" y="66801"/>
                  </a:lnTo>
                  <a:lnTo>
                    <a:pt x="1701" y="68503"/>
                  </a:lnTo>
                  <a:lnTo>
                    <a:pt x="3810" y="68503"/>
                  </a:lnTo>
                  <a:lnTo>
                    <a:pt x="5918" y="68503"/>
                  </a:lnTo>
                  <a:lnTo>
                    <a:pt x="7620" y="66801"/>
                  </a:lnTo>
                  <a:lnTo>
                    <a:pt x="7620" y="64693"/>
                  </a:lnTo>
                </a:path>
                <a:path w="7620" h="83820">
                  <a:moveTo>
                    <a:pt x="7620" y="79921"/>
                  </a:moveTo>
                  <a:lnTo>
                    <a:pt x="7620" y="77825"/>
                  </a:lnTo>
                  <a:lnTo>
                    <a:pt x="5918" y="76123"/>
                  </a:lnTo>
                  <a:lnTo>
                    <a:pt x="3810" y="76123"/>
                  </a:lnTo>
                  <a:lnTo>
                    <a:pt x="1701" y="76123"/>
                  </a:lnTo>
                  <a:lnTo>
                    <a:pt x="0" y="77825"/>
                  </a:lnTo>
                  <a:lnTo>
                    <a:pt x="0" y="79921"/>
                  </a:lnTo>
                  <a:lnTo>
                    <a:pt x="0" y="82029"/>
                  </a:lnTo>
                  <a:lnTo>
                    <a:pt x="1701" y="83731"/>
                  </a:lnTo>
                  <a:lnTo>
                    <a:pt x="3810" y="83731"/>
                  </a:lnTo>
                  <a:lnTo>
                    <a:pt x="5918" y="83731"/>
                  </a:lnTo>
                  <a:lnTo>
                    <a:pt x="7620" y="82029"/>
                  </a:lnTo>
                  <a:lnTo>
                    <a:pt x="7620" y="7992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155" name="object 1155" descr=""/>
            <p:cNvSpPr/>
            <p:nvPr/>
          </p:nvSpPr>
          <p:spPr>
            <a:xfrm>
              <a:off x="6866496" y="389869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156" name="object 1156" descr=""/>
            <p:cNvSpPr/>
            <p:nvPr/>
          </p:nvSpPr>
          <p:spPr>
            <a:xfrm>
              <a:off x="6866496" y="389869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09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157" name="object 1157" descr=""/>
            <p:cNvSpPr/>
            <p:nvPr/>
          </p:nvSpPr>
          <p:spPr>
            <a:xfrm>
              <a:off x="6866496" y="391392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158" name="object 1158" descr=""/>
            <p:cNvSpPr/>
            <p:nvPr/>
          </p:nvSpPr>
          <p:spPr>
            <a:xfrm>
              <a:off x="6866496" y="391392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09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159" name="object 1159" descr=""/>
            <p:cNvSpPr/>
            <p:nvPr/>
          </p:nvSpPr>
          <p:spPr>
            <a:xfrm>
              <a:off x="6866496" y="392915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160" name="object 1160" descr=""/>
            <p:cNvSpPr/>
            <p:nvPr/>
          </p:nvSpPr>
          <p:spPr>
            <a:xfrm>
              <a:off x="6866496" y="392915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161" name="object 1161" descr=""/>
            <p:cNvSpPr/>
            <p:nvPr/>
          </p:nvSpPr>
          <p:spPr>
            <a:xfrm>
              <a:off x="6866496" y="394436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19"/>
                  </a:lnTo>
                  <a:lnTo>
                    <a:pt x="5918" y="7619"/>
                  </a:lnTo>
                  <a:lnTo>
                    <a:pt x="7620" y="5905"/>
                  </a:lnTo>
                  <a:lnTo>
                    <a:pt x="7620" y="3809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162" name="object 1162" descr=""/>
            <p:cNvSpPr/>
            <p:nvPr/>
          </p:nvSpPr>
          <p:spPr>
            <a:xfrm>
              <a:off x="6866496" y="394436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09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01" y="7619"/>
                  </a:lnTo>
                  <a:lnTo>
                    <a:pt x="3810" y="7619"/>
                  </a:lnTo>
                  <a:lnTo>
                    <a:pt x="5918" y="7619"/>
                  </a:lnTo>
                  <a:lnTo>
                    <a:pt x="7620" y="5905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163" name="object 1163" descr=""/>
            <p:cNvSpPr/>
            <p:nvPr/>
          </p:nvSpPr>
          <p:spPr>
            <a:xfrm>
              <a:off x="6866496" y="395959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164" name="object 1164" descr=""/>
            <p:cNvSpPr/>
            <p:nvPr/>
          </p:nvSpPr>
          <p:spPr>
            <a:xfrm>
              <a:off x="6866496" y="395959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09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165" name="object 1165" descr=""/>
            <p:cNvSpPr/>
            <p:nvPr/>
          </p:nvSpPr>
          <p:spPr>
            <a:xfrm>
              <a:off x="6866496" y="397482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166" name="object 1166" descr=""/>
            <p:cNvSpPr/>
            <p:nvPr/>
          </p:nvSpPr>
          <p:spPr>
            <a:xfrm>
              <a:off x="6866496" y="397482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167" name="object 1167" descr=""/>
            <p:cNvSpPr/>
            <p:nvPr/>
          </p:nvSpPr>
          <p:spPr>
            <a:xfrm>
              <a:off x="6866496" y="399003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19"/>
                  </a:lnTo>
                  <a:lnTo>
                    <a:pt x="5918" y="7619"/>
                  </a:lnTo>
                  <a:lnTo>
                    <a:pt x="7620" y="5905"/>
                  </a:lnTo>
                  <a:lnTo>
                    <a:pt x="7620" y="3809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168" name="object 1168" descr=""/>
            <p:cNvSpPr/>
            <p:nvPr/>
          </p:nvSpPr>
          <p:spPr>
            <a:xfrm>
              <a:off x="6866496" y="399003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09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01" y="7619"/>
                  </a:lnTo>
                  <a:lnTo>
                    <a:pt x="3810" y="7619"/>
                  </a:lnTo>
                  <a:lnTo>
                    <a:pt x="5918" y="7619"/>
                  </a:lnTo>
                  <a:lnTo>
                    <a:pt x="7620" y="5905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169" name="object 1169" descr=""/>
            <p:cNvSpPr/>
            <p:nvPr/>
          </p:nvSpPr>
          <p:spPr>
            <a:xfrm>
              <a:off x="6866496" y="400526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170" name="object 1170" descr=""/>
            <p:cNvSpPr/>
            <p:nvPr/>
          </p:nvSpPr>
          <p:spPr>
            <a:xfrm>
              <a:off x="6866496" y="4005262"/>
              <a:ext cx="7620" cy="83820"/>
            </a:xfrm>
            <a:custGeom>
              <a:avLst/>
              <a:gdLst/>
              <a:ahLst/>
              <a:cxnLst/>
              <a:rect l="l" t="t" r="r" b="b"/>
              <a:pathLst>
                <a:path w="7620" h="83820">
                  <a:moveTo>
                    <a:pt x="7620" y="3809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</a:path>
                <a:path w="7620" h="83820">
                  <a:moveTo>
                    <a:pt x="7620" y="19024"/>
                  </a:moveTo>
                  <a:lnTo>
                    <a:pt x="7620" y="16929"/>
                  </a:lnTo>
                  <a:lnTo>
                    <a:pt x="5918" y="15227"/>
                  </a:lnTo>
                  <a:lnTo>
                    <a:pt x="3810" y="15227"/>
                  </a:lnTo>
                  <a:lnTo>
                    <a:pt x="1701" y="15227"/>
                  </a:lnTo>
                  <a:lnTo>
                    <a:pt x="0" y="16929"/>
                  </a:lnTo>
                  <a:lnTo>
                    <a:pt x="0" y="19024"/>
                  </a:lnTo>
                  <a:lnTo>
                    <a:pt x="0" y="21132"/>
                  </a:lnTo>
                  <a:lnTo>
                    <a:pt x="1701" y="22834"/>
                  </a:lnTo>
                  <a:lnTo>
                    <a:pt x="3810" y="22834"/>
                  </a:lnTo>
                  <a:lnTo>
                    <a:pt x="5918" y="22834"/>
                  </a:lnTo>
                  <a:lnTo>
                    <a:pt x="7620" y="21132"/>
                  </a:lnTo>
                  <a:lnTo>
                    <a:pt x="7620" y="19024"/>
                  </a:lnTo>
                </a:path>
                <a:path w="7620" h="83820">
                  <a:moveTo>
                    <a:pt x="7620" y="34251"/>
                  </a:moveTo>
                  <a:lnTo>
                    <a:pt x="7620" y="32156"/>
                  </a:lnTo>
                  <a:lnTo>
                    <a:pt x="5918" y="30441"/>
                  </a:lnTo>
                  <a:lnTo>
                    <a:pt x="3810" y="30441"/>
                  </a:lnTo>
                  <a:lnTo>
                    <a:pt x="1701" y="30441"/>
                  </a:lnTo>
                  <a:lnTo>
                    <a:pt x="0" y="32156"/>
                  </a:lnTo>
                  <a:lnTo>
                    <a:pt x="0" y="34251"/>
                  </a:lnTo>
                  <a:lnTo>
                    <a:pt x="0" y="36360"/>
                  </a:lnTo>
                  <a:lnTo>
                    <a:pt x="1701" y="38061"/>
                  </a:lnTo>
                  <a:lnTo>
                    <a:pt x="3810" y="38061"/>
                  </a:lnTo>
                  <a:lnTo>
                    <a:pt x="5918" y="38061"/>
                  </a:lnTo>
                  <a:lnTo>
                    <a:pt x="7620" y="36360"/>
                  </a:lnTo>
                  <a:lnTo>
                    <a:pt x="7620" y="34251"/>
                  </a:lnTo>
                </a:path>
                <a:path w="7620" h="83820">
                  <a:moveTo>
                    <a:pt x="7620" y="64693"/>
                  </a:moveTo>
                  <a:lnTo>
                    <a:pt x="7620" y="62598"/>
                  </a:lnTo>
                  <a:lnTo>
                    <a:pt x="5918" y="60896"/>
                  </a:lnTo>
                  <a:lnTo>
                    <a:pt x="3810" y="60896"/>
                  </a:lnTo>
                  <a:lnTo>
                    <a:pt x="1701" y="60896"/>
                  </a:lnTo>
                  <a:lnTo>
                    <a:pt x="0" y="62598"/>
                  </a:lnTo>
                  <a:lnTo>
                    <a:pt x="0" y="64693"/>
                  </a:lnTo>
                  <a:lnTo>
                    <a:pt x="0" y="66801"/>
                  </a:lnTo>
                  <a:lnTo>
                    <a:pt x="1701" y="68503"/>
                  </a:lnTo>
                  <a:lnTo>
                    <a:pt x="3810" y="68503"/>
                  </a:lnTo>
                  <a:lnTo>
                    <a:pt x="5918" y="68503"/>
                  </a:lnTo>
                  <a:lnTo>
                    <a:pt x="7620" y="66801"/>
                  </a:lnTo>
                  <a:lnTo>
                    <a:pt x="7620" y="64693"/>
                  </a:lnTo>
                </a:path>
                <a:path w="7620" h="83820">
                  <a:moveTo>
                    <a:pt x="7620" y="79921"/>
                  </a:moveTo>
                  <a:lnTo>
                    <a:pt x="7620" y="77825"/>
                  </a:lnTo>
                  <a:lnTo>
                    <a:pt x="5918" y="76111"/>
                  </a:lnTo>
                  <a:lnTo>
                    <a:pt x="3810" y="76111"/>
                  </a:lnTo>
                  <a:lnTo>
                    <a:pt x="1701" y="76111"/>
                  </a:lnTo>
                  <a:lnTo>
                    <a:pt x="0" y="77825"/>
                  </a:lnTo>
                  <a:lnTo>
                    <a:pt x="0" y="79921"/>
                  </a:lnTo>
                  <a:lnTo>
                    <a:pt x="0" y="82029"/>
                  </a:lnTo>
                  <a:lnTo>
                    <a:pt x="1701" y="83731"/>
                  </a:lnTo>
                  <a:lnTo>
                    <a:pt x="3810" y="83731"/>
                  </a:lnTo>
                  <a:lnTo>
                    <a:pt x="5918" y="83731"/>
                  </a:lnTo>
                  <a:lnTo>
                    <a:pt x="7620" y="82029"/>
                  </a:lnTo>
                  <a:lnTo>
                    <a:pt x="7620" y="7992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171" name="object 1171" descr=""/>
            <p:cNvSpPr/>
            <p:nvPr/>
          </p:nvSpPr>
          <p:spPr>
            <a:xfrm>
              <a:off x="6866496" y="409660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20"/>
                  </a:lnTo>
                  <a:lnTo>
                    <a:pt x="5918" y="7620"/>
                  </a:lnTo>
                  <a:lnTo>
                    <a:pt x="7620" y="5905"/>
                  </a:lnTo>
                  <a:lnTo>
                    <a:pt x="7620" y="3809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172" name="object 1172" descr=""/>
            <p:cNvSpPr/>
            <p:nvPr/>
          </p:nvSpPr>
          <p:spPr>
            <a:xfrm>
              <a:off x="6866496" y="409660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09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01" y="7620"/>
                  </a:lnTo>
                  <a:lnTo>
                    <a:pt x="3810" y="7620"/>
                  </a:lnTo>
                  <a:lnTo>
                    <a:pt x="5918" y="7620"/>
                  </a:lnTo>
                  <a:lnTo>
                    <a:pt x="7620" y="5905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173" name="object 1173" descr=""/>
            <p:cNvSpPr/>
            <p:nvPr/>
          </p:nvSpPr>
          <p:spPr>
            <a:xfrm>
              <a:off x="6866496" y="411182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174" name="object 1174" descr=""/>
            <p:cNvSpPr/>
            <p:nvPr/>
          </p:nvSpPr>
          <p:spPr>
            <a:xfrm>
              <a:off x="6866496" y="411182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175" name="object 1175" descr=""/>
            <p:cNvSpPr/>
            <p:nvPr/>
          </p:nvSpPr>
          <p:spPr>
            <a:xfrm>
              <a:off x="6866496" y="412704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01" y="7619"/>
                  </a:lnTo>
                  <a:lnTo>
                    <a:pt x="5918" y="7619"/>
                  </a:lnTo>
                  <a:lnTo>
                    <a:pt x="7620" y="5918"/>
                  </a:lnTo>
                  <a:lnTo>
                    <a:pt x="7620" y="3809"/>
                  </a:lnTo>
                  <a:lnTo>
                    <a:pt x="7620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176" name="object 1176" descr=""/>
            <p:cNvSpPr/>
            <p:nvPr/>
          </p:nvSpPr>
          <p:spPr>
            <a:xfrm>
              <a:off x="6866496" y="412704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09"/>
                  </a:moveTo>
                  <a:lnTo>
                    <a:pt x="7620" y="1714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14"/>
                  </a:lnTo>
                  <a:lnTo>
                    <a:pt x="0" y="3809"/>
                  </a:lnTo>
                  <a:lnTo>
                    <a:pt x="0" y="5918"/>
                  </a:lnTo>
                  <a:lnTo>
                    <a:pt x="1701" y="7619"/>
                  </a:lnTo>
                  <a:lnTo>
                    <a:pt x="3810" y="7619"/>
                  </a:lnTo>
                  <a:lnTo>
                    <a:pt x="5918" y="7619"/>
                  </a:lnTo>
                  <a:lnTo>
                    <a:pt x="7620" y="5918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177" name="object 1177" descr=""/>
            <p:cNvSpPr/>
            <p:nvPr/>
          </p:nvSpPr>
          <p:spPr>
            <a:xfrm>
              <a:off x="6866496" y="414227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20"/>
                  </a:lnTo>
                  <a:lnTo>
                    <a:pt x="5918" y="7620"/>
                  </a:lnTo>
                  <a:lnTo>
                    <a:pt x="7620" y="5905"/>
                  </a:lnTo>
                  <a:lnTo>
                    <a:pt x="7620" y="3809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178" name="object 1178" descr=""/>
            <p:cNvSpPr/>
            <p:nvPr/>
          </p:nvSpPr>
          <p:spPr>
            <a:xfrm>
              <a:off x="6866496" y="414227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09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01" y="7620"/>
                  </a:lnTo>
                  <a:lnTo>
                    <a:pt x="3810" y="7620"/>
                  </a:lnTo>
                  <a:lnTo>
                    <a:pt x="5918" y="7620"/>
                  </a:lnTo>
                  <a:lnTo>
                    <a:pt x="7620" y="5905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179" name="object 1179" descr=""/>
            <p:cNvSpPr/>
            <p:nvPr/>
          </p:nvSpPr>
          <p:spPr>
            <a:xfrm>
              <a:off x="6866496" y="415749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180" name="object 1180" descr=""/>
            <p:cNvSpPr/>
            <p:nvPr/>
          </p:nvSpPr>
          <p:spPr>
            <a:xfrm>
              <a:off x="6866496" y="415749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181" name="object 1181" descr=""/>
            <p:cNvSpPr/>
            <p:nvPr/>
          </p:nvSpPr>
          <p:spPr>
            <a:xfrm>
              <a:off x="6866496" y="417272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182" name="object 1182" descr=""/>
            <p:cNvSpPr/>
            <p:nvPr/>
          </p:nvSpPr>
          <p:spPr>
            <a:xfrm>
              <a:off x="6866496" y="417272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183" name="object 1183" descr=""/>
            <p:cNvSpPr/>
            <p:nvPr/>
          </p:nvSpPr>
          <p:spPr>
            <a:xfrm>
              <a:off x="6866496" y="418793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19"/>
                  </a:lnTo>
                  <a:lnTo>
                    <a:pt x="5918" y="7619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184" name="object 1184" descr=""/>
            <p:cNvSpPr/>
            <p:nvPr/>
          </p:nvSpPr>
          <p:spPr>
            <a:xfrm>
              <a:off x="6866496" y="418793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19"/>
                  </a:lnTo>
                  <a:lnTo>
                    <a:pt x="3810" y="7619"/>
                  </a:lnTo>
                  <a:lnTo>
                    <a:pt x="5918" y="7619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185" name="object 1185" descr=""/>
            <p:cNvSpPr/>
            <p:nvPr/>
          </p:nvSpPr>
          <p:spPr>
            <a:xfrm>
              <a:off x="6866496" y="420316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186" name="object 1186" descr=""/>
            <p:cNvSpPr/>
            <p:nvPr/>
          </p:nvSpPr>
          <p:spPr>
            <a:xfrm>
              <a:off x="6866496" y="420316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09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187" name="object 1187" descr=""/>
            <p:cNvSpPr/>
            <p:nvPr/>
          </p:nvSpPr>
          <p:spPr>
            <a:xfrm>
              <a:off x="6866496" y="421839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188" name="object 1188" descr=""/>
            <p:cNvSpPr/>
            <p:nvPr/>
          </p:nvSpPr>
          <p:spPr>
            <a:xfrm>
              <a:off x="6866496" y="421839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189" name="object 1189" descr=""/>
            <p:cNvSpPr/>
            <p:nvPr/>
          </p:nvSpPr>
          <p:spPr>
            <a:xfrm>
              <a:off x="6866496" y="423360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14"/>
                  </a:lnTo>
                  <a:lnTo>
                    <a:pt x="0" y="5905"/>
                  </a:lnTo>
                  <a:lnTo>
                    <a:pt x="1701" y="7619"/>
                  </a:lnTo>
                  <a:lnTo>
                    <a:pt x="5918" y="7619"/>
                  </a:lnTo>
                  <a:lnTo>
                    <a:pt x="7620" y="5905"/>
                  </a:lnTo>
                  <a:lnTo>
                    <a:pt x="7620" y="3809"/>
                  </a:lnTo>
                  <a:lnTo>
                    <a:pt x="7620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190" name="object 1190" descr=""/>
            <p:cNvSpPr/>
            <p:nvPr/>
          </p:nvSpPr>
          <p:spPr>
            <a:xfrm>
              <a:off x="6866496" y="423360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09"/>
                  </a:moveTo>
                  <a:lnTo>
                    <a:pt x="7620" y="1714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14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01" y="7619"/>
                  </a:lnTo>
                  <a:lnTo>
                    <a:pt x="3810" y="7619"/>
                  </a:lnTo>
                  <a:lnTo>
                    <a:pt x="5918" y="7619"/>
                  </a:lnTo>
                  <a:lnTo>
                    <a:pt x="7620" y="5905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191" name="object 1191" descr=""/>
            <p:cNvSpPr/>
            <p:nvPr/>
          </p:nvSpPr>
          <p:spPr>
            <a:xfrm>
              <a:off x="6866496" y="424883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192" name="object 1192" descr=""/>
            <p:cNvSpPr/>
            <p:nvPr/>
          </p:nvSpPr>
          <p:spPr>
            <a:xfrm>
              <a:off x="6866496" y="424883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193" name="object 1193" descr=""/>
            <p:cNvSpPr/>
            <p:nvPr/>
          </p:nvSpPr>
          <p:spPr>
            <a:xfrm>
              <a:off x="6866496" y="426406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194" name="object 1194" descr=""/>
            <p:cNvSpPr/>
            <p:nvPr/>
          </p:nvSpPr>
          <p:spPr>
            <a:xfrm>
              <a:off x="6866496" y="426406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195" name="object 1195" descr=""/>
            <p:cNvSpPr/>
            <p:nvPr/>
          </p:nvSpPr>
          <p:spPr>
            <a:xfrm>
              <a:off x="6866496" y="427927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01" y="7619"/>
                  </a:lnTo>
                  <a:lnTo>
                    <a:pt x="5918" y="7619"/>
                  </a:lnTo>
                  <a:lnTo>
                    <a:pt x="7620" y="5918"/>
                  </a:lnTo>
                  <a:lnTo>
                    <a:pt x="7620" y="3809"/>
                  </a:lnTo>
                  <a:lnTo>
                    <a:pt x="7620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196" name="object 1196" descr=""/>
            <p:cNvSpPr/>
            <p:nvPr/>
          </p:nvSpPr>
          <p:spPr>
            <a:xfrm>
              <a:off x="6866496" y="427927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09"/>
                  </a:moveTo>
                  <a:lnTo>
                    <a:pt x="7620" y="1714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14"/>
                  </a:lnTo>
                  <a:lnTo>
                    <a:pt x="0" y="3809"/>
                  </a:lnTo>
                  <a:lnTo>
                    <a:pt x="0" y="5918"/>
                  </a:lnTo>
                  <a:lnTo>
                    <a:pt x="1701" y="7619"/>
                  </a:lnTo>
                  <a:lnTo>
                    <a:pt x="3810" y="7619"/>
                  </a:lnTo>
                  <a:lnTo>
                    <a:pt x="5918" y="7619"/>
                  </a:lnTo>
                  <a:lnTo>
                    <a:pt x="7620" y="5918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197" name="object 1197" descr=""/>
            <p:cNvSpPr/>
            <p:nvPr/>
          </p:nvSpPr>
          <p:spPr>
            <a:xfrm>
              <a:off x="6866496" y="429450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198" name="object 1198" descr=""/>
            <p:cNvSpPr/>
            <p:nvPr/>
          </p:nvSpPr>
          <p:spPr>
            <a:xfrm>
              <a:off x="6866496" y="429450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199" name="object 1199" descr=""/>
            <p:cNvSpPr/>
            <p:nvPr/>
          </p:nvSpPr>
          <p:spPr>
            <a:xfrm>
              <a:off x="6866496" y="430973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200" name="object 1200" descr=""/>
            <p:cNvSpPr/>
            <p:nvPr/>
          </p:nvSpPr>
          <p:spPr>
            <a:xfrm>
              <a:off x="6866496" y="430973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201" name="object 1201" descr=""/>
            <p:cNvSpPr/>
            <p:nvPr/>
          </p:nvSpPr>
          <p:spPr>
            <a:xfrm>
              <a:off x="6866496" y="432494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01" y="7619"/>
                  </a:lnTo>
                  <a:lnTo>
                    <a:pt x="5918" y="7619"/>
                  </a:lnTo>
                  <a:lnTo>
                    <a:pt x="7620" y="5918"/>
                  </a:lnTo>
                  <a:lnTo>
                    <a:pt x="7620" y="3809"/>
                  </a:lnTo>
                  <a:lnTo>
                    <a:pt x="7620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202" name="object 1202" descr=""/>
            <p:cNvSpPr/>
            <p:nvPr/>
          </p:nvSpPr>
          <p:spPr>
            <a:xfrm>
              <a:off x="6866496" y="432494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09"/>
                  </a:moveTo>
                  <a:lnTo>
                    <a:pt x="7620" y="1714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14"/>
                  </a:lnTo>
                  <a:lnTo>
                    <a:pt x="0" y="3809"/>
                  </a:lnTo>
                  <a:lnTo>
                    <a:pt x="0" y="5918"/>
                  </a:lnTo>
                  <a:lnTo>
                    <a:pt x="1701" y="7619"/>
                  </a:lnTo>
                  <a:lnTo>
                    <a:pt x="3810" y="7619"/>
                  </a:lnTo>
                  <a:lnTo>
                    <a:pt x="5918" y="7619"/>
                  </a:lnTo>
                  <a:lnTo>
                    <a:pt x="7620" y="5918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203" name="object 1203" descr=""/>
            <p:cNvSpPr/>
            <p:nvPr/>
          </p:nvSpPr>
          <p:spPr>
            <a:xfrm>
              <a:off x="6866496" y="434017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20"/>
                  </a:lnTo>
                  <a:lnTo>
                    <a:pt x="5918" y="7620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204" name="object 1204" descr=""/>
            <p:cNvSpPr/>
            <p:nvPr/>
          </p:nvSpPr>
          <p:spPr>
            <a:xfrm>
              <a:off x="6866496" y="434017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20"/>
                  </a:lnTo>
                  <a:lnTo>
                    <a:pt x="3810" y="7620"/>
                  </a:lnTo>
                  <a:lnTo>
                    <a:pt x="5918" y="7620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205" name="object 1205" descr=""/>
            <p:cNvSpPr/>
            <p:nvPr/>
          </p:nvSpPr>
          <p:spPr>
            <a:xfrm>
              <a:off x="6866496" y="435540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206" name="object 1206" descr=""/>
            <p:cNvSpPr/>
            <p:nvPr/>
          </p:nvSpPr>
          <p:spPr>
            <a:xfrm>
              <a:off x="6866496" y="435540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207" name="object 1207" descr=""/>
            <p:cNvSpPr/>
            <p:nvPr/>
          </p:nvSpPr>
          <p:spPr>
            <a:xfrm>
              <a:off x="6866496" y="437062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208" name="object 1208" descr=""/>
            <p:cNvSpPr/>
            <p:nvPr/>
          </p:nvSpPr>
          <p:spPr>
            <a:xfrm>
              <a:off x="6866496" y="437062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209" name="object 1209" descr=""/>
            <p:cNvSpPr/>
            <p:nvPr/>
          </p:nvSpPr>
          <p:spPr>
            <a:xfrm>
              <a:off x="6866496" y="438584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20"/>
                  </a:lnTo>
                  <a:lnTo>
                    <a:pt x="5918" y="7620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210" name="object 1210" descr=""/>
            <p:cNvSpPr/>
            <p:nvPr/>
          </p:nvSpPr>
          <p:spPr>
            <a:xfrm>
              <a:off x="6866496" y="438584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20"/>
                  </a:lnTo>
                  <a:lnTo>
                    <a:pt x="3810" y="7620"/>
                  </a:lnTo>
                  <a:lnTo>
                    <a:pt x="5918" y="7620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211" name="object 1211" descr=""/>
            <p:cNvSpPr/>
            <p:nvPr/>
          </p:nvSpPr>
          <p:spPr>
            <a:xfrm>
              <a:off x="6866496" y="440107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212" name="object 1212" descr=""/>
            <p:cNvSpPr/>
            <p:nvPr/>
          </p:nvSpPr>
          <p:spPr>
            <a:xfrm>
              <a:off x="6866496" y="440107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213" name="object 1213" descr=""/>
            <p:cNvSpPr/>
            <p:nvPr/>
          </p:nvSpPr>
          <p:spPr>
            <a:xfrm>
              <a:off x="6866496" y="441629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214" name="object 1214" descr=""/>
            <p:cNvSpPr/>
            <p:nvPr/>
          </p:nvSpPr>
          <p:spPr>
            <a:xfrm>
              <a:off x="6866496" y="441629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215" name="object 1215" descr=""/>
            <p:cNvSpPr/>
            <p:nvPr/>
          </p:nvSpPr>
          <p:spPr>
            <a:xfrm>
              <a:off x="6866496" y="443151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20"/>
                  </a:lnTo>
                  <a:lnTo>
                    <a:pt x="5918" y="7620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216" name="object 1216" descr=""/>
            <p:cNvSpPr/>
            <p:nvPr/>
          </p:nvSpPr>
          <p:spPr>
            <a:xfrm>
              <a:off x="6866496" y="443151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20"/>
                  </a:lnTo>
                  <a:lnTo>
                    <a:pt x="3810" y="7620"/>
                  </a:lnTo>
                  <a:lnTo>
                    <a:pt x="5918" y="7620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217" name="object 1217" descr=""/>
            <p:cNvSpPr/>
            <p:nvPr/>
          </p:nvSpPr>
          <p:spPr>
            <a:xfrm>
              <a:off x="6866496" y="444673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218" name="object 1218" descr=""/>
            <p:cNvSpPr/>
            <p:nvPr/>
          </p:nvSpPr>
          <p:spPr>
            <a:xfrm>
              <a:off x="6866496" y="444673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219" name="object 1219" descr=""/>
            <p:cNvSpPr/>
            <p:nvPr/>
          </p:nvSpPr>
          <p:spPr>
            <a:xfrm>
              <a:off x="6866496" y="446196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220" name="object 1220" descr=""/>
            <p:cNvSpPr/>
            <p:nvPr/>
          </p:nvSpPr>
          <p:spPr>
            <a:xfrm>
              <a:off x="6866496" y="446196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221" name="object 1221" descr=""/>
            <p:cNvSpPr/>
            <p:nvPr/>
          </p:nvSpPr>
          <p:spPr>
            <a:xfrm>
              <a:off x="6866496" y="447718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01" y="7620"/>
                  </a:lnTo>
                  <a:lnTo>
                    <a:pt x="5918" y="7620"/>
                  </a:lnTo>
                  <a:lnTo>
                    <a:pt x="7620" y="5918"/>
                  </a:lnTo>
                  <a:lnTo>
                    <a:pt x="7620" y="3810"/>
                  </a:lnTo>
                  <a:lnTo>
                    <a:pt x="7620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222" name="object 1222" descr=""/>
            <p:cNvSpPr/>
            <p:nvPr/>
          </p:nvSpPr>
          <p:spPr>
            <a:xfrm>
              <a:off x="6866496" y="447718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14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14"/>
                  </a:lnTo>
                  <a:lnTo>
                    <a:pt x="0" y="3810"/>
                  </a:lnTo>
                  <a:lnTo>
                    <a:pt x="0" y="5918"/>
                  </a:lnTo>
                  <a:lnTo>
                    <a:pt x="1701" y="7620"/>
                  </a:lnTo>
                  <a:lnTo>
                    <a:pt x="3810" y="7620"/>
                  </a:lnTo>
                  <a:lnTo>
                    <a:pt x="5918" y="7620"/>
                  </a:lnTo>
                  <a:lnTo>
                    <a:pt x="7620" y="5918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223" name="object 1223" descr=""/>
            <p:cNvSpPr/>
            <p:nvPr/>
          </p:nvSpPr>
          <p:spPr>
            <a:xfrm>
              <a:off x="6866496" y="449240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224" name="object 1224" descr=""/>
            <p:cNvSpPr/>
            <p:nvPr/>
          </p:nvSpPr>
          <p:spPr>
            <a:xfrm>
              <a:off x="6866496" y="449240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225" name="object 1225" descr=""/>
            <p:cNvSpPr/>
            <p:nvPr/>
          </p:nvSpPr>
          <p:spPr>
            <a:xfrm>
              <a:off x="6866496" y="450763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226" name="object 1226" descr=""/>
            <p:cNvSpPr/>
            <p:nvPr/>
          </p:nvSpPr>
          <p:spPr>
            <a:xfrm>
              <a:off x="6866496" y="450763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227" name="object 1227" descr=""/>
            <p:cNvSpPr/>
            <p:nvPr/>
          </p:nvSpPr>
          <p:spPr>
            <a:xfrm>
              <a:off x="6866496" y="452285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01" y="7620"/>
                  </a:lnTo>
                  <a:lnTo>
                    <a:pt x="5918" y="7620"/>
                  </a:lnTo>
                  <a:lnTo>
                    <a:pt x="7620" y="5918"/>
                  </a:lnTo>
                  <a:lnTo>
                    <a:pt x="7620" y="3810"/>
                  </a:lnTo>
                  <a:lnTo>
                    <a:pt x="7620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228" name="object 1228" descr=""/>
            <p:cNvSpPr/>
            <p:nvPr/>
          </p:nvSpPr>
          <p:spPr>
            <a:xfrm>
              <a:off x="6866496" y="452285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14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14"/>
                  </a:lnTo>
                  <a:lnTo>
                    <a:pt x="0" y="3810"/>
                  </a:lnTo>
                  <a:lnTo>
                    <a:pt x="0" y="5918"/>
                  </a:lnTo>
                  <a:lnTo>
                    <a:pt x="1701" y="7620"/>
                  </a:lnTo>
                  <a:lnTo>
                    <a:pt x="3810" y="7620"/>
                  </a:lnTo>
                  <a:lnTo>
                    <a:pt x="5918" y="7620"/>
                  </a:lnTo>
                  <a:lnTo>
                    <a:pt x="7620" y="5918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229" name="object 1229" descr=""/>
            <p:cNvSpPr/>
            <p:nvPr/>
          </p:nvSpPr>
          <p:spPr>
            <a:xfrm>
              <a:off x="6866496" y="453807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230" name="object 1230" descr=""/>
            <p:cNvSpPr/>
            <p:nvPr/>
          </p:nvSpPr>
          <p:spPr>
            <a:xfrm>
              <a:off x="6866496" y="453807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231" name="object 1231" descr=""/>
            <p:cNvSpPr/>
            <p:nvPr/>
          </p:nvSpPr>
          <p:spPr>
            <a:xfrm>
              <a:off x="6866496" y="455330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232" name="object 1232" descr=""/>
            <p:cNvSpPr/>
            <p:nvPr/>
          </p:nvSpPr>
          <p:spPr>
            <a:xfrm>
              <a:off x="6866496" y="455330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233" name="object 1233" descr=""/>
            <p:cNvSpPr/>
            <p:nvPr/>
          </p:nvSpPr>
          <p:spPr>
            <a:xfrm>
              <a:off x="6866496" y="456853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234" name="object 1234" descr=""/>
            <p:cNvSpPr/>
            <p:nvPr/>
          </p:nvSpPr>
          <p:spPr>
            <a:xfrm>
              <a:off x="6866496" y="456853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235" name="object 1235" descr=""/>
            <p:cNvSpPr/>
            <p:nvPr/>
          </p:nvSpPr>
          <p:spPr>
            <a:xfrm>
              <a:off x="6866496" y="458374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19"/>
                  </a:lnTo>
                  <a:lnTo>
                    <a:pt x="5918" y="7619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236" name="object 1236" descr=""/>
            <p:cNvSpPr/>
            <p:nvPr/>
          </p:nvSpPr>
          <p:spPr>
            <a:xfrm>
              <a:off x="6866496" y="458374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19"/>
                  </a:lnTo>
                  <a:lnTo>
                    <a:pt x="3810" y="7619"/>
                  </a:lnTo>
                  <a:lnTo>
                    <a:pt x="5918" y="7619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237" name="object 1237" descr=""/>
            <p:cNvSpPr/>
            <p:nvPr/>
          </p:nvSpPr>
          <p:spPr>
            <a:xfrm>
              <a:off x="6866496" y="459897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238" name="object 1238" descr=""/>
            <p:cNvSpPr/>
            <p:nvPr/>
          </p:nvSpPr>
          <p:spPr>
            <a:xfrm>
              <a:off x="6866496" y="459897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09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239" name="object 1239" descr=""/>
            <p:cNvSpPr/>
            <p:nvPr/>
          </p:nvSpPr>
          <p:spPr>
            <a:xfrm>
              <a:off x="6866496" y="461420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240" name="object 1240" descr=""/>
            <p:cNvSpPr/>
            <p:nvPr/>
          </p:nvSpPr>
          <p:spPr>
            <a:xfrm>
              <a:off x="6866496" y="461420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241" name="object 1241" descr=""/>
            <p:cNvSpPr/>
            <p:nvPr/>
          </p:nvSpPr>
          <p:spPr>
            <a:xfrm>
              <a:off x="6866496" y="462941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19"/>
                  </a:lnTo>
                  <a:lnTo>
                    <a:pt x="5918" y="7619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242" name="object 1242" descr=""/>
            <p:cNvSpPr/>
            <p:nvPr/>
          </p:nvSpPr>
          <p:spPr>
            <a:xfrm>
              <a:off x="6866496" y="4629416"/>
              <a:ext cx="7620" cy="99060"/>
            </a:xfrm>
            <a:custGeom>
              <a:avLst/>
              <a:gdLst/>
              <a:ahLst/>
              <a:cxnLst/>
              <a:rect l="l" t="t" r="r" b="b"/>
              <a:pathLst>
                <a:path w="7620" h="9906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19"/>
                  </a:lnTo>
                  <a:lnTo>
                    <a:pt x="3810" y="7619"/>
                  </a:lnTo>
                  <a:lnTo>
                    <a:pt x="5918" y="7619"/>
                  </a:lnTo>
                  <a:lnTo>
                    <a:pt x="7620" y="5905"/>
                  </a:lnTo>
                  <a:lnTo>
                    <a:pt x="7620" y="3810"/>
                  </a:lnTo>
                </a:path>
                <a:path w="7620" h="99060">
                  <a:moveTo>
                    <a:pt x="7620" y="19037"/>
                  </a:moveTo>
                  <a:lnTo>
                    <a:pt x="7620" y="16929"/>
                  </a:lnTo>
                  <a:lnTo>
                    <a:pt x="5918" y="15227"/>
                  </a:lnTo>
                  <a:lnTo>
                    <a:pt x="3810" y="15227"/>
                  </a:lnTo>
                  <a:lnTo>
                    <a:pt x="1701" y="15227"/>
                  </a:lnTo>
                  <a:lnTo>
                    <a:pt x="0" y="16929"/>
                  </a:lnTo>
                  <a:lnTo>
                    <a:pt x="0" y="19037"/>
                  </a:lnTo>
                  <a:lnTo>
                    <a:pt x="0" y="21132"/>
                  </a:lnTo>
                  <a:lnTo>
                    <a:pt x="1701" y="22834"/>
                  </a:lnTo>
                  <a:lnTo>
                    <a:pt x="3810" y="22834"/>
                  </a:lnTo>
                  <a:lnTo>
                    <a:pt x="5918" y="22834"/>
                  </a:lnTo>
                  <a:lnTo>
                    <a:pt x="7620" y="21132"/>
                  </a:lnTo>
                  <a:lnTo>
                    <a:pt x="7620" y="19037"/>
                  </a:lnTo>
                </a:path>
                <a:path w="7620" h="99060">
                  <a:moveTo>
                    <a:pt x="7620" y="34251"/>
                  </a:moveTo>
                  <a:lnTo>
                    <a:pt x="7620" y="32156"/>
                  </a:lnTo>
                  <a:lnTo>
                    <a:pt x="5918" y="30454"/>
                  </a:lnTo>
                  <a:lnTo>
                    <a:pt x="3810" y="30454"/>
                  </a:lnTo>
                  <a:lnTo>
                    <a:pt x="1701" y="30454"/>
                  </a:lnTo>
                  <a:lnTo>
                    <a:pt x="0" y="32156"/>
                  </a:lnTo>
                  <a:lnTo>
                    <a:pt x="0" y="34251"/>
                  </a:lnTo>
                  <a:lnTo>
                    <a:pt x="0" y="36360"/>
                  </a:lnTo>
                  <a:lnTo>
                    <a:pt x="1701" y="38061"/>
                  </a:lnTo>
                  <a:lnTo>
                    <a:pt x="3810" y="38061"/>
                  </a:lnTo>
                  <a:lnTo>
                    <a:pt x="5918" y="38061"/>
                  </a:lnTo>
                  <a:lnTo>
                    <a:pt x="7620" y="36360"/>
                  </a:lnTo>
                  <a:lnTo>
                    <a:pt x="7620" y="34251"/>
                  </a:lnTo>
                </a:path>
                <a:path w="7620" h="99060">
                  <a:moveTo>
                    <a:pt x="7620" y="49479"/>
                  </a:moveTo>
                  <a:lnTo>
                    <a:pt x="7620" y="47370"/>
                  </a:lnTo>
                  <a:lnTo>
                    <a:pt x="5918" y="45669"/>
                  </a:lnTo>
                  <a:lnTo>
                    <a:pt x="3810" y="45669"/>
                  </a:lnTo>
                  <a:lnTo>
                    <a:pt x="1701" y="45669"/>
                  </a:lnTo>
                  <a:lnTo>
                    <a:pt x="0" y="47370"/>
                  </a:lnTo>
                  <a:lnTo>
                    <a:pt x="0" y="49479"/>
                  </a:lnTo>
                  <a:lnTo>
                    <a:pt x="0" y="51574"/>
                  </a:lnTo>
                  <a:lnTo>
                    <a:pt x="1701" y="53289"/>
                  </a:lnTo>
                  <a:lnTo>
                    <a:pt x="3810" y="53289"/>
                  </a:lnTo>
                  <a:lnTo>
                    <a:pt x="5918" y="53289"/>
                  </a:lnTo>
                  <a:lnTo>
                    <a:pt x="7620" y="51574"/>
                  </a:lnTo>
                  <a:lnTo>
                    <a:pt x="7620" y="49479"/>
                  </a:lnTo>
                </a:path>
                <a:path w="7620" h="99060">
                  <a:moveTo>
                    <a:pt x="7620" y="64706"/>
                  </a:moveTo>
                  <a:lnTo>
                    <a:pt x="7620" y="62598"/>
                  </a:lnTo>
                  <a:lnTo>
                    <a:pt x="5918" y="60896"/>
                  </a:lnTo>
                  <a:lnTo>
                    <a:pt x="3810" y="60896"/>
                  </a:lnTo>
                  <a:lnTo>
                    <a:pt x="1701" y="60896"/>
                  </a:lnTo>
                  <a:lnTo>
                    <a:pt x="0" y="62598"/>
                  </a:lnTo>
                  <a:lnTo>
                    <a:pt x="0" y="64706"/>
                  </a:lnTo>
                  <a:lnTo>
                    <a:pt x="0" y="66801"/>
                  </a:lnTo>
                  <a:lnTo>
                    <a:pt x="1701" y="68503"/>
                  </a:lnTo>
                  <a:lnTo>
                    <a:pt x="3810" y="68503"/>
                  </a:lnTo>
                  <a:lnTo>
                    <a:pt x="5918" y="68503"/>
                  </a:lnTo>
                  <a:lnTo>
                    <a:pt x="7620" y="66801"/>
                  </a:lnTo>
                  <a:lnTo>
                    <a:pt x="7620" y="64706"/>
                  </a:lnTo>
                </a:path>
                <a:path w="7620" h="99060">
                  <a:moveTo>
                    <a:pt x="7620" y="79921"/>
                  </a:moveTo>
                  <a:lnTo>
                    <a:pt x="7620" y="77825"/>
                  </a:lnTo>
                  <a:lnTo>
                    <a:pt x="5918" y="76123"/>
                  </a:lnTo>
                  <a:lnTo>
                    <a:pt x="3810" y="76123"/>
                  </a:lnTo>
                  <a:lnTo>
                    <a:pt x="1701" y="76123"/>
                  </a:lnTo>
                  <a:lnTo>
                    <a:pt x="0" y="77825"/>
                  </a:lnTo>
                  <a:lnTo>
                    <a:pt x="0" y="79921"/>
                  </a:lnTo>
                  <a:lnTo>
                    <a:pt x="0" y="82029"/>
                  </a:lnTo>
                  <a:lnTo>
                    <a:pt x="1701" y="83731"/>
                  </a:lnTo>
                  <a:lnTo>
                    <a:pt x="3810" y="83731"/>
                  </a:lnTo>
                  <a:lnTo>
                    <a:pt x="5918" y="83731"/>
                  </a:lnTo>
                  <a:lnTo>
                    <a:pt x="7620" y="82029"/>
                  </a:lnTo>
                  <a:lnTo>
                    <a:pt x="7620" y="79921"/>
                  </a:lnTo>
                </a:path>
                <a:path w="7620" h="99060">
                  <a:moveTo>
                    <a:pt x="7620" y="95148"/>
                  </a:moveTo>
                  <a:lnTo>
                    <a:pt x="7620" y="93052"/>
                  </a:lnTo>
                  <a:lnTo>
                    <a:pt x="5918" y="91338"/>
                  </a:lnTo>
                  <a:lnTo>
                    <a:pt x="3810" y="91338"/>
                  </a:lnTo>
                  <a:lnTo>
                    <a:pt x="1701" y="91338"/>
                  </a:lnTo>
                  <a:lnTo>
                    <a:pt x="0" y="93052"/>
                  </a:lnTo>
                  <a:lnTo>
                    <a:pt x="0" y="95148"/>
                  </a:lnTo>
                  <a:lnTo>
                    <a:pt x="0" y="97256"/>
                  </a:lnTo>
                  <a:lnTo>
                    <a:pt x="1701" y="98958"/>
                  </a:lnTo>
                  <a:lnTo>
                    <a:pt x="3810" y="98958"/>
                  </a:lnTo>
                  <a:lnTo>
                    <a:pt x="5918" y="98958"/>
                  </a:lnTo>
                  <a:lnTo>
                    <a:pt x="7620" y="97256"/>
                  </a:lnTo>
                  <a:lnTo>
                    <a:pt x="7620" y="95148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243" name="object 1243" descr=""/>
            <p:cNvSpPr/>
            <p:nvPr/>
          </p:nvSpPr>
          <p:spPr>
            <a:xfrm>
              <a:off x="6866496" y="473598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244" name="object 1244" descr=""/>
            <p:cNvSpPr/>
            <p:nvPr/>
          </p:nvSpPr>
          <p:spPr>
            <a:xfrm>
              <a:off x="6866496" y="473598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245" name="object 1245" descr=""/>
            <p:cNvSpPr/>
            <p:nvPr/>
          </p:nvSpPr>
          <p:spPr>
            <a:xfrm>
              <a:off x="6866496" y="475120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246" name="object 1246" descr=""/>
            <p:cNvSpPr/>
            <p:nvPr/>
          </p:nvSpPr>
          <p:spPr>
            <a:xfrm>
              <a:off x="6866496" y="475120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247" name="object 1247" descr=""/>
            <p:cNvSpPr/>
            <p:nvPr/>
          </p:nvSpPr>
          <p:spPr>
            <a:xfrm>
              <a:off x="6866496" y="476642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01" y="7619"/>
                  </a:lnTo>
                  <a:lnTo>
                    <a:pt x="5918" y="7619"/>
                  </a:lnTo>
                  <a:lnTo>
                    <a:pt x="7620" y="5918"/>
                  </a:lnTo>
                  <a:lnTo>
                    <a:pt x="7620" y="3809"/>
                  </a:lnTo>
                  <a:lnTo>
                    <a:pt x="7620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248" name="object 1248" descr=""/>
            <p:cNvSpPr/>
            <p:nvPr/>
          </p:nvSpPr>
          <p:spPr>
            <a:xfrm>
              <a:off x="6866496" y="476642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09"/>
                  </a:moveTo>
                  <a:lnTo>
                    <a:pt x="7620" y="1714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14"/>
                  </a:lnTo>
                  <a:lnTo>
                    <a:pt x="0" y="3809"/>
                  </a:lnTo>
                  <a:lnTo>
                    <a:pt x="0" y="5918"/>
                  </a:lnTo>
                  <a:lnTo>
                    <a:pt x="1701" y="7619"/>
                  </a:lnTo>
                  <a:lnTo>
                    <a:pt x="3810" y="7619"/>
                  </a:lnTo>
                  <a:lnTo>
                    <a:pt x="5918" y="7619"/>
                  </a:lnTo>
                  <a:lnTo>
                    <a:pt x="7620" y="5918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249" name="object 1249" descr=""/>
            <p:cNvSpPr/>
            <p:nvPr/>
          </p:nvSpPr>
          <p:spPr>
            <a:xfrm>
              <a:off x="6866496" y="478165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250" name="object 1250" descr=""/>
            <p:cNvSpPr/>
            <p:nvPr/>
          </p:nvSpPr>
          <p:spPr>
            <a:xfrm>
              <a:off x="6866496" y="478165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251" name="object 1251" descr=""/>
            <p:cNvSpPr/>
            <p:nvPr/>
          </p:nvSpPr>
          <p:spPr>
            <a:xfrm>
              <a:off x="6866496" y="479687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252" name="object 1252" descr=""/>
            <p:cNvSpPr/>
            <p:nvPr/>
          </p:nvSpPr>
          <p:spPr>
            <a:xfrm>
              <a:off x="6866496" y="479687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253" name="object 1253" descr=""/>
            <p:cNvSpPr/>
            <p:nvPr/>
          </p:nvSpPr>
          <p:spPr>
            <a:xfrm>
              <a:off x="6866496" y="481210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254" name="object 1254" descr=""/>
            <p:cNvSpPr/>
            <p:nvPr/>
          </p:nvSpPr>
          <p:spPr>
            <a:xfrm>
              <a:off x="6866496" y="481210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255" name="object 1255" descr=""/>
            <p:cNvSpPr/>
            <p:nvPr/>
          </p:nvSpPr>
          <p:spPr>
            <a:xfrm>
              <a:off x="6866496" y="482732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20"/>
                  </a:lnTo>
                  <a:lnTo>
                    <a:pt x="5918" y="7620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256" name="object 1256" descr=""/>
            <p:cNvSpPr/>
            <p:nvPr/>
          </p:nvSpPr>
          <p:spPr>
            <a:xfrm>
              <a:off x="6866496" y="482732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20"/>
                  </a:lnTo>
                  <a:lnTo>
                    <a:pt x="3810" y="7620"/>
                  </a:lnTo>
                  <a:lnTo>
                    <a:pt x="5918" y="7620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257" name="object 1257" descr=""/>
            <p:cNvSpPr/>
            <p:nvPr/>
          </p:nvSpPr>
          <p:spPr>
            <a:xfrm>
              <a:off x="6866496" y="484254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258" name="object 1258" descr=""/>
            <p:cNvSpPr/>
            <p:nvPr/>
          </p:nvSpPr>
          <p:spPr>
            <a:xfrm>
              <a:off x="6866496" y="484254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259" name="object 1259" descr=""/>
            <p:cNvSpPr/>
            <p:nvPr/>
          </p:nvSpPr>
          <p:spPr>
            <a:xfrm>
              <a:off x="6866496" y="485777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260" name="object 1260" descr=""/>
            <p:cNvSpPr/>
            <p:nvPr/>
          </p:nvSpPr>
          <p:spPr>
            <a:xfrm>
              <a:off x="6866496" y="485777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261" name="object 1261" descr=""/>
            <p:cNvSpPr/>
            <p:nvPr/>
          </p:nvSpPr>
          <p:spPr>
            <a:xfrm>
              <a:off x="6866496" y="487298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20"/>
                  </a:lnTo>
                  <a:lnTo>
                    <a:pt x="5918" y="7620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262" name="object 1262" descr=""/>
            <p:cNvSpPr/>
            <p:nvPr/>
          </p:nvSpPr>
          <p:spPr>
            <a:xfrm>
              <a:off x="6866496" y="487298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20"/>
                  </a:lnTo>
                  <a:lnTo>
                    <a:pt x="3810" y="7620"/>
                  </a:lnTo>
                  <a:lnTo>
                    <a:pt x="5918" y="7620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263" name="object 1263" descr=""/>
            <p:cNvSpPr/>
            <p:nvPr/>
          </p:nvSpPr>
          <p:spPr>
            <a:xfrm>
              <a:off x="6866496" y="488821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264" name="object 1264" descr=""/>
            <p:cNvSpPr/>
            <p:nvPr/>
          </p:nvSpPr>
          <p:spPr>
            <a:xfrm>
              <a:off x="6866496" y="488821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265" name="object 1265" descr=""/>
            <p:cNvSpPr/>
            <p:nvPr/>
          </p:nvSpPr>
          <p:spPr>
            <a:xfrm>
              <a:off x="6866496" y="490344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266" name="object 1266" descr=""/>
            <p:cNvSpPr/>
            <p:nvPr/>
          </p:nvSpPr>
          <p:spPr>
            <a:xfrm>
              <a:off x="6866496" y="490344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267" name="object 1267" descr=""/>
            <p:cNvSpPr/>
            <p:nvPr/>
          </p:nvSpPr>
          <p:spPr>
            <a:xfrm>
              <a:off x="6866496" y="491865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01" y="7620"/>
                  </a:lnTo>
                  <a:lnTo>
                    <a:pt x="5918" y="7620"/>
                  </a:lnTo>
                  <a:lnTo>
                    <a:pt x="7620" y="5918"/>
                  </a:lnTo>
                  <a:lnTo>
                    <a:pt x="7620" y="3810"/>
                  </a:lnTo>
                  <a:lnTo>
                    <a:pt x="7620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268" name="object 1268" descr=""/>
            <p:cNvSpPr/>
            <p:nvPr/>
          </p:nvSpPr>
          <p:spPr>
            <a:xfrm>
              <a:off x="6866496" y="491865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14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14"/>
                  </a:lnTo>
                  <a:lnTo>
                    <a:pt x="0" y="3810"/>
                  </a:lnTo>
                  <a:lnTo>
                    <a:pt x="0" y="5918"/>
                  </a:lnTo>
                  <a:lnTo>
                    <a:pt x="1701" y="7620"/>
                  </a:lnTo>
                  <a:lnTo>
                    <a:pt x="3810" y="7620"/>
                  </a:lnTo>
                  <a:lnTo>
                    <a:pt x="5918" y="7620"/>
                  </a:lnTo>
                  <a:lnTo>
                    <a:pt x="7620" y="5918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269" name="object 1269" descr=""/>
            <p:cNvSpPr/>
            <p:nvPr/>
          </p:nvSpPr>
          <p:spPr>
            <a:xfrm>
              <a:off x="6866496" y="493388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270" name="object 1270" descr=""/>
            <p:cNvSpPr/>
            <p:nvPr/>
          </p:nvSpPr>
          <p:spPr>
            <a:xfrm>
              <a:off x="6866496" y="493388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271" name="object 1271" descr=""/>
            <p:cNvSpPr/>
            <p:nvPr/>
          </p:nvSpPr>
          <p:spPr>
            <a:xfrm>
              <a:off x="6866496" y="494911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272" name="object 1272" descr=""/>
            <p:cNvSpPr/>
            <p:nvPr/>
          </p:nvSpPr>
          <p:spPr>
            <a:xfrm>
              <a:off x="6866496" y="494911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273" name="object 1273" descr=""/>
            <p:cNvSpPr/>
            <p:nvPr/>
          </p:nvSpPr>
          <p:spPr>
            <a:xfrm>
              <a:off x="6866496" y="496432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01" y="7620"/>
                  </a:lnTo>
                  <a:lnTo>
                    <a:pt x="5918" y="7620"/>
                  </a:lnTo>
                  <a:lnTo>
                    <a:pt x="7620" y="5918"/>
                  </a:lnTo>
                  <a:lnTo>
                    <a:pt x="7620" y="3810"/>
                  </a:lnTo>
                  <a:lnTo>
                    <a:pt x="7620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274" name="object 1274" descr=""/>
            <p:cNvSpPr/>
            <p:nvPr/>
          </p:nvSpPr>
          <p:spPr>
            <a:xfrm>
              <a:off x="6866496" y="496432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14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14"/>
                  </a:lnTo>
                  <a:lnTo>
                    <a:pt x="0" y="3810"/>
                  </a:lnTo>
                  <a:lnTo>
                    <a:pt x="0" y="5918"/>
                  </a:lnTo>
                  <a:lnTo>
                    <a:pt x="1701" y="7620"/>
                  </a:lnTo>
                  <a:lnTo>
                    <a:pt x="3810" y="7620"/>
                  </a:lnTo>
                  <a:lnTo>
                    <a:pt x="5918" y="7620"/>
                  </a:lnTo>
                  <a:lnTo>
                    <a:pt x="7620" y="5918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275" name="object 1275" descr=""/>
            <p:cNvSpPr/>
            <p:nvPr/>
          </p:nvSpPr>
          <p:spPr>
            <a:xfrm>
              <a:off x="6866496" y="497955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276" name="object 1276" descr=""/>
            <p:cNvSpPr/>
            <p:nvPr/>
          </p:nvSpPr>
          <p:spPr>
            <a:xfrm>
              <a:off x="6866496" y="497955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277" name="object 1277" descr=""/>
            <p:cNvSpPr/>
            <p:nvPr/>
          </p:nvSpPr>
          <p:spPr>
            <a:xfrm>
              <a:off x="6866496" y="499478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278" name="object 1278" descr=""/>
            <p:cNvSpPr/>
            <p:nvPr/>
          </p:nvSpPr>
          <p:spPr>
            <a:xfrm>
              <a:off x="6866496" y="499478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279" name="object 1279" descr=""/>
            <p:cNvSpPr/>
            <p:nvPr/>
          </p:nvSpPr>
          <p:spPr>
            <a:xfrm>
              <a:off x="6866496" y="500999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01" y="7620"/>
                  </a:lnTo>
                  <a:lnTo>
                    <a:pt x="5918" y="7620"/>
                  </a:lnTo>
                  <a:lnTo>
                    <a:pt x="7620" y="5918"/>
                  </a:lnTo>
                  <a:lnTo>
                    <a:pt x="7620" y="3810"/>
                  </a:lnTo>
                  <a:lnTo>
                    <a:pt x="7620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280" name="object 1280" descr=""/>
            <p:cNvSpPr/>
            <p:nvPr/>
          </p:nvSpPr>
          <p:spPr>
            <a:xfrm>
              <a:off x="6866496" y="5009997"/>
              <a:ext cx="7620" cy="83820"/>
            </a:xfrm>
            <a:custGeom>
              <a:avLst/>
              <a:gdLst/>
              <a:ahLst/>
              <a:cxnLst/>
              <a:rect l="l" t="t" r="r" b="b"/>
              <a:pathLst>
                <a:path w="7620" h="83820">
                  <a:moveTo>
                    <a:pt x="7620" y="3810"/>
                  </a:moveTo>
                  <a:lnTo>
                    <a:pt x="7620" y="1714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14"/>
                  </a:lnTo>
                  <a:lnTo>
                    <a:pt x="0" y="3810"/>
                  </a:lnTo>
                  <a:lnTo>
                    <a:pt x="0" y="5918"/>
                  </a:lnTo>
                  <a:lnTo>
                    <a:pt x="1701" y="7620"/>
                  </a:lnTo>
                  <a:lnTo>
                    <a:pt x="3810" y="7620"/>
                  </a:lnTo>
                  <a:lnTo>
                    <a:pt x="5918" y="7620"/>
                  </a:lnTo>
                  <a:lnTo>
                    <a:pt x="7620" y="5918"/>
                  </a:lnTo>
                  <a:lnTo>
                    <a:pt x="7620" y="3810"/>
                  </a:lnTo>
                </a:path>
                <a:path w="7620" h="83820">
                  <a:moveTo>
                    <a:pt x="7620" y="19037"/>
                  </a:moveTo>
                  <a:lnTo>
                    <a:pt x="7620" y="16929"/>
                  </a:lnTo>
                  <a:lnTo>
                    <a:pt x="5918" y="15227"/>
                  </a:lnTo>
                  <a:lnTo>
                    <a:pt x="3810" y="15227"/>
                  </a:lnTo>
                  <a:lnTo>
                    <a:pt x="1701" y="15227"/>
                  </a:lnTo>
                  <a:lnTo>
                    <a:pt x="0" y="16929"/>
                  </a:lnTo>
                  <a:lnTo>
                    <a:pt x="0" y="19037"/>
                  </a:lnTo>
                  <a:lnTo>
                    <a:pt x="0" y="21132"/>
                  </a:lnTo>
                  <a:lnTo>
                    <a:pt x="1701" y="22834"/>
                  </a:lnTo>
                  <a:lnTo>
                    <a:pt x="3810" y="22834"/>
                  </a:lnTo>
                  <a:lnTo>
                    <a:pt x="5918" y="22834"/>
                  </a:lnTo>
                  <a:lnTo>
                    <a:pt x="7620" y="21132"/>
                  </a:lnTo>
                  <a:lnTo>
                    <a:pt x="7620" y="19037"/>
                  </a:lnTo>
                </a:path>
                <a:path w="7620" h="83820">
                  <a:moveTo>
                    <a:pt x="7620" y="34264"/>
                  </a:moveTo>
                  <a:lnTo>
                    <a:pt x="7620" y="32156"/>
                  </a:lnTo>
                  <a:lnTo>
                    <a:pt x="5918" y="30454"/>
                  </a:lnTo>
                  <a:lnTo>
                    <a:pt x="3810" y="30454"/>
                  </a:lnTo>
                  <a:lnTo>
                    <a:pt x="1701" y="30454"/>
                  </a:lnTo>
                  <a:lnTo>
                    <a:pt x="0" y="32156"/>
                  </a:lnTo>
                  <a:lnTo>
                    <a:pt x="0" y="34264"/>
                  </a:lnTo>
                  <a:lnTo>
                    <a:pt x="0" y="36360"/>
                  </a:lnTo>
                  <a:lnTo>
                    <a:pt x="1701" y="38061"/>
                  </a:lnTo>
                  <a:lnTo>
                    <a:pt x="3810" y="38061"/>
                  </a:lnTo>
                  <a:lnTo>
                    <a:pt x="5918" y="38061"/>
                  </a:lnTo>
                  <a:lnTo>
                    <a:pt x="7620" y="36360"/>
                  </a:lnTo>
                  <a:lnTo>
                    <a:pt x="7620" y="34264"/>
                  </a:lnTo>
                </a:path>
                <a:path w="7620" h="83820">
                  <a:moveTo>
                    <a:pt x="7620" y="49479"/>
                  </a:moveTo>
                  <a:lnTo>
                    <a:pt x="7620" y="47383"/>
                  </a:lnTo>
                  <a:lnTo>
                    <a:pt x="5918" y="45681"/>
                  </a:lnTo>
                  <a:lnTo>
                    <a:pt x="3810" y="45681"/>
                  </a:lnTo>
                  <a:lnTo>
                    <a:pt x="1701" y="45681"/>
                  </a:lnTo>
                  <a:lnTo>
                    <a:pt x="0" y="47383"/>
                  </a:lnTo>
                  <a:lnTo>
                    <a:pt x="0" y="49479"/>
                  </a:lnTo>
                  <a:lnTo>
                    <a:pt x="0" y="51587"/>
                  </a:lnTo>
                  <a:lnTo>
                    <a:pt x="1701" y="53289"/>
                  </a:lnTo>
                  <a:lnTo>
                    <a:pt x="3810" y="53289"/>
                  </a:lnTo>
                  <a:lnTo>
                    <a:pt x="5918" y="53289"/>
                  </a:lnTo>
                  <a:lnTo>
                    <a:pt x="7620" y="51587"/>
                  </a:lnTo>
                  <a:lnTo>
                    <a:pt x="7620" y="49479"/>
                  </a:lnTo>
                </a:path>
                <a:path w="7620" h="83820">
                  <a:moveTo>
                    <a:pt x="7620" y="64706"/>
                  </a:moveTo>
                  <a:lnTo>
                    <a:pt x="7620" y="62598"/>
                  </a:lnTo>
                  <a:lnTo>
                    <a:pt x="5918" y="60896"/>
                  </a:lnTo>
                  <a:lnTo>
                    <a:pt x="3810" y="60896"/>
                  </a:lnTo>
                  <a:lnTo>
                    <a:pt x="1701" y="60896"/>
                  </a:lnTo>
                  <a:lnTo>
                    <a:pt x="0" y="62598"/>
                  </a:lnTo>
                  <a:lnTo>
                    <a:pt x="0" y="64706"/>
                  </a:lnTo>
                  <a:lnTo>
                    <a:pt x="0" y="66801"/>
                  </a:lnTo>
                  <a:lnTo>
                    <a:pt x="1701" y="68516"/>
                  </a:lnTo>
                  <a:lnTo>
                    <a:pt x="3810" y="68516"/>
                  </a:lnTo>
                  <a:lnTo>
                    <a:pt x="5918" y="68516"/>
                  </a:lnTo>
                  <a:lnTo>
                    <a:pt x="7620" y="66801"/>
                  </a:lnTo>
                  <a:lnTo>
                    <a:pt x="7620" y="64706"/>
                  </a:lnTo>
                </a:path>
                <a:path w="7620" h="83820">
                  <a:moveTo>
                    <a:pt x="7620" y="79933"/>
                  </a:moveTo>
                  <a:lnTo>
                    <a:pt x="7620" y="77825"/>
                  </a:lnTo>
                  <a:lnTo>
                    <a:pt x="5918" y="76123"/>
                  </a:lnTo>
                  <a:lnTo>
                    <a:pt x="3810" y="76123"/>
                  </a:lnTo>
                  <a:lnTo>
                    <a:pt x="1701" y="76123"/>
                  </a:lnTo>
                  <a:lnTo>
                    <a:pt x="0" y="77825"/>
                  </a:lnTo>
                  <a:lnTo>
                    <a:pt x="0" y="79933"/>
                  </a:lnTo>
                  <a:lnTo>
                    <a:pt x="0" y="82029"/>
                  </a:lnTo>
                  <a:lnTo>
                    <a:pt x="1701" y="83731"/>
                  </a:lnTo>
                  <a:lnTo>
                    <a:pt x="3810" y="83731"/>
                  </a:lnTo>
                  <a:lnTo>
                    <a:pt x="5918" y="83731"/>
                  </a:lnTo>
                  <a:lnTo>
                    <a:pt x="7620" y="82029"/>
                  </a:lnTo>
                  <a:lnTo>
                    <a:pt x="7620" y="79933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281" name="object 1281" descr=""/>
            <p:cNvSpPr/>
            <p:nvPr/>
          </p:nvSpPr>
          <p:spPr>
            <a:xfrm>
              <a:off x="6866496" y="510134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282" name="object 1282" descr=""/>
            <p:cNvSpPr/>
            <p:nvPr/>
          </p:nvSpPr>
          <p:spPr>
            <a:xfrm>
              <a:off x="6866496" y="510134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283" name="object 1283" descr=""/>
            <p:cNvSpPr/>
            <p:nvPr/>
          </p:nvSpPr>
          <p:spPr>
            <a:xfrm>
              <a:off x="6866496" y="511656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19"/>
                  </a:lnTo>
                  <a:lnTo>
                    <a:pt x="5918" y="7619"/>
                  </a:lnTo>
                  <a:lnTo>
                    <a:pt x="7620" y="5905"/>
                  </a:lnTo>
                  <a:lnTo>
                    <a:pt x="7620" y="3809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284" name="object 1284" descr=""/>
            <p:cNvSpPr/>
            <p:nvPr/>
          </p:nvSpPr>
          <p:spPr>
            <a:xfrm>
              <a:off x="6866496" y="511656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09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01" y="7619"/>
                  </a:lnTo>
                  <a:lnTo>
                    <a:pt x="3810" y="7619"/>
                  </a:lnTo>
                  <a:lnTo>
                    <a:pt x="5918" y="7619"/>
                  </a:lnTo>
                  <a:lnTo>
                    <a:pt x="7620" y="5905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285" name="object 1285" descr=""/>
            <p:cNvSpPr/>
            <p:nvPr/>
          </p:nvSpPr>
          <p:spPr>
            <a:xfrm>
              <a:off x="6866496" y="513179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286" name="object 1286" descr=""/>
            <p:cNvSpPr/>
            <p:nvPr/>
          </p:nvSpPr>
          <p:spPr>
            <a:xfrm>
              <a:off x="6866496" y="513179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287" name="object 1287" descr=""/>
            <p:cNvSpPr/>
            <p:nvPr/>
          </p:nvSpPr>
          <p:spPr>
            <a:xfrm>
              <a:off x="6866496" y="514701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288" name="object 1288" descr=""/>
            <p:cNvSpPr/>
            <p:nvPr/>
          </p:nvSpPr>
          <p:spPr>
            <a:xfrm>
              <a:off x="6866496" y="514701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289" name="object 1289" descr=""/>
            <p:cNvSpPr/>
            <p:nvPr/>
          </p:nvSpPr>
          <p:spPr>
            <a:xfrm>
              <a:off x="6866496" y="516223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01" y="7619"/>
                  </a:lnTo>
                  <a:lnTo>
                    <a:pt x="5918" y="7619"/>
                  </a:lnTo>
                  <a:lnTo>
                    <a:pt x="7620" y="5918"/>
                  </a:lnTo>
                  <a:lnTo>
                    <a:pt x="7620" y="3809"/>
                  </a:lnTo>
                  <a:lnTo>
                    <a:pt x="7620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290" name="object 1290" descr=""/>
            <p:cNvSpPr/>
            <p:nvPr/>
          </p:nvSpPr>
          <p:spPr>
            <a:xfrm>
              <a:off x="6866496" y="516223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09"/>
                  </a:moveTo>
                  <a:lnTo>
                    <a:pt x="7620" y="1714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14"/>
                  </a:lnTo>
                  <a:lnTo>
                    <a:pt x="0" y="3809"/>
                  </a:lnTo>
                  <a:lnTo>
                    <a:pt x="0" y="5918"/>
                  </a:lnTo>
                  <a:lnTo>
                    <a:pt x="1701" y="7619"/>
                  </a:lnTo>
                  <a:lnTo>
                    <a:pt x="3810" y="7619"/>
                  </a:lnTo>
                  <a:lnTo>
                    <a:pt x="5918" y="7619"/>
                  </a:lnTo>
                  <a:lnTo>
                    <a:pt x="7620" y="5918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291" name="object 1291" descr=""/>
            <p:cNvSpPr/>
            <p:nvPr/>
          </p:nvSpPr>
          <p:spPr>
            <a:xfrm>
              <a:off x="6866496" y="517745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292" name="object 1292" descr=""/>
            <p:cNvSpPr/>
            <p:nvPr/>
          </p:nvSpPr>
          <p:spPr>
            <a:xfrm>
              <a:off x="6866496" y="517745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293" name="object 1293" descr=""/>
            <p:cNvSpPr/>
            <p:nvPr/>
          </p:nvSpPr>
          <p:spPr>
            <a:xfrm>
              <a:off x="6866496" y="519268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294" name="object 1294" descr=""/>
            <p:cNvSpPr/>
            <p:nvPr/>
          </p:nvSpPr>
          <p:spPr>
            <a:xfrm>
              <a:off x="6866496" y="519268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295" name="object 1295" descr=""/>
            <p:cNvSpPr/>
            <p:nvPr/>
          </p:nvSpPr>
          <p:spPr>
            <a:xfrm>
              <a:off x="6866496" y="520790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01" y="7619"/>
                  </a:lnTo>
                  <a:lnTo>
                    <a:pt x="5918" y="7619"/>
                  </a:lnTo>
                  <a:lnTo>
                    <a:pt x="7620" y="5918"/>
                  </a:lnTo>
                  <a:lnTo>
                    <a:pt x="7620" y="3809"/>
                  </a:lnTo>
                  <a:lnTo>
                    <a:pt x="7620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296" name="object 1296" descr=""/>
            <p:cNvSpPr/>
            <p:nvPr/>
          </p:nvSpPr>
          <p:spPr>
            <a:xfrm>
              <a:off x="6866496" y="520790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09"/>
                  </a:moveTo>
                  <a:lnTo>
                    <a:pt x="7620" y="1714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14"/>
                  </a:lnTo>
                  <a:lnTo>
                    <a:pt x="0" y="3809"/>
                  </a:lnTo>
                  <a:lnTo>
                    <a:pt x="0" y="5918"/>
                  </a:lnTo>
                  <a:lnTo>
                    <a:pt x="1701" y="7619"/>
                  </a:lnTo>
                  <a:lnTo>
                    <a:pt x="3810" y="7619"/>
                  </a:lnTo>
                  <a:lnTo>
                    <a:pt x="5918" y="7619"/>
                  </a:lnTo>
                  <a:lnTo>
                    <a:pt x="7620" y="5918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297" name="object 1297" descr=""/>
            <p:cNvSpPr/>
            <p:nvPr/>
          </p:nvSpPr>
          <p:spPr>
            <a:xfrm>
              <a:off x="6866496" y="522312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298" name="object 1298" descr=""/>
            <p:cNvSpPr/>
            <p:nvPr/>
          </p:nvSpPr>
          <p:spPr>
            <a:xfrm>
              <a:off x="6866496" y="522312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299" name="object 1299" descr=""/>
            <p:cNvSpPr/>
            <p:nvPr/>
          </p:nvSpPr>
          <p:spPr>
            <a:xfrm>
              <a:off x="6866496" y="523835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300" name="object 1300" descr=""/>
            <p:cNvSpPr/>
            <p:nvPr/>
          </p:nvSpPr>
          <p:spPr>
            <a:xfrm>
              <a:off x="6866496" y="523835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301" name="object 1301" descr=""/>
            <p:cNvSpPr/>
            <p:nvPr/>
          </p:nvSpPr>
          <p:spPr>
            <a:xfrm>
              <a:off x="6866496" y="525357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01" y="7620"/>
                  </a:lnTo>
                  <a:lnTo>
                    <a:pt x="5918" y="7620"/>
                  </a:lnTo>
                  <a:lnTo>
                    <a:pt x="7620" y="5918"/>
                  </a:lnTo>
                  <a:lnTo>
                    <a:pt x="7620" y="3810"/>
                  </a:lnTo>
                  <a:lnTo>
                    <a:pt x="7620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302" name="object 1302" descr=""/>
            <p:cNvSpPr/>
            <p:nvPr/>
          </p:nvSpPr>
          <p:spPr>
            <a:xfrm>
              <a:off x="6866496" y="525357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14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14"/>
                  </a:lnTo>
                  <a:lnTo>
                    <a:pt x="0" y="3810"/>
                  </a:lnTo>
                  <a:lnTo>
                    <a:pt x="0" y="5918"/>
                  </a:lnTo>
                  <a:lnTo>
                    <a:pt x="1701" y="7620"/>
                  </a:lnTo>
                  <a:lnTo>
                    <a:pt x="3810" y="7620"/>
                  </a:lnTo>
                  <a:lnTo>
                    <a:pt x="5918" y="7620"/>
                  </a:lnTo>
                  <a:lnTo>
                    <a:pt x="7620" y="5918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303" name="object 1303" descr=""/>
            <p:cNvSpPr/>
            <p:nvPr/>
          </p:nvSpPr>
          <p:spPr>
            <a:xfrm>
              <a:off x="6866496" y="526879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20"/>
                  </a:lnTo>
                  <a:lnTo>
                    <a:pt x="5918" y="7620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304" name="object 1304" descr=""/>
            <p:cNvSpPr/>
            <p:nvPr/>
          </p:nvSpPr>
          <p:spPr>
            <a:xfrm>
              <a:off x="6866496" y="526879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20"/>
                  </a:lnTo>
                  <a:lnTo>
                    <a:pt x="3810" y="7620"/>
                  </a:lnTo>
                  <a:lnTo>
                    <a:pt x="5918" y="7620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305" name="object 1305" descr=""/>
            <p:cNvSpPr/>
            <p:nvPr/>
          </p:nvSpPr>
          <p:spPr>
            <a:xfrm>
              <a:off x="6866496" y="528402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306" name="object 1306" descr=""/>
            <p:cNvSpPr/>
            <p:nvPr/>
          </p:nvSpPr>
          <p:spPr>
            <a:xfrm>
              <a:off x="6866496" y="528402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307" name="object 1307" descr=""/>
            <p:cNvSpPr/>
            <p:nvPr/>
          </p:nvSpPr>
          <p:spPr>
            <a:xfrm>
              <a:off x="6866496" y="529925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308" name="object 1308" descr=""/>
            <p:cNvSpPr/>
            <p:nvPr/>
          </p:nvSpPr>
          <p:spPr>
            <a:xfrm>
              <a:off x="6866496" y="529925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309" name="object 1309" descr=""/>
            <p:cNvSpPr/>
            <p:nvPr/>
          </p:nvSpPr>
          <p:spPr>
            <a:xfrm>
              <a:off x="6866496" y="531446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20"/>
                  </a:lnTo>
                  <a:lnTo>
                    <a:pt x="5918" y="7620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310" name="object 1310" descr=""/>
            <p:cNvSpPr/>
            <p:nvPr/>
          </p:nvSpPr>
          <p:spPr>
            <a:xfrm>
              <a:off x="6866496" y="531446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20"/>
                  </a:lnTo>
                  <a:lnTo>
                    <a:pt x="3810" y="7620"/>
                  </a:lnTo>
                  <a:lnTo>
                    <a:pt x="5918" y="7620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311" name="object 1311" descr=""/>
            <p:cNvSpPr/>
            <p:nvPr/>
          </p:nvSpPr>
          <p:spPr>
            <a:xfrm>
              <a:off x="6866496" y="532969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312" name="object 1312" descr=""/>
            <p:cNvSpPr/>
            <p:nvPr/>
          </p:nvSpPr>
          <p:spPr>
            <a:xfrm>
              <a:off x="6866496" y="532969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313" name="object 1313" descr=""/>
            <p:cNvSpPr/>
            <p:nvPr/>
          </p:nvSpPr>
          <p:spPr>
            <a:xfrm>
              <a:off x="6866496" y="534492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314" name="object 1314" descr=""/>
            <p:cNvSpPr/>
            <p:nvPr/>
          </p:nvSpPr>
          <p:spPr>
            <a:xfrm>
              <a:off x="6866496" y="534492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315" name="object 1315" descr=""/>
            <p:cNvSpPr/>
            <p:nvPr/>
          </p:nvSpPr>
          <p:spPr>
            <a:xfrm>
              <a:off x="6866496" y="536013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20"/>
                  </a:lnTo>
                  <a:lnTo>
                    <a:pt x="5918" y="7620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316" name="object 1316" descr=""/>
            <p:cNvSpPr/>
            <p:nvPr/>
          </p:nvSpPr>
          <p:spPr>
            <a:xfrm>
              <a:off x="6866496" y="536013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20"/>
                  </a:lnTo>
                  <a:lnTo>
                    <a:pt x="3810" y="7620"/>
                  </a:lnTo>
                  <a:lnTo>
                    <a:pt x="5918" y="7620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317" name="object 1317" descr=""/>
            <p:cNvSpPr/>
            <p:nvPr/>
          </p:nvSpPr>
          <p:spPr>
            <a:xfrm>
              <a:off x="6866496" y="537536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318" name="object 1318" descr=""/>
            <p:cNvSpPr/>
            <p:nvPr/>
          </p:nvSpPr>
          <p:spPr>
            <a:xfrm>
              <a:off x="6866496" y="537536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319" name="object 1319" descr=""/>
            <p:cNvSpPr/>
            <p:nvPr/>
          </p:nvSpPr>
          <p:spPr>
            <a:xfrm>
              <a:off x="6866496" y="539059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320" name="object 1320" descr=""/>
            <p:cNvSpPr/>
            <p:nvPr/>
          </p:nvSpPr>
          <p:spPr>
            <a:xfrm>
              <a:off x="6866496" y="539059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321" name="object 1321" descr=""/>
            <p:cNvSpPr/>
            <p:nvPr/>
          </p:nvSpPr>
          <p:spPr>
            <a:xfrm>
              <a:off x="6866496" y="540580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01" y="7620"/>
                  </a:lnTo>
                  <a:lnTo>
                    <a:pt x="5918" y="7620"/>
                  </a:lnTo>
                  <a:lnTo>
                    <a:pt x="7620" y="5918"/>
                  </a:lnTo>
                  <a:lnTo>
                    <a:pt x="7620" y="3810"/>
                  </a:lnTo>
                  <a:lnTo>
                    <a:pt x="7620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322" name="object 1322" descr=""/>
            <p:cNvSpPr/>
            <p:nvPr/>
          </p:nvSpPr>
          <p:spPr>
            <a:xfrm>
              <a:off x="6866496" y="5405805"/>
              <a:ext cx="7620" cy="83820"/>
            </a:xfrm>
            <a:custGeom>
              <a:avLst/>
              <a:gdLst/>
              <a:ahLst/>
              <a:cxnLst/>
              <a:rect l="l" t="t" r="r" b="b"/>
              <a:pathLst>
                <a:path w="7620" h="83820">
                  <a:moveTo>
                    <a:pt x="7620" y="3810"/>
                  </a:moveTo>
                  <a:lnTo>
                    <a:pt x="7620" y="1714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14"/>
                  </a:lnTo>
                  <a:lnTo>
                    <a:pt x="0" y="3810"/>
                  </a:lnTo>
                  <a:lnTo>
                    <a:pt x="0" y="5918"/>
                  </a:lnTo>
                  <a:lnTo>
                    <a:pt x="1701" y="7620"/>
                  </a:lnTo>
                  <a:lnTo>
                    <a:pt x="3810" y="7620"/>
                  </a:lnTo>
                  <a:lnTo>
                    <a:pt x="5918" y="7620"/>
                  </a:lnTo>
                  <a:lnTo>
                    <a:pt x="7620" y="5918"/>
                  </a:lnTo>
                  <a:lnTo>
                    <a:pt x="7620" y="3810"/>
                  </a:lnTo>
                </a:path>
                <a:path w="7620" h="83820">
                  <a:moveTo>
                    <a:pt x="7620" y="19037"/>
                  </a:moveTo>
                  <a:lnTo>
                    <a:pt x="7620" y="16929"/>
                  </a:lnTo>
                  <a:lnTo>
                    <a:pt x="5918" y="15227"/>
                  </a:lnTo>
                  <a:lnTo>
                    <a:pt x="3810" y="15227"/>
                  </a:lnTo>
                  <a:lnTo>
                    <a:pt x="1701" y="15227"/>
                  </a:lnTo>
                  <a:lnTo>
                    <a:pt x="0" y="16929"/>
                  </a:lnTo>
                  <a:lnTo>
                    <a:pt x="0" y="19037"/>
                  </a:lnTo>
                  <a:lnTo>
                    <a:pt x="0" y="21132"/>
                  </a:lnTo>
                  <a:lnTo>
                    <a:pt x="1701" y="22834"/>
                  </a:lnTo>
                  <a:lnTo>
                    <a:pt x="3810" y="22834"/>
                  </a:lnTo>
                  <a:lnTo>
                    <a:pt x="5918" y="22834"/>
                  </a:lnTo>
                  <a:lnTo>
                    <a:pt x="7620" y="21132"/>
                  </a:lnTo>
                  <a:lnTo>
                    <a:pt x="7620" y="19037"/>
                  </a:lnTo>
                </a:path>
                <a:path w="7620" h="83820">
                  <a:moveTo>
                    <a:pt x="7620" y="34251"/>
                  </a:moveTo>
                  <a:lnTo>
                    <a:pt x="7620" y="32156"/>
                  </a:lnTo>
                  <a:lnTo>
                    <a:pt x="5918" y="30454"/>
                  </a:lnTo>
                  <a:lnTo>
                    <a:pt x="3810" y="30454"/>
                  </a:lnTo>
                  <a:lnTo>
                    <a:pt x="1701" y="30454"/>
                  </a:lnTo>
                  <a:lnTo>
                    <a:pt x="0" y="32156"/>
                  </a:lnTo>
                  <a:lnTo>
                    <a:pt x="0" y="34251"/>
                  </a:lnTo>
                  <a:lnTo>
                    <a:pt x="0" y="36360"/>
                  </a:lnTo>
                  <a:lnTo>
                    <a:pt x="1701" y="38061"/>
                  </a:lnTo>
                  <a:lnTo>
                    <a:pt x="3810" y="38061"/>
                  </a:lnTo>
                  <a:lnTo>
                    <a:pt x="5918" y="38061"/>
                  </a:lnTo>
                  <a:lnTo>
                    <a:pt x="7620" y="36360"/>
                  </a:lnTo>
                  <a:lnTo>
                    <a:pt x="7620" y="34251"/>
                  </a:lnTo>
                </a:path>
                <a:path w="7620" h="83820">
                  <a:moveTo>
                    <a:pt x="7620" y="49479"/>
                  </a:moveTo>
                  <a:lnTo>
                    <a:pt x="7620" y="47383"/>
                  </a:lnTo>
                  <a:lnTo>
                    <a:pt x="5918" y="45669"/>
                  </a:lnTo>
                  <a:lnTo>
                    <a:pt x="3810" y="45669"/>
                  </a:lnTo>
                  <a:lnTo>
                    <a:pt x="1701" y="45669"/>
                  </a:lnTo>
                  <a:lnTo>
                    <a:pt x="0" y="47383"/>
                  </a:lnTo>
                  <a:lnTo>
                    <a:pt x="0" y="49479"/>
                  </a:lnTo>
                  <a:lnTo>
                    <a:pt x="0" y="51587"/>
                  </a:lnTo>
                  <a:lnTo>
                    <a:pt x="1701" y="53289"/>
                  </a:lnTo>
                  <a:lnTo>
                    <a:pt x="3810" y="53289"/>
                  </a:lnTo>
                  <a:lnTo>
                    <a:pt x="5918" y="53289"/>
                  </a:lnTo>
                  <a:lnTo>
                    <a:pt x="7620" y="51587"/>
                  </a:lnTo>
                  <a:lnTo>
                    <a:pt x="7620" y="49479"/>
                  </a:lnTo>
                </a:path>
                <a:path w="7620" h="83820">
                  <a:moveTo>
                    <a:pt x="7620" y="64706"/>
                  </a:moveTo>
                  <a:lnTo>
                    <a:pt x="7620" y="62598"/>
                  </a:lnTo>
                  <a:lnTo>
                    <a:pt x="5918" y="60896"/>
                  </a:lnTo>
                  <a:lnTo>
                    <a:pt x="3810" y="60896"/>
                  </a:lnTo>
                  <a:lnTo>
                    <a:pt x="1701" y="60896"/>
                  </a:lnTo>
                  <a:lnTo>
                    <a:pt x="0" y="62598"/>
                  </a:lnTo>
                  <a:lnTo>
                    <a:pt x="0" y="64706"/>
                  </a:lnTo>
                  <a:lnTo>
                    <a:pt x="0" y="66801"/>
                  </a:lnTo>
                  <a:lnTo>
                    <a:pt x="1701" y="68503"/>
                  </a:lnTo>
                  <a:lnTo>
                    <a:pt x="3810" y="68503"/>
                  </a:lnTo>
                  <a:lnTo>
                    <a:pt x="5918" y="68503"/>
                  </a:lnTo>
                  <a:lnTo>
                    <a:pt x="7620" y="66801"/>
                  </a:lnTo>
                  <a:lnTo>
                    <a:pt x="7620" y="64706"/>
                  </a:lnTo>
                </a:path>
                <a:path w="7620" h="83820">
                  <a:moveTo>
                    <a:pt x="7620" y="79921"/>
                  </a:moveTo>
                  <a:lnTo>
                    <a:pt x="7620" y="77825"/>
                  </a:lnTo>
                  <a:lnTo>
                    <a:pt x="5918" y="76123"/>
                  </a:lnTo>
                  <a:lnTo>
                    <a:pt x="3810" y="76123"/>
                  </a:lnTo>
                  <a:lnTo>
                    <a:pt x="1701" y="76123"/>
                  </a:lnTo>
                  <a:lnTo>
                    <a:pt x="0" y="77825"/>
                  </a:lnTo>
                  <a:lnTo>
                    <a:pt x="0" y="79921"/>
                  </a:lnTo>
                  <a:lnTo>
                    <a:pt x="0" y="82029"/>
                  </a:lnTo>
                  <a:lnTo>
                    <a:pt x="1701" y="83731"/>
                  </a:lnTo>
                  <a:lnTo>
                    <a:pt x="3810" y="83731"/>
                  </a:lnTo>
                  <a:lnTo>
                    <a:pt x="5918" y="83731"/>
                  </a:lnTo>
                  <a:lnTo>
                    <a:pt x="7620" y="82029"/>
                  </a:lnTo>
                  <a:lnTo>
                    <a:pt x="7620" y="7992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323" name="object 1323" descr=""/>
            <p:cNvSpPr/>
            <p:nvPr/>
          </p:nvSpPr>
          <p:spPr>
            <a:xfrm>
              <a:off x="6866496" y="549714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01" y="7620"/>
                  </a:lnTo>
                  <a:lnTo>
                    <a:pt x="5918" y="7620"/>
                  </a:lnTo>
                  <a:lnTo>
                    <a:pt x="7620" y="5918"/>
                  </a:lnTo>
                  <a:lnTo>
                    <a:pt x="7620" y="3810"/>
                  </a:lnTo>
                  <a:lnTo>
                    <a:pt x="7620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324" name="object 1324" descr=""/>
            <p:cNvSpPr/>
            <p:nvPr/>
          </p:nvSpPr>
          <p:spPr>
            <a:xfrm>
              <a:off x="6866496" y="549714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14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14"/>
                  </a:lnTo>
                  <a:lnTo>
                    <a:pt x="0" y="3810"/>
                  </a:lnTo>
                  <a:lnTo>
                    <a:pt x="0" y="5918"/>
                  </a:lnTo>
                  <a:lnTo>
                    <a:pt x="1701" y="7620"/>
                  </a:lnTo>
                  <a:lnTo>
                    <a:pt x="3810" y="7620"/>
                  </a:lnTo>
                  <a:lnTo>
                    <a:pt x="5918" y="7620"/>
                  </a:lnTo>
                  <a:lnTo>
                    <a:pt x="7620" y="5918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325" name="object 1325" descr=""/>
            <p:cNvSpPr/>
            <p:nvPr/>
          </p:nvSpPr>
          <p:spPr>
            <a:xfrm>
              <a:off x="6866496" y="551237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19"/>
                  </a:lnTo>
                  <a:lnTo>
                    <a:pt x="5918" y="7619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326" name="object 1326" descr=""/>
            <p:cNvSpPr/>
            <p:nvPr/>
          </p:nvSpPr>
          <p:spPr>
            <a:xfrm>
              <a:off x="6866496" y="551237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19"/>
                  </a:lnTo>
                  <a:lnTo>
                    <a:pt x="3810" y="7619"/>
                  </a:lnTo>
                  <a:lnTo>
                    <a:pt x="5918" y="7619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327" name="object 1327" descr=""/>
            <p:cNvSpPr/>
            <p:nvPr/>
          </p:nvSpPr>
          <p:spPr>
            <a:xfrm>
              <a:off x="6866496" y="552759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328" name="object 1328" descr=""/>
            <p:cNvSpPr/>
            <p:nvPr/>
          </p:nvSpPr>
          <p:spPr>
            <a:xfrm>
              <a:off x="6866496" y="552759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09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329" name="object 1329" descr=""/>
            <p:cNvSpPr/>
            <p:nvPr/>
          </p:nvSpPr>
          <p:spPr>
            <a:xfrm>
              <a:off x="6866496" y="554282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330" name="object 1330" descr=""/>
            <p:cNvSpPr/>
            <p:nvPr/>
          </p:nvSpPr>
          <p:spPr>
            <a:xfrm>
              <a:off x="6866496" y="554282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331" name="object 1331" descr=""/>
            <p:cNvSpPr/>
            <p:nvPr/>
          </p:nvSpPr>
          <p:spPr>
            <a:xfrm>
              <a:off x="6866496" y="555804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19"/>
                  </a:lnTo>
                  <a:lnTo>
                    <a:pt x="5918" y="7619"/>
                  </a:lnTo>
                  <a:lnTo>
                    <a:pt x="7620" y="5905"/>
                  </a:lnTo>
                  <a:lnTo>
                    <a:pt x="7620" y="3809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332" name="object 1332" descr=""/>
            <p:cNvSpPr/>
            <p:nvPr/>
          </p:nvSpPr>
          <p:spPr>
            <a:xfrm>
              <a:off x="6866496" y="555804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09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01" y="7619"/>
                  </a:lnTo>
                  <a:lnTo>
                    <a:pt x="3810" y="7619"/>
                  </a:lnTo>
                  <a:lnTo>
                    <a:pt x="5918" y="7619"/>
                  </a:lnTo>
                  <a:lnTo>
                    <a:pt x="7620" y="5905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333" name="object 1333" descr=""/>
            <p:cNvSpPr/>
            <p:nvPr/>
          </p:nvSpPr>
          <p:spPr>
            <a:xfrm>
              <a:off x="6866496" y="557326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334" name="object 1334" descr=""/>
            <p:cNvSpPr/>
            <p:nvPr/>
          </p:nvSpPr>
          <p:spPr>
            <a:xfrm>
              <a:off x="6866496" y="557326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335" name="object 1335" descr=""/>
            <p:cNvSpPr/>
            <p:nvPr/>
          </p:nvSpPr>
          <p:spPr>
            <a:xfrm>
              <a:off x="6866496" y="558849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336" name="object 1336" descr=""/>
            <p:cNvSpPr/>
            <p:nvPr/>
          </p:nvSpPr>
          <p:spPr>
            <a:xfrm>
              <a:off x="6866496" y="558849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337" name="object 1337" descr=""/>
            <p:cNvSpPr/>
            <p:nvPr/>
          </p:nvSpPr>
          <p:spPr>
            <a:xfrm>
              <a:off x="6866496" y="560370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14"/>
                  </a:lnTo>
                  <a:lnTo>
                    <a:pt x="0" y="5905"/>
                  </a:lnTo>
                  <a:lnTo>
                    <a:pt x="1701" y="7619"/>
                  </a:lnTo>
                  <a:lnTo>
                    <a:pt x="5918" y="7619"/>
                  </a:lnTo>
                  <a:lnTo>
                    <a:pt x="7620" y="5905"/>
                  </a:lnTo>
                  <a:lnTo>
                    <a:pt x="7620" y="3809"/>
                  </a:lnTo>
                  <a:lnTo>
                    <a:pt x="7620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338" name="object 1338" descr=""/>
            <p:cNvSpPr/>
            <p:nvPr/>
          </p:nvSpPr>
          <p:spPr>
            <a:xfrm>
              <a:off x="6866496" y="560370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09"/>
                  </a:moveTo>
                  <a:lnTo>
                    <a:pt x="7620" y="1714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14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01" y="7619"/>
                  </a:lnTo>
                  <a:lnTo>
                    <a:pt x="3810" y="7619"/>
                  </a:lnTo>
                  <a:lnTo>
                    <a:pt x="5918" y="7619"/>
                  </a:lnTo>
                  <a:lnTo>
                    <a:pt x="7620" y="5905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339" name="object 1339" descr=""/>
            <p:cNvSpPr/>
            <p:nvPr/>
          </p:nvSpPr>
          <p:spPr>
            <a:xfrm>
              <a:off x="6866496" y="561893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340" name="object 1340" descr=""/>
            <p:cNvSpPr/>
            <p:nvPr/>
          </p:nvSpPr>
          <p:spPr>
            <a:xfrm>
              <a:off x="6866496" y="561893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341" name="object 1341" descr=""/>
            <p:cNvSpPr/>
            <p:nvPr/>
          </p:nvSpPr>
          <p:spPr>
            <a:xfrm>
              <a:off x="6866496" y="563416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342" name="object 1342" descr=""/>
            <p:cNvSpPr/>
            <p:nvPr/>
          </p:nvSpPr>
          <p:spPr>
            <a:xfrm>
              <a:off x="6866496" y="563416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343" name="object 1343" descr=""/>
            <p:cNvSpPr/>
            <p:nvPr/>
          </p:nvSpPr>
          <p:spPr>
            <a:xfrm>
              <a:off x="6866496" y="564937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01" y="7619"/>
                  </a:lnTo>
                  <a:lnTo>
                    <a:pt x="5918" y="7619"/>
                  </a:lnTo>
                  <a:lnTo>
                    <a:pt x="7620" y="5918"/>
                  </a:lnTo>
                  <a:lnTo>
                    <a:pt x="7620" y="3809"/>
                  </a:lnTo>
                  <a:lnTo>
                    <a:pt x="7620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344" name="object 1344" descr=""/>
            <p:cNvSpPr/>
            <p:nvPr/>
          </p:nvSpPr>
          <p:spPr>
            <a:xfrm>
              <a:off x="6866496" y="564937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09"/>
                  </a:moveTo>
                  <a:lnTo>
                    <a:pt x="7620" y="1714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14"/>
                  </a:lnTo>
                  <a:lnTo>
                    <a:pt x="0" y="3809"/>
                  </a:lnTo>
                  <a:lnTo>
                    <a:pt x="0" y="5918"/>
                  </a:lnTo>
                  <a:lnTo>
                    <a:pt x="1701" y="7619"/>
                  </a:lnTo>
                  <a:lnTo>
                    <a:pt x="3810" y="7619"/>
                  </a:lnTo>
                  <a:lnTo>
                    <a:pt x="5918" y="7619"/>
                  </a:lnTo>
                  <a:lnTo>
                    <a:pt x="7620" y="5918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345" name="object 1345" descr=""/>
            <p:cNvSpPr/>
            <p:nvPr/>
          </p:nvSpPr>
          <p:spPr>
            <a:xfrm>
              <a:off x="6866496" y="566460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346" name="object 1346" descr=""/>
            <p:cNvSpPr/>
            <p:nvPr/>
          </p:nvSpPr>
          <p:spPr>
            <a:xfrm>
              <a:off x="6866496" y="566460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347" name="object 1347" descr=""/>
            <p:cNvSpPr/>
            <p:nvPr/>
          </p:nvSpPr>
          <p:spPr>
            <a:xfrm>
              <a:off x="6866496" y="567983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348" name="object 1348" descr=""/>
            <p:cNvSpPr/>
            <p:nvPr/>
          </p:nvSpPr>
          <p:spPr>
            <a:xfrm>
              <a:off x="6866496" y="567983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349" name="object 1349" descr=""/>
            <p:cNvSpPr/>
            <p:nvPr/>
          </p:nvSpPr>
          <p:spPr>
            <a:xfrm>
              <a:off x="6866496" y="569504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01" y="7620"/>
                  </a:lnTo>
                  <a:lnTo>
                    <a:pt x="5918" y="7620"/>
                  </a:lnTo>
                  <a:lnTo>
                    <a:pt x="7620" y="5918"/>
                  </a:lnTo>
                  <a:lnTo>
                    <a:pt x="7620" y="3810"/>
                  </a:lnTo>
                  <a:lnTo>
                    <a:pt x="7620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350" name="object 1350" descr=""/>
            <p:cNvSpPr/>
            <p:nvPr/>
          </p:nvSpPr>
          <p:spPr>
            <a:xfrm>
              <a:off x="6866496" y="569504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14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14"/>
                  </a:lnTo>
                  <a:lnTo>
                    <a:pt x="0" y="3810"/>
                  </a:lnTo>
                  <a:lnTo>
                    <a:pt x="0" y="5918"/>
                  </a:lnTo>
                  <a:lnTo>
                    <a:pt x="1701" y="7620"/>
                  </a:lnTo>
                  <a:lnTo>
                    <a:pt x="3810" y="7620"/>
                  </a:lnTo>
                  <a:lnTo>
                    <a:pt x="5918" y="7620"/>
                  </a:lnTo>
                  <a:lnTo>
                    <a:pt x="7620" y="5918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351" name="object 1351" descr=""/>
            <p:cNvSpPr/>
            <p:nvPr/>
          </p:nvSpPr>
          <p:spPr>
            <a:xfrm>
              <a:off x="6866496" y="571027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352" name="object 1352" descr=""/>
            <p:cNvSpPr/>
            <p:nvPr/>
          </p:nvSpPr>
          <p:spPr>
            <a:xfrm>
              <a:off x="6866496" y="571027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353" name="object 1353" descr=""/>
            <p:cNvSpPr/>
            <p:nvPr/>
          </p:nvSpPr>
          <p:spPr>
            <a:xfrm>
              <a:off x="6866496" y="572550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354" name="object 1354" descr=""/>
            <p:cNvSpPr/>
            <p:nvPr/>
          </p:nvSpPr>
          <p:spPr>
            <a:xfrm>
              <a:off x="6866496" y="572550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355" name="object 1355" descr=""/>
            <p:cNvSpPr/>
            <p:nvPr/>
          </p:nvSpPr>
          <p:spPr>
            <a:xfrm>
              <a:off x="6866496" y="574073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356" name="object 1356" descr=""/>
            <p:cNvSpPr/>
            <p:nvPr/>
          </p:nvSpPr>
          <p:spPr>
            <a:xfrm>
              <a:off x="6866496" y="574073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357" name="object 1357" descr=""/>
            <p:cNvSpPr/>
            <p:nvPr/>
          </p:nvSpPr>
          <p:spPr>
            <a:xfrm>
              <a:off x="6866496" y="575594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20"/>
                  </a:lnTo>
                  <a:lnTo>
                    <a:pt x="5918" y="7620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358" name="object 1358" descr=""/>
            <p:cNvSpPr/>
            <p:nvPr/>
          </p:nvSpPr>
          <p:spPr>
            <a:xfrm>
              <a:off x="6866496" y="575594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20"/>
                  </a:lnTo>
                  <a:lnTo>
                    <a:pt x="3810" y="7620"/>
                  </a:lnTo>
                  <a:lnTo>
                    <a:pt x="5918" y="7620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359" name="object 1359" descr=""/>
            <p:cNvSpPr/>
            <p:nvPr/>
          </p:nvSpPr>
          <p:spPr>
            <a:xfrm>
              <a:off x="6866496" y="577117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360" name="object 1360" descr=""/>
            <p:cNvSpPr/>
            <p:nvPr/>
          </p:nvSpPr>
          <p:spPr>
            <a:xfrm>
              <a:off x="6866496" y="577117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361" name="object 1361" descr=""/>
            <p:cNvSpPr/>
            <p:nvPr/>
          </p:nvSpPr>
          <p:spPr>
            <a:xfrm>
              <a:off x="6866496" y="578639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362" name="object 1362" descr=""/>
            <p:cNvSpPr/>
            <p:nvPr/>
          </p:nvSpPr>
          <p:spPr>
            <a:xfrm>
              <a:off x="6866496" y="578639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363" name="object 1363" descr=""/>
            <p:cNvSpPr/>
            <p:nvPr/>
          </p:nvSpPr>
          <p:spPr>
            <a:xfrm>
              <a:off x="6866496" y="580161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20"/>
                  </a:lnTo>
                  <a:lnTo>
                    <a:pt x="5918" y="7620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364" name="object 1364" descr=""/>
            <p:cNvSpPr/>
            <p:nvPr/>
          </p:nvSpPr>
          <p:spPr>
            <a:xfrm>
              <a:off x="6866496" y="580161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20"/>
                  </a:lnTo>
                  <a:lnTo>
                    <a:pt x="3810" y="7620"/>
                  </a:lnTo>
                  <a:lnTo>
                    <a:pt x="5918" y="7620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365" name="object 1365" descr=""/>
            <p:cNvSpPr/>
            <p:nvPr/>
          </p:nvSpPr>
          <p:spPr>
            <a:xfrm>
              <a:off x="6866496" y="581684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366" name="object 1366" descr=""/>
            <p:cNvSpPr/>
            <p:nvPr/>
          </p:nvSpPr>
          <p:spPr>
            <a:xfrm>
              <a:off x="6866496" y="581684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367" name="object 1367" descr=""/>
            <p:cNvSpPr/>
            <p:nvPr/>
          </p:nvSpPr>
          <p:spPr>
            <a:xfrm>
              <a:off x="6866496" y="583206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368" name="object 1368" descr=""/>
            <p:cNvSpPr/>
            <p:nvPr/>
          </p:nvSpPr>
          <p:spPr>
            <a:xfrm>
              <a:off x="6866496" y="583206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369" name="object 1369" descr=""/>
            <p:cNvSpPr/>
            <p:nvPr/>
          </p:nvSpPr>
          <p:spPr>
            <a:xfrm>
              <a:off x="6866496" y="584728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01" y="7620"/>
                  </a:lnTo>
                  <a:lnTo>
                    <a:pt x="5918" y="7620"/>
                  </a:lnTo>
                  <a:lnTo>
                    <a:pt x="7620" y="5918"/>
                  </a:lnTo>
                  <a:lnTo>
                    <a:pt x="7620" y="3810"/>
                  </a:lnTo>
                  <a:lnTo>
                    <a:pt x="7620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370" name="object 1370" descr=""/>
            <p:cNvSpPr/>
            <p:nvPr/>
          </p:nvSpPr>
          <p:spPr>
            <a:xfrm>
              <a:off x="6866496" y="584728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14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14"/>
                  </a:lnTo>
                  <a:lnTo>
                    <a:pt x="0" y="3810"/>
                  </a:lnTo>
                  <a:lnTo>
                    <a:pt x="0" y="5918"/>
                  </a:lnTo>
                  <a:lnTo>
                    <a:pt x="1701" y="7620"/>
                  </a:lnTo>
                  <a:lnTo>
                    <a:pt x="3810" y="7620"/>
                  </a:lnTo>
                  <a:lnTo>
                    <a:pt x="5918" y="7620"/>
                  </a:lnTo>
                  <a:lnTo>
                    <a:pt x="7620" y="5918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371" name="object 1371" descr=""/>
            <p:cNvSpPr/>
            <p:nvPr/>
          </p:nvSpPr>
          <p:spPr>
            <a:xfrm>
              <a:off x="6866496" y="586251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372" name="object 1372" descr=""/>
            <p:cNvSpPr/>
            <p:nvPr/>
          </p:nvSpPr>
          <p:spPr>
            <a:xfrm>
              <a:off x="6866496" y="586251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373" name="object 1373" descr=""/>
            <p:cNvSpPr/>
            <p:nvPr/>
          </p:nvSpPr>
          <p:spPr>
            <a:xfrm>
              <a:off x="6866496" y="587773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374" name="object 1374" descr=""/>
            <p:cNvSpPr/>
            <p:nvPr/>
          </p:nvSpPr>
          <p:spPr>
            <a:xfrm>
              <a:off x="6866496" y="587773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375" name="object 1375" descr=""/>
            <p:cNvSpPr/>
            <p:nvPr/>
          </p:nvSpPr>
          <p:spPr>
            <a:xfrm>
              <a:off x="6866496" y="589295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01" y="7620"/>
                  </a:lnTo>
                  <a:lnTo>
                    <a:pt x="5918" y="7620"/>
                  </a:lnTo>
                  <a:lnTo>
                    <a:pt x="7620" y="5918"/>
                  </a:lnTo>
                  <a:lnTo>
                    <a:pt x="7620" y="3810"/>
                  </a:lnTo>
                  <a:lnTo>
                    <a:pt x="7620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376" name="object 1376" descr=""/>
            <p:cNvSpPr/>
            <p:nvPr/>
          </p:nvSpPr>
          <p:spPr>
            <a:xfrm>
              <a:off x="6866496" y="589295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14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14"/>
                  </a:lnTo>
                  <a:lnTo>
                    <a:pt x="0" y="3810"/>
                  </a:lnTo>
                  <a:lnTo>
                    <a:pt x="0" y="5918"/>
                  </a:lnTo>
                  <a:lnTo>
                    <a:pt x="1701" y="7620"/>
                  </a:lnTo>
                  <a:lnTo>
                    <a:pt x="3810" y="7620"/>
                  </a:lnTo>
                  <a:lnTo>
                    <a:pt x="5918" y="7620"/>
                  </a:lnTo>
                  <a:lnTo>
                    <a:pt x="7620" y="5918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377" name="object 1377" descr=""/>
            <p:cNvSpPr/>
            <p:nvPr/>
          </p:nvSpPr>
          <p:spPr>
            <a:xfrm>
              <a:off x="6866496" y="590817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378" name="object 1378" descr=""/>
            <p:cNvSpPr/>
            <p:nvPr/>
          </p:nvSpPr>
          <p:spPr>
            <a:xfrm>
              <a:off x="6866496" y="590817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379" name="object 1379" descr=""/>
            <p:cNvSpPr/>
            <p:nvPr/>
          </p:nvSpPr>
          <p:spPr>
            <a:xfrm>
              <a:off x="6866496" y="592340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380" name="object 1380" descr=""/>
            <p:cNvSpPr/>
            <p:nvPr/>
          </p:nvSpPr>
          <p:spPr>
            <a:xfrm>
              <a:off x="6866496" y="592340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381" name="object 1381" descr=""/>
            <p:cNvSpPr/>
            <p:nvPr/>
          </p:nvSpPr>
          <p:spPr>
            <a:xfrm>
              <a:off x="6866496" y="593862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01" y="7620"/>
                  </a:lnTo>
                  <a:lnTo>
                    <a:pt x="5918" y="7620"/>
                  </a:lnTo>
                  <a:lnTo>
                    <a:pt x="7620" y="5918"/>
                  </a:lnTo>
                  <a:lnTo>
                    <a:pt x="7620" y="3810"/>
                  </a:lnTo>
                  <a:lnTo>
                    <a:pt x="7620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382" name="object 1382" descr=""/>
            <p:cNvSpPr/>
            <p:nvPr/>
          </p:nvSpPr>
          <p:spPr>
            <a:xfrm>
              <a:off x="6866496" y="593862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14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14"/>
                  </a:lnTo>
                  <a:lnTo>
                    <a:pt x="0" y="3810"/>
                  </a:lnTo>
                  <a:lnTo>
                    <a:pt x="0" y="5918"/>
                  </a:lnTo>
                  <a:lnTo>
                    <a:pt x="1701" y="7620"/>
                  </a:lnTo>
                  <a:lnTo>
                    <a:pt x="3810" y="7620"/>
                  </a:lnTo>
                  <a:lnTo>
                    <a:pt x="5918" y="7620"/>
                  </a:lnTo>
                  <a:lnTo>
                    <a:pt x="7620" y="5918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383" name="object 1383" descr=""/>
            <p:cNvSpPr/>
            <p:nvPr/>
          </p:nvSpPr>
          <p:spPr>
            <a:xfrm>
              <a:off x="6866496" y="595384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19"/>
                  </a:lnTo>
                  <a:lnTo>
                    <a:pt x="5918" y="7619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384" name="object 1384" descr=""/>
            <p:cNvSpPr/>
            <p:nvPr/>
          </p:nvSpPr>
          <p:spPr>
            <a:xfrm>
              <a:off x="6866496" y="595384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19"/>
                  </a:lnTo>
                  <a:lnTo>
                    <a:pt x="3810" y="7619"/>
                  </a:lnTo>
                  <a:lnTo>
                    <a:pt x="5918" y="7619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385" name="object 1385" descr=""/>
            <p:cNvSpPr/>
            <p:nvPr/>
          </p:nvSpPr>
          <p:spPr>
            <a:xfrm>
              <a:off x="6866496" y="596907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386" name="object 1386" descr=""/>
            <p:cNvSpPr/>
            <p:nvPr/>
          </p:nvSpPr>
          <p:spPr>
            <a:xfrm>
              <a:off x="6866496" y="596907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387" name="object 1387" descr=""/>
            <p:cNvSpPr/>
            <p:nvPr/>
          </p:nvSpPr>
          <p:spPr>
            <a:xfrm>
              <a:off x="6866496" y="598430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388" name="object 1388" descr=""/>
            <p:cNvSpPr/>
            <p:nvPr/>
          </p:nvSpPr>
          <p:spPr>
            <a:xfrm>
              <a:off x="6866496" y="598430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389" name="object 1389" descr=""/>
            <p:cNvSpPr/>
            <p:nvPr/>
          </p:nvSpPr>
          <p:spPr>
            <a:xfrm>
              <a:off x="6866496" y="599951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19"/>
                  </a:lnTo>
                  <a:lnTo>
                    <a:pt x="5918" y="7619"/>
                  </a:lnTo>
                  <a:lnTo>
                    <a:pt x="7620" y="5905"/>
                  </a:lnTo>
                  <a:lnTo>
                    <a:pt x="7620" y="3809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390" name="object 1390" descr=""/>
            <p:cNvSpPr/>
            <p:nvPr/>
          </p:nvSpPr>
          <p:spPr>
            <a:xfrm>
              <a:off x="6866496" y="599951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09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01" y="7619"/>
                  </a:lnTo>
                  <a:lnTo>
                    <a:pt x="3810" y="7619"/>
                  </a:lnTo>
                  <a:lnTo>
                    <a:pt x="5918" y="7619"/>
                  </a:lnTo>
                  <a:lnTo>
                    <a:pt x="7620" y="5905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391" name="object 1391" descr=""/>
            <p:cNvSpPr/>
            <p:nvPr/>
          </p:nvSpPr>
          <p:spPr>
            <a:xfrm>
              <a:off x="6866496" y="601474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392" name="object 1392" descr=""/>
            <p:cNvSpPr/>
            <p:nvPr/>
          </p:nvSpPr>
          <p:spPr>
            <a:xfrm>
              <a:off x="6866496" y="601474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393" name="object 1393" descr=""/>
            <p:cNvSpPr/>
            <p:nvPr/>
          </p:nvSpPr>
          <p:spPr>
            <a:xfrm>
              <a:off x="6866496" y="602997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394" name="object 1394" descr=""/>
            <p:cNvSpPr/>
            <p:nvPr/>
          </p:nvSpPr>
          <p:spPr>
            <a:xfrm>
              <a:off x="6866496" y="602997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395" name="object 1395" descr=""/>
            <p:cNvSpPr/>
            <p:nvPr/>
          </p:nvSpPr>
          <p:spPr>
            <a:xfrm>
              <a:off x="6866496" y="604518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19"/>
                  </a:lnTo>
                  <a:lnTo>
                    <a:pt x="5918" y="7619"/>
                  </a:lnTo>
                  <a:lnTo>
                    <a:pt x="7620" y="5905"/>
                  </a:lnTo>
                  <a:lnTo>
                    <a:pt x="7620" y="3809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396" name="object 1396" descr=""/>
            <p:cNvSpPr/>
            <p:nvPr/>
          </p:nvSpPr>
          <p:spPr>
            <a:xfrm>
              <a:off x="6866496" y="604518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09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01" y="7619"/>
                  </a:lnTo>
                  <a:lnTo>
                    <a:pt x="3810" y="7619"/>
                  </a:lnTo>
                  <a:lnTo>
                    <a:pt x="5918" y="7619"/>
                  </a:lnTo>
                  <a:lnTo>
                    <a:pt x="7620" y="5905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397" name="object 1397" descr=""/>
            <p:cNvSpPr/>
            <p:nvPr/>
          </p:nvSpPr>
          <p:spPr>
            <a:xfrm>
              <a:off x="6866496" y="606041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398" name="object 1398" descr=""/>
            <p:cNvSpPr/>
            <p:nvPr/>
          </p:nvSpPr>
          <p:spPr>
            <a:xfrm>
              <a:off x="6866496" y="606041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399" name="object 1399" descr=""/>
            <p:cNvSpPr/>
            <p:nvPr/>
          </p:nvSpPr>
          <p:spPr>
            <a:xfrm>
              <a:off x="6866496" y="607564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400" name="object 1400" descr=""/>
            <p:cNvSpPr/>
            <p:nvPr/>
          </p:nvSpPr>
          <p:spPr>
            <a:xfrm>
              <a:off x="6866496" y="607564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401" name="object 1401" descr=""/>
            <p:cNvSpPr/>
            <p:nvPr/>
          </p:nvSpPr>
          <p:spPr>
            <a:xfrm>
              <a:off x="6866496" y="609085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01" y="7619"/>
                  </a:lnTo>
                  <a:lnTo>
                    <a:pt x="5918" y="7619"/>
                  </a:lnTo>
                  <a:lnTo>
                    <a:pt x="7620" y="5918"/>
                  </a:lnTo>
                  <a:lnTo>
                    <a:pt x="7620" y="3809"/>
                  </a:lnTo>
                  <a:lnTo>
                    <a:pt x="7620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402" name="object 1402" descr=""/>
            <p:cNvSpPr/>
            <p:nvPr/>
          </p:nvSpPr>
          <p:spPr>
            <a:xfrm>
              <a:off x="6866496" y="609085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09"/>
                  </a:moveTo>
                  <a:lnTo>
                    <a:pt x="7620" y="1714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14"/>
                  </a:lnTo>
                  <a:lnTo>
                    <a:pt x="0" y="3809"/>
                  </a:lnTo>
                  <a:lnTo>
                    <a:pt x="0" y="5918"/>
                  </a:lnTo>
                  <a:lnTo>
                    <a:pt x="1701" y="7619"/>
                  </a:lnTo>
                  <a:lnTo>
                    <a:pt x="3810" y="7619"/>
                  </a:lnTo>
                  <a:lnTo>
                    <a:pt x="5918" y="7619"/>
                  </a:lnTo>
                  <a:lnTo>
                    <a:pt x="7620" y="5918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403" name="object 1403" descr=""/>
            <p:cNvSpPr/>
            <p:nvPr/>
          </p:nvSpPr>
          <p:spPr>
            <a:xfrm>
              <a:off x="6866496" y="610608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404" name="object 1404" descr=""/>
            <p:cNvSpPr/>
            <p:nvPr/>
          </p:nvSpPr>
          <p:spPr>
            <a:xfrm>
              <a:off x="6866496" y="610608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405" name="object 1405" descr=""/>
            <p:cNvSpPr/>
            <p:nvPr/>
          </p:nvSpPr>
          <p:spPr>
            <a:xfrm>
              <a:off x="6866496" y="612131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406" name="object 1406" descr=""/>
            <p:cNvSpPr/>
            <p:nvPr/>
          </p:nvSpPr>
          <p:spPr>
            <a:xfrm>
              <a:off x="6866496" y="612131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407" name="object 1407" descr=""/>
            <p:cNvSpPr/>
            <p:nvPr/>
          </p:nvSpPr>
          <p:spPr>
            <a:xfrm>
              <a:off x="6866496" y="613652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01" y="7620"/>
                  </a:lnTo>
                  <a:lnTo>
                    <a:pt x="5918" y="7620"/>
                  </a:lnTo>
                  <a:lnTo>
                    <a:pt x="7620" y="5918"/>
                  </a:lnTo>
                  <a:lnTo>
                    <a:pt x="7620" y="3810"/>
                  </a:lnTo>
                  <a:lnTo>
                    <a:pt x="7620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408" name="object 1408" descr=""/>
            <p:cNvSpPr/>
            <p:nvPr/>
          </p:nvSpPr>
          <p:spPr>
            <a:xfrm>
              <a:off x="6866496" y="613652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14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14"/>
                  </a:lnTo>
                  <a:lnTo>
                    <a:pt x="0" y="3810"/>
                  </a:lnTo>
                  <a:lnTo>
                    <a:pt x="0" y="5918"/>
                  </a:lnTo>
                  <a:lnTo>
                    <a:pt x="1701" y="7620"/>
                  </a:lnTo>
                  <a:lnTo>
                    <a:pt x="3810" y="7620"/>
                  </a:lnTo>
                  <a:lnTo>
                    <a:pt x="5918" y="7620"/>
                  </a:lnTo>
                  <a:lnTo>
                    <a:pt x="7620" y="5918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409" name="object 1409" descr=""/>
            <p:cNvSpPr/>
            <p:nvPr/>
          </p:nvSpPr>
          <p:spPr>
            <a:xfrm>
              <a:off x="6866496" y="615175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410" name="object 1410" descr=""/>
            <p:cNvSpPr/>
            <p:nvPr/>
          </p:nvSpPr>
          <p:spPr>
            <a:xfrm>
              <a:off x="6866496" y="615175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411" name="object 1411" descr=""/>
            <p:cNvSpPr/>
            <p:nvPr/>
          </p:nvSpPr>
          <p:spPr>
            <a:xfrm>
              <a:off x="6866496" y="616698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412" name="object 1412" descr=""/>
            <p:cNvSpPr/>
            <p:nvPr/>
          </p:nvSpPr>
          <p:spPr>
            <a:xfrm>
              <a:off x="6866496" y="616698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413" name="object 1413" descr=""/>
            <p:cNvSpPr/>
            <p:nvPr/>
          </p:nvSpPr>
          <p:spPr>
            <a:xfrm>
              <a:off x="6866496" y="618220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414" name="object 1414" descr=""/>
            <p:cNvSpPr/>
            <p:nvPr/>
          </p:nvSpPr>
          <p:spPr>
            <a:xfrm>
              <a:off x="6866496" y="618220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415" name="object 1415" descr=""/>
            <p:cNvSpPr/>
            <p:nvPr/>
          </p:nvSpPr>
          <p:spPr>
            <a:xfrm>
              <a:off x="6866496" y="619742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20"/>
                  </a:lnTo>
                  <a:lnTo>
                    <a:pt x="5918" y="7620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416" name="object 1416" descr=""/>
            <p:cNvSpPr/>
            <p:nvPr/>
          </p:nvSpPr>
          <p:spPr>
            <a:xfrm>
              <a:off x="6866496" y="619742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20"/>
                  </a:lnTo>
                  <a:lnTo>
                    <a:pt x="3810" y="7620"/>
                  </a:lnTo>
                  <a:lnTo>
                    <a:pt x="5918" y="7620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417" name="object 1417" descr=""/>
            <p:cNvSpPr/>
            <p:nvPr/>
          </p:nvSpPr>
          <p:spPr>
            <a:xfrm>
              <a:off x="6866496" y="621264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418" name="object 1418" descr=""/>
            <p:cNvSpPr/>
            <p:nvPr/>
          </p:nvSpPr>
          <p:spPr>
            <a:xfrm>
              <a:off x="6866496" y="621264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419" name="object 1419" descr=""/>
            <p:cNvSpPr/>
            <p:nvPr/>
          </p:nvSpPr>
          <p:spPr>
            <a:xfrm>
              <a:off x="6866496" y="622787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420" name="object 1420" descr=""/>
            <p:cNvSpPr/>
            <p:nvPr/>
          </p:nvSpPr>
          <p:spPr>
            <a:xfrm>
              <a:off x="6866496" y="622787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421" name="object 1421" descr=""/>
            <p:cNvSpPr/>
            <p:nvPr/>
          </p:nvSpPr>
          <p:spPr>
            <a:xfrm>
              <a:off x="6866496" y="624309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20"/>
                  </a:lnTo>
                  <a:lnTo>
                    <a:pt x="5918" y="7620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422" name="object 1422" descr=""/>
            <p:cNvSpPr/>
            <p:nvPr/>
          </p:nvSpPr>
          <p:spPr>
            <a:xfrm>
              <a:off x="6866496" y="624309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20"/>
                  </a:lnTo>
                  <a:lnTo>
                    <a:pt x="3810" y="7620"/>
                  </a:lnTo>
                  <a:lnTo>
                    <a:pt x="5918" y="7620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423" name="object 1423" descr=""/>
            <p:cNvSpPr/>
            <p:nvPr/>
          </p:nvSpPr>
          <p:spPr>
            <a:xfrm>
              <a:off x="6866496" y="625831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424" name="object 1424" descr=""/>
            <p:cNvSpPr/>
            <p:nvPr/>
          </p:nvSpPr>
          <p:spPr>
            <a:xfrm>
              <a:off x="6866496" y="625831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425" name="object 1425" descr=""/>
            <p:cNvSpPr/>
            <p:nvPr/>
          </p:nvSpPr>
          <p:spPr>
            <a:xfrm>
              <a:off x="6866496" y="627354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426" name="object 1426" descr=""/>
            <p:cNvSpPr/>
            <p:nvPr/>
          </p:nvSpPr>
          <p:spPr>
            <a:xfrm>
              <a:off x="6866496" y="627354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427" name="object 1427" descr=""/>
            <p:cNvSpPr/>
            <p:nvPr/>
          </p:nvSpPr>
          <p:spPr>
            <a:xfrm>
              <a:off x="6866496" y="628876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18"/>
                  </a:lnTo>
                  <a:lnTo>
                    <a:pt x="1701" y="7620"/>
                  </a:lnTo>
                  <a:lnTo>
                    <a:pt x="5918" y="7620"/>
                  </a:lnTo>
                  <a:lnTo>
                    <a:pt x="7620" y="5918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428" name="object 1428" descr=""/>
            <p:cNvSpPr/>
            <p:nvPr/>
          </p:nvSpPr>
          <p:spPr>
            <a:xfrm>
              <a:off x="6866496" y="628876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18"/>
                  </a:lnTo>
                  <a:lnTo>
                    <a:pt x="1701" y="7620"/>
                  </a:lnTo>
                  <a:lnTo>
                    <a:pt x="3810" y="7620"/>
                  </a:lnTo>
                  <a:lnTo>
                    <a:pt x="5918" y="7620"/>
                  </a:lnTo>
                  <a:lnTo>
                    <a:pt x="7620" y="5918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429" name="object 1429" descr=""/>
            <p:cNvSpPr/>
            <p:nvPr/>
          </p:nvSpPr>
          <p:spPr>
            <a:xfrm>
              <a:off x="6866496" y="630398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430" name="object 1430" descr=""/>
            <p:cNvSpPr/>
            <p:nvPr/>
          </p:nvSpPr>
          <p:spPr>
            <a:xfrm>
              <a:off x="6866496" y="630398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431" name="object 1431" descr=""/>
            <p:cNvSpPr/>
            <p:nvPr/>
          </p:nvSpPr>
          <p:spPr>
            <a:xfrm>
              <a:off x="6866496" y="631921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432" name="object 1432" descr=""/>
            <p:cNvSpPr/>
            <p:nvPr/>
          </p:nvSpPr>
          <p:spPr>
            <a:xfrm>
              <a:off x="6866496" y="631921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433" name="object 1433" descr=""/>
            <p:cNvSpPr/>
            <p:nvPr/>
          </p:nvSpPr>
          <p:spPr>
            <a:xfrm>
              <a:off x="6866496" y="633442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01" y="7620"/>
                  </a:lnTo>
                  <a:lnTo>
                    <a:pt x="5918" y="7620"/>
                  </a:lnTo>
                  <a:lnTo>
                    <a:pt x="7620" y="5918"/>
                  </a:lnTo>
                  <a:lnTo>
                    <a:pt x="7620" y="3810"/>
                  </a:lnTo>
                  <a:lnTo>
                    <a:pt x="7620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434" name="object 1434" descr=""/>
            <p:cNvSpPr/>
            <p:nvPr/>
          </p:nvSpPr>
          <p:spPr>
            <a:xfrm>
              <a:off x="6866496" y="633442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14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14"/>
                  </a:lnTo>
                  <a:lnTo>
                    <a:pt x="0" y="3810"/>
                  </a:lnTo>
                  <a:lnTo>
                    <a:pt x="0" y="5918"/>
                  </a:lnTo>
                  <a:lnTo>
                    <a:pt x="1701" y="7620"/>
                  </a:lnTo>
                  <a:lnTo>
                    <a:pt x="3810" y="7620"/>
                  </a:lnTo>
                  <a:lnTo>
                    <a:pt x="5918" y="7620"/>
                  </a:lnTo>
                  <a:lnTo>
                    <a:pt x="7620" y="5918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435" name="object 1435" descr=""/>
            <p:cNvSpPr/>
            <p:nvPr/>
          </p:nvSpPr>
          <p:spPr>
            <a:xfrm>
              <a:off x="6866496" y="634965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436" name="object 1436" descr=""/>
            <p:cNvSpPr/>
            <p:nvPr/>
          </p:nvSpPr>
          <p:spPr>
            <a:xfrm>
              <a:off x="6866496" y="634965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437" name="object 1437" descr=""/>
            <p:cNvSpPr/>
            <p:nvPr/>
          </p:nvSpPr>
          <p:spPr>
            <a:xfrm>
              <a:off x="6866496" y="636488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438" name="object 1438" descr=""/>
            <p:cNvSpPr/>
            <p:nvPr/>
          </p:nvSpPr>
          <p:spPr>
            <a:xfrm>
              <a:off x="6866496" y="636488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439" name="object 1439" descr=""/>
            <p:cNvSpPr/>
            <p:nvPr/>
          </p:nvSpPr>
          <p:spPr>
            <a:xfrm>
              <a:off x="6866496" y="638009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01" y="7620"/>
                  </a:lnTo>
                  <a:lnTo>
                    <a:pt x="5918" y="7620"/>
                  </a:lnTo>
                  <a:lnTo>
                    <a:pt x="7620" y="5918"/>
                  </a:lnTo>
                  <a:lnTo>
                    <a:pt x="7620" y="3810"/>
                  </a:lnTo>
                  <a:lnTo>
                    <a:pt x="7620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440" name="object 1440" descr=""/>
            <p:cNvSpPr/>
            <p:nvPr/>
          </p:nvSpPr>
          <p:spPr>
            <a:xfrm>
              <a:off x="6866496" y="638009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14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14"/>
                  </a:lnTo>
                  <a:lnTo>
                    <a:pt x="0" y="3810"/>
                  </a:lnTo>
                  <a:lnTo>
                    <a:pt x="0" y="5918"/>
                  </a:lnTo>
                  <a:lnTo>
                    <a:pt x="1701" y="7620"/>
                  </a:lnTo>
                  <a:lnTo>
                    <a:pt x="3810" y="7620"/>
                  </a:lnTo>
                  <a:lnTo>
                    <a:pt x="5918" y="7620"/>
                  </a:lnTo>
                  <a:lnTo>
                    <a:pt x="7620" y="5918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441" name="object 1441" descr=""/>
            <p:cNvSpPr/>
            <p:nvPr/>
          </p:nvSpPr>
          <p:spPr>
            <a:xfrm>
              <a:off x="6866496" y="639532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442" name="object 1442" descr=""/>
            <p:cNvSpPr/>
            <p:nvPr/>
          </p:nvSpPr>
          <p:spPr>
            <a:xfrm>
              <a:off x="6866496" y="639532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443" name="object 1443" descr=""/>
            <p:cNvSpPr/>
            <p:nvPr/>
          </p:nvSpPr>
          <p:spPr>
            <a:xfrm>
              <a:off x="6866496" y="641055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444" name="object 1444" descr=""/>
            <p:cNvSpPr/>
            <p:nvPr/>
          </p:nvSpPr>
          <p:spPr>
            <a:xfrm>
              <a:off x="6866496" y="641055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445" name="object 1445" descr=""/>
            <p:cNvSpPr/>
            <p:nvPr/>
          </p:nvSpPr>
          <p:spPr>
            <a:xfrm>
              <a:off x="6866496" y="642578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446" name="object 1446" descr=""/>
            <p:cNvSpPr/>
            <p:nvPr/>
          </p:nvSpPr>
          <p:spPr>
            <a:xfrm>
              <a:off x="6866496" y="642578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447" name="object 1447" descr=""/>
            <p:cNvSpPr/>
            <p:nvPr/>
          </p:nvSpPr>
          <p:spPr>
            <a:xfrm>
              <a:off x="6866496" y="644099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19"/>
                  </a:lnTo>
                  <a:lnTo>
                    <a:pt x="5918" y="7619"/>
                  </a:lnTo>
                  <a:lnTo>
                    <a:pt x="7620" y="5905"/>
                  </a:lnTo>
                  <a:lnTo>
                    <a:pt x="7620" y="3809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448" name="object 1448" descr=""/>
            <p:cNvSpPr/>
            <p:nvPr/>
          </p:nvSpPr>
          <p:spPr>
            <a:xfrm>
              <a:off x="6866496" y="644099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09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01" y="7619"/>
                  </a:lnTo>
                  <a:lnTo>
                    <a:pt x="3810" y="7619"/>
                  </a:lnTo>
                  <a:lnTo>
                    <a:pt x="5918" y="7619"/>
                  </a:lnTo>
                  <a:lnTo>
                    <a:pt x="7620" y="5905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449" name="object 1449" descr=""/>
            <p:cNvSpPr/>
            <p:nvPr/>
          </p:nvSpPr>
          <p:spPr>
            <a:xfrm>
              <a:off x="6866496" y="645622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450" name="object 1450" descr=""/>
            <p:cNvSpPr/>
            <p:nvPr/>
          </p:nvSpPr>
          <p:spPr>
            <a:xfrm>
              <a:off x="6866496" y="645622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451" name="object 1451" descr=""/>
            <p:cNvSpPr/>
            <p:nvPr/>
          </p:nvSpPr>
          <p:spPr>
            <a:xfrm>
              <a:off x="6866496" y="647145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452" name="object 1452" descr=""/>
            <p:cNvSpPr/>
            <p:nvPr/>
          </p:nvSpPr>
          <p:spPr>
            <a:xfrm>
              <a:off x="6866496" y="647145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453" name="object 1453" descr=""/>
            <p:cNvSpPr/>
            <p:nvPr/>
          </p:nvSpPr>
          <p:spPr>
            <a:xfrm>
              <a:off x="6866496" y="648666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19"/>
                  </a:lnTo>
                  <a:lnTo>
                    <a:pt x="5918" y="7619"/>
                  </a:lnTo>
                  <a:lnTo>
                    <a:pt x="7620" y="5905"/>
                  </a:lnTo>
                  <a:lnTo>
                    <a:pt x="7620" y="3809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454" name="object 1454" descr=""/>
            <p:cNvSpPr/>
            <p:nvPr/>
          </p:nvSpPr>
          <p:spPr>
            <a:xfrm>
              <a:off x="6866496" y="648666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09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01" y="7619"/>
                  </a:lnTo>
                  <a:lnTo>
                    <a:pt x="3810" y="7619"/>
                  </a:lnTo>
                  <a:lnTo>
                    <a:pt x="5918" y="7619"/>
                  </a:lnTo>
                  <a:lnTo>
                    <a:pt x="7620" y="5905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455" name="object 1455" descr=""/>
            <p:cNvSpPr/>
            <p:nvPr/>
          </p:nvSpPr>
          <p:spPr>
            <a:xfrm>
              <a:off x="6866496" y="650189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456" name="object 1456" descr=""/>
            <p:cNvSpPr/>
            <p:nvPr/>
          </p:nvSpPr>
          <p:spPr>
            <a:xfrm>
              <a:off x="6866496" y="650189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457" name="object 1457" descr=""/>
            <p:cNvSpPr/>
            <p:nvPr/>
          </p:nvSpPr>
          <p:spPr>
            <a:xfrm>
              <a:off x="6866496" y="651711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458" name="object 1458" descr=""/>
            <p:cNvSpPr/>
            <p:nvPr/>
          </p:nvSpPr>
          <p:spPr>
            <a:xfrm>
              <a:off x="6866496" y="651711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459" name="object 1459" descr=""/>
            <p:cNvSpPr/>
            <p:nvPr/>
          </p:nvSpPr>
          <p:spPr>
            <a:xfrm>
              <a:off x="6866496" y="653233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01" y="7620"/>
                  </a:lnTo>
                  <a:lnTo>
                    <a:pt x="5918" y="7620"/>
                  </a:lnTo>
                  <a:lnTo>
                    <a:pt x="7620" y="5918"/>
                  </a:lnTo>
                  <a:lnTo>
                    <a:pt x="7620" y="3810"/>
                  </a:lnTo>
                  <a:lnTo>
                    <a:pt x="7620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460" name="object 1460" descr=""/>
            <p:cNvSpPr/>
            <p:nvPr/>
          </p:nvSpPr>
          <p:spPr>
            <a:xfrm>
              <a:off x="6866496" y="653233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14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14"/>
                  </a:lnTo>
                  <a:lnTo>
                    <a:pt x="0" y="3810"/>
                  </a:lnTo>
                  <a:lnTo>
                    <a:pt x="0" y="5918"/>
                  </a:lnTo>
                  <a:lnTo>
                    <a:pt x="1701" y="7620"/>
                  </a:lnTo>
                  <a:lnTo>
                    <a:pt x="3810" y="7620"/>
                  </a:lnTo>
                  <a:lnTo>
                    <a:pt x="5918" y="7620"/>
                  </a:lnTo>
                  <a:lnTo>
                    <a:pt x="7620" y="5918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461" name="object 1461" descr=""/>
            <p:cNvSpPr/>
            <p:nvPr/>
          </p:nvSpPr>
          <p:spPr>
            <a:xfrm>
              <a:off x="6866496" y="654756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462" name="object 1462" descr=""/>
            <p:cNvSpPr/>
            <p:nvPr/>
          </p:nvSpPr>
          <p:spPr>
            <a:xfrm>
              <a:off x="6866496" y="654756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09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463" name="object 1463" descr=""/>
            <p:cNvSpPr/>
            <p:nvPr/>
          </p:nvSpPr>
          <p:spPr>
            <a:xfrm>
              <a:off x="6866496" y="656278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464" name="object 1464" descr=""/>
            <p:cNvSpPr/>
            <p:nvPr/>
          </p:nvSpPr>
          <p:spPr>
            <a:xfrm>
              <a:off x="6866496" y="656278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465" name="object 1465" descr=""/>
            <p:cNvSpPr/>
            <p:nvPr/>
          </p:nvSpPr>
          <p:spPr>
            <a:xfrm>
              <a:off x="6866496" y="657800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01" y="7620"/>
                  </a:lnTo>
                  <a:lnTo>
                    <a:pt x="5918" y="7620"/>
                  </a:lnTo>
                  <a:lnTo>
                    <a:pt x="7620" y="5918"/>
                  </a:lnTo>
                  <a:lnTo>
                    <a:pt x="7620" y="3810"/>
                  </a:lnTo>
                  <a:lnTo>
                    <a:pt x="7620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466" name="object 1466" descr=""/>
            <p:cNvSpPr/>
            <p:nvPr/>
          </p:nvSpPr>
          <p:spPr>
            <a:xfrm>
              <a:off x="6866496" y="657800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14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14"/>
                  </a:lnTo>
                  <a:lnTo>
                    <a:pt x="0" y="3810"/>
                  </a:lnTo>
                  <a:lnTo>
                    <a:pt x="0" y="5918"/>
                  </a:lnTo>
                  <a:lnTo>
                    <a:pt x="1701" y="7620"/>
                  </a:lnTo>
                  <a:lnTo>
                    <a:pt x="3810" y="7620"/>
                  </a:lnTo>
                  <a:lnTo>
                    <a:pt x="5918" y="7620"/>
                  </a:lnTo>
                  <a:lnTo>
                    <a:pt x="7620" y="5918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467" name="object 1467" descr=""/>
            <p:cNvSpPr/>
            <p:nvPr/>
          </p:nvSpPr>
          <p:spPr>
            <a:xfrm>
              <a:off x="6866496" y="659323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468" name="object 1468" descr=""/>
            <p:cNvSpPr/>
            <p:nvPr/>
          </p:nvSpPr>
          <p:spPr>
            <a:xfrm>
              <a:off x="6866496" y="659323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09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469" name="object 1469" descr=""/>
            <p:cNvSpPr/>
            <p:nvPr/>
          </p:nvSpPr>
          <p:spPr>
            <a:xfrm>
              <a:off x="6866496" y="660845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470" name="object 1470" descr=""/>
            <p:cNvSpPr/>
            <p:nvPr/>
          </p:nvSpPr>
          <p:spPr>
            <a:xfrm>
              <a:off x="6866496" y="660845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471" name="object 1471" descr=""/>
            <p:cNvSpPr/>
            <p:nvPr/>
          </p:nvSpPr>
          <p:spPr>
            <a:xfrm>
              <a:off x="6866496" y="662367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01" y="7620"/>
                  </a:lnTo>
                  <a:lnTo>
                    <a:pt x="5918" y="7620"/>
                  </a:lnTo>
                  <a:lnTo>
                    <a:pt x="7620" y="5918"/>
                  </a:lnTo>
                  <a:lnTo>
                    <a:pt x="7620" y="3810"/>
                  </a:lnTo>
                  <a:lnTo>
                    <a:pt x="7620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472" name="object 1472" descr=""/>
            <p:cNvSpPr/>
            <p:nvPr/>
          </p:nvSpPr>
          <p:spPr>
            <a:xfrm>
              <a:off x="6866496" y="662367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14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14"/>
                  </a:lnTo>
                  <a:lnTo>
                    <a:pt x="0" y="3810"/>
                  </a:lnTo>
                  <a:lnTo>
                    <a:pt x="0" y="5918"/>
                  </a:lnTo>
                  <a:lnTo>
                    <a:pt x="1701" y="7620"/>
                  </a:lnTo>
                  <a:lnTo>
                    <a:pt x="3810" y="7620"/>
                  </a:lnTo>
                  <a:lnTo>
                    <a:pt x="5918" y="7620"/>
                  </a:lnTo>
                  <a:lnTo>
                    <a:pt x="7620" y="5918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473" name="object 1473" descr=""/>
            <p:cNvSpPr/>
            <p:nvPr/>
          </p:nvSpPr>
          <p:spPr>
            <a:xfrm>
              <a:off x="6866496" y="663889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19"/>
                  </a:lnTo>
                  <a:lnTo>
                    <a:pt x="5918" y="7619"/>
                  </a:lnTo>
                  <a:lnTo>
                    <a:pt x="7620" y="5905"/>
                  </a:lnTo>
                  <a:lnTo>
                    <a:pt x="7620" y="3809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474" name="object 1474" descr=""/>
            <p:cNvSpPr/>
            <p:nvPr/>
          </p:nvSpPr>
          <p:spPr>
            <a:xfrm>
              <a:off x="6866496" y="663889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09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01" y="7619"/>
                  </a:lnTo>
                  <a:lnTo>
                    <a:pt x="3810" y="7619"/>
                  </a:lnTo>
                  <a:lnTo>
                    <a:pt x="5918" y="7619"/>
                  </a:lnTo>
                  <a:lnTo>
                    <a:pt x="7620" y="5905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475" name="object 1475" descr=""/>
            <p:cNvSpPr/>
            <p:nvPr/>
          </p:nvSpPr>
          <p:spPr>
            <a:xfrm>
              <a:off x="6866496" y="665412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476" name="object 1476" descr=""/>
            <p:cNvSpPr/>
            <p:nvPr/>
          </p:nvSpPr>
          <p:spPr>
            <a:xfrm>
              <a:off x="6866496" y="665412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477" name="object 1477" descr=""/>
            <p:cNvSpPr/>
            <p:nvPr/>
          </p:nvSpPr>
          <p:spPr>
            <a:xfrm>
              <a:off x="6866496" y="666935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478" name="object 1478" descr=""/>
            <p:cNvSpPr/>
            <p:nvPr/>
          </p:nvSpPr>
          <p:spPr>
            <a:xfrm>
              <a:off x="6866496" y="666935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479" name="object 1479" descr=""/>
            <p:cNvSpPr/>
            <p:nvPr/>
          </p:nvSpPr>
          <p:spPr>
            <a:xfrm>
              <a:off x="6866496" y="668456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19"/>
                  </a:lnTo>
                  <a:lnTo>
                    <a:pt x="5918" y="7619"/>
                  </a:lnTo>
                  <a:lnTo>
                    <a:pt x="7620" y="5905"/>
                  </a:lnTo>
                  <a:lnTo>
                    <a:pt x="7620" y="3809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480" name="object 1480" descr=""/>
            <p:cNvSpPr/>
            <p:nvPr/>
          </p:nvSpPr>
          <p:spPr>
            <a:xfrm>
              <a:off x="6866496" y="668456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09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01" y="7619"/>
                  </a:lnTo>
                  <a:lnTo>
                    <a:pt x="3810" y="7619"/>
                  </a:lnTo>
                  <a:lnTo>
                    <a:pt x="5918" y="7619"/>
                  </a:lnTo>
                  <a:lnTo>
                    <a:pt x="7620" y="5905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481" name="object 1481" descr=""/>
            <p:cNvSpPr/>
            <p:nvPr/>
          </p:nvSpPr>
          <p:spPr>
            <a:xfrm>
              <a:off x="6866496" y="669979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482" name="object 1482" descr=""/>
            <p:cNvSpPr/>
            <p:nvPr/>
          </p:nvSpPr>
          <p:spPr>
            <a:xfrm>
              <a:off x="6866496" y="669979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483" name="object 1483" descr=""/>
            <p:cNvSpPr/>
            <p:nvPr/>
          </p:nvSpPr>
          <p:spPr>
            <a:xfrm>
              <a:off x="6866496" y="671502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484" name="object 1484" descr=""/>
            <p:cNvSpPr/>
            <p:nvPr/>
          </p:nvSpPr>
          <p:spPr>
            <a:xfrm>
              <a:off x="6866496" y="671502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485" name="object 1485" descr=""/>
            <p:cNvSpPr/>
            <p:nvPr/>
          </p:nvSpPr>
          <p:spPr>
            <a:xfrm>
              <a:off x="6866496" y="673023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18"/>
                  </a:lnTo>
                  <a:lnTo>
                    <a:pt x="1701" y="7619"/>
                  </a:lnTo>
                  <a:lnTo>
                    <a:pt x="5918" y="7619"/>
                  </a:lnTo>
                  <a:lnTo>
                    <a:pt x="7620" y="5918"/>
                  </a:lnTo>
                  <a:lnTo>
                    <a:pt x="7620" y="3809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486" name="object 1486" descr=""/>
            <p:cNvSpPr/>
            <p:nvPr/>
          </p:nvSpPr>
          <p:spPr>
            <a:xfrm>
              <a:off x="6866496" y="673023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09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18"/>
                  </a:lnTo>
                  <a:lnTo>
                    <a:pt x="1701" y="7619"/>
                  </a:lnTo>
                  <a:lnTo>
                    <a:pt x="3810" y="7619"/>
                  </a:lnTo>
                  <a:lnTo>
                    <a:pt x="5918" y="7619"/>
                  </a:lnTo>
                  <a:lnTo>
                    <a:pt x="7620" y="5918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487" name="object 1487" descr=""/>
            <p:cNvSpPr/>
            <p:nvPr/>
          </p:nvSpPr>
          <p:spPr>
            <a:xfrm>
              <a:off x="6866496" y="674546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488" name="object 1488" descr=""/>
            <p:cNvSpPr/>
            <p:nvPr/>
          </p:nvSpPr>
          <p:spPr>
            <a:xfrm>
              <a:off x="6866496" y="674546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489" name="object 1489" descr=""/>
            <p:cNvSpPr/>
            <p:nvPr/>
          </p:nvSpPr>
          <p:spPr>
            <a:xfrm>
              <a:off x="6866496" y="676069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490" name="object 1490" descr=""/>
            <p:cNvSpPr/>
            <p:nvPr/>
          </p:nvSpPr>
          <p:spPr>
            <a:xfrm>
              <a:off x="6866496" y="676069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491" name="object 1491" descr=""/>
            <p:cNvSpPr/>
            <p:nvPr/>
          </p:nvSpPr>
          <p:spPr>
            <a:xfrm>
              <a:off x="6866496" y="677590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01" y="7619"/>
                  </a:lnTo>
                  <a:lnTo>
                    <a:pt x="5918" y="7619"/>
                  </a:lnTo>
                  <a:lnTo>
                    <a:pt x="7620" y="5918"/>
                  </a:lnTo>
                  <a:lnTo>
                    <a:pt x="7620" y="3809"/>
                  </a:lnTo>
                  <a:lnTo>
                    <a:pt x="7620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492" name="object 1492" descr=""/>
            <p:cNvSpPr/>
            <p:nvPr/>
          </p:nvSpPr>
          <p:spPr>
            <a:xfrm>
              <a:off x="6866496" y="677590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09"/>
                  </a:moveTo>
                  <a:lnTo>
                    <a:pt x="7620" y="1714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14"/>
                  </a:lnTo>
                  <a:lnTo>
                    <a:pt x="0" y="3809"/>
                  </a:lnTo>
                  <a:lnTo>
                    <a:pt x="0" y="5918"/>
                  </a:lnTo>
                  <a:lnTo>
                    <a:pt x="1701" y="7619"/>
                  </a:lnTo>
                  <a:lnTo>
                    <a:pt x="3810" y="7619"/>
                  </a:lnTo>
                  <a:lnTo>
                    <a:pt x="5918" y="7619"/>
                  </a:lnTo>
                  <a:lnTo>
                    <a:pt x="7620" y="5918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493" name="object 1493" descr=""/>
            <p:cNvSpPr/>
            <p:nvPr/>
          </p:nvSpPr>
          <p:spPr>
            <a:xfrm>
              <a:off x="6866496" y="679113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494" name="object 1494" descr=""/>
            <p:cNvSpPr/>
            <p:nvPr/>
          </p:nvSpPr>
          <p:spPr>
            <a:xfrm>
              <a:off x="6866496" y="679113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495" name="object 1495" descr=""/>
            <p:cNvSpPr/>
            <p:nvPr/>
          </p:nvSpPr>
          <p:spPr>
            <a:xfrm>
              <a:off x="6866496" y="680636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496" name="object 1496" descr=""/>
            <p:cNvSpPr/>
            <p:nvPr/>
          </p:nvSpPr>
          <p:spPr>
            <a:xfrm>
              <a:off x="6866496" y="680636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497" name="object 1497" descr=""/>
            <p:cNvSpPr/>
            <p:nvPr/>
          </p:nvSpPr>
          <p:spPr>
            <a:xfrm>
              <a:off x="6866496" y="682157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01" y="7619"/>
                  </a:lnTo>
                  <a:lnTo>
                    <a:pt x="5918" y="7619"/>
                  </a:lnTo>
                  <a:lnTo>
                    <a:pt x="7620" y="5918"/>
                  </a:lnTo>
                  <a:lnTo>
                    <a:pt x="7620" y="3809"/>
                  </a:lnTo>
                  <a:lnTo>
                    <a:pt x="7620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498" name="object 1498" descr=""/>
            <p:cNvSpPr/>
            <p:nvPr/>
          </p:nvSpPr>
          <p:spPr>
            <a:xfrm>
              <a:off x="6866496" y="682157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09"/>
                  </a:moveTo>
                  <a:lnTo>
                    <a:pt x="7620" y="1714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14"/>
                  </a:lnTo>
                  <a:lnTo>
                    <a:pt x="0" y="3809"/>
                  </a:lnTo>
                  <a:lnTo>
                    <a:pt x="0" y="5918"/>
                  </a:lnTo>
                  <a:lnTo>
                    <a:pt x="1701" y="7619"/>
                  </a:lnTo>
                  <a:lnTo>
                    <a:pt x="3810" y="7619"/>
                  </a:lnTo>
                  <a:lnTo>
                    <a:pt x="5918" y="7619"/>
                  </a:lnTo>
                  <a:lnTo>
                    <a:pt x="7620" y="5918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499" name="object 1499" descr=""/>
            <p:cNvSpPr/>
            <p:nvPr/>
          </p:nvSpPr>
          <p:spPr>
            <a:xfrm>
              <a:off x="6866496" y="683680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500" name="object 1500" descr=""/>
            <p:cNvSpPr/>
            <p:nvPr/>
          </p:nvSpPr>
          <p:spPr>
            <a:xfrm>
              <a:off x="6866496" y="683680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09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501" name="object 1501" descr=""/>
            <p:cNvSpPr/>
            <p:nvPr/>
          </p:nvSpPr>
          <p:spPr>
            <a:xfrm>
              <a:off x="6866496" y="685203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502" name="object 1502" descr=""/>
            <p:cNvSpPr/>
            <p:nvPr/>
          </p:nvSpPr>
          <p:spPr>
            <a:xfrm>
              <a:off x="6866496" y="685203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503" name="object 1503" descr=""/>
            <p:cNvSpPr/>
            <p:nvPr/>
          </p:nvSpPr>
          <p:spPr>
            <a:xfrm>
              <a:off x="6866496" y="686725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504" name="object 1504" descr=""/>
            <p:cNvSpPr/>
            <p:nvPr/>
          </p:nvSpPr>
          <p:spPr>
            <a:xfrm>
              <a:off x="6866496" y="686725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505" name="object 1505" descr=""/>
            <p:cNvSpPr/>
            <p:nvPr/>
          </p:nvSpPr>
          <p:spPr>
            <a:xfrm>
              <a:off x="6866496" y="688247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19"/>
                  </a:lnTo>
                  <a:lnTo>
                    <a:pt x="5918" y="7619"/>
                  </a:lnTo>
                  <a:lnTo>
                    <a:pt x="7620" y="5905"/>
                  </a:lnTo>
                  <a:lnTo>
                    <a:pt x="7620" y="3809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506" name="object 1506" descr=""/>
            <p:cNvSpPr/>
            <p:nvPr/>
          </p:nvSpPr>
          <p:spPr>
            <a:xfrm>
              <a:off x="6866496" y="688247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09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01" y="7619"/>
                  </a:lnTo>
                  <a:lnTo>
                    <a:pt x="3810" y="7619"/>
                  </a:lnTo>
                  <a:lnTo>
                    <a:pt x="5918" y="7619"/>
                  </a:lnTo>
                  <a:lnTo>
                    <a:pt x="7620" y="5905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507" name="object 1507" descr=""/>
            <p:cNvSpPr/>
            <p:nvPr/>
          </p:nvSpPr>
          <p:spPr>
            <a:xfrm>
              <a:off x="6866496" y="689770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508" name="object 1508" descr=""/>
            <p:cNvSpPr/>
            <p:nvPr/>
          </p:nvSpPr>
          <p:spPr>
            <a:xfrm>
              <a:off x="6866496" y="689770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509" name="object 1509" descr=""/>
            <p:cNvSpPr/>
            <p:nvPr/>
          </p:nvSpPr>
          <p:spPr>
            <a:xfrm>
              <a:off x="6866496" y="691292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510" name="object 1510" descr=""/>
            <p:cNvSpPr/>
            <p:nvPr/>
          </p:nvSpPr>
          <p:spPr>
            <a:xfrm>
              <a:off x="6866496" y="691292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511" name="object 1511" descr=""/>
            <p:cNvSpPr/>
            <p:nvPr/>
          </p:nvSpPr>
          <p:spPr>
            <a:xfrm>
              <a:off x="6866496" y="692814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19"/>
                  </a:lnTo>
                  <a:lnTo>
                    <a:pt x="5918" y="7619"/>
                  </a:lnTo>
                  <a:lnTo>
                    <a:pt x="7620" y="5905"/>
                  </a:lnTo>
                  <a:lnTo>
                    <a:pt x="7620" y="3809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512" name="object 1512" descr=""/>
            <p:cNvSpPr/>
            <p:nvPr/>
          </p:nvSpPr>
          <p:spPr>
            <a:xfrm>
              <a:off x="6866496" y="692814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09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01" y="7619"/>
                  </a:lnTo>
                  <a:lnTo>
                    <a:pt x="3810" y="7619"/>
                  </a:lnTo>
                  <a:lnTo>
                    <a:pt x="5918" y="7619"/>
                  </a:lnTo>
                  <a:lnTo>
                    <a:pt x="7620" y="5905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513" name="object 1513" descr=""/>
            <p:cNvSpPr/>
            <p:nvPr/>
          </p:nvSpPr>
          <p:spPr>
            <a:xfrm>
              <a:off x="6866496" y="694336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514" name="object 1514" descr=""/>
            <p:cNvSpPr/>
            <p:nvPr/>
          </p:nvSpPr>
          <p:spPr>
            <a:xfrm>
              <a:off x="6866496" y="694336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515" name="object 1515" descr=""/>
            <p:cNvSpPr/>
            <p:nvPr/>
          </p:nvSpPr>
          <p:spPr>
            <a:xfrm>
              <a:off x="6866496" y="695859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516" name="object 1516" descr=""/>
            <p:cNvSpPr/>
            <p:nvPr/>
          </p:nvSpPr>
          <p:spPr>
            <a:xfrm>
              <a:off x="6866496" y="695859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517" name="object 1517" descr=""/>
            <p:cNvSpPr/>
            <p:nvPr/>
          </p:nvSpPr>
          <p:spPr>
            <a:xfrm>
              <a:off x="6866496" y="697381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18"/>
                  </a:lnTo>
                  <a:lnTo>
                    <a:pt x="1701" y="7619"/>
                  </a:lnTo>
                  <a:lnTo>
                    <a:pt x="5918" y="7619"/>
                  </a:lnTo>
                  <a:lnTo>
                    <a:pt x="7620" y="5918"/>
                  </a:lnTo>
                  <a:lnTo>
                    <a:pt x="7620" y="3809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518" name="object 1518" descr=""/>
            <p:cNvSpPr/>
            <p:nvPr/>
          </p:nvSpPr>
          <p:spPr>
            <a:xfrm>
              <a:off x="6866496" y="697381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09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18"/>
                  </a:lnTo>
                  <a:lnTo>
                    <a:pt x="1701" y="7619"/>
                  </a:lnTo>
                  <a:lnTo>
                    <a:pt x="3810" y="7619"/>
                  </a:lnTo>
                  <a:lnTo>
                    <a:pt x="5918" y="7619"/>
                  </a:lnTo>
                  <a:lnTo>
                    <a:pt x="7620" y="5918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519" name="object 1519" descr=""/>
            <p:cNvSpPr/>
            <p:nvPr/>
          </p:nvSpPr>
          <p:spPr>
            <a:xfrm>
              <a:off x="6866496" y="698903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520" name="object 1520" descr=""/>
            <p:cNvSpPr/>
            <p:nvPr/>
          </p:nvSpPr>
          <p:spPr>
            <a:xfrm>
              <a:off x="6866496" y="698903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521" name="object 1521" descr=""/>
            <p:cNvSpPr/>
            <p:nvPr/>
          </p:nvSpPr>
          <p:spPr>
            <a:xfrm>
              <a:off x="6866496" y="700426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522" name="object 1522" descr=""/>
            <p:cNvSpPr/>
            <p:nvPr/>
          </p:nvSpPr>
          <p:spPr>
            <a:xfrm>
              <a:off x="6866496" y="700426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523" name="object 1523" descr=""/>
            <p:cNvSpPr/>
            <p:nvPr/>
          </p:nvSpPr>
          <p:spPr>
            <a:xfrm>
              <a:off x="6866496" y="701948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01" y="7620"/>
                  </a:lnTo>
                  <a:lnTo>
                    <a:pt x="5918" y="7620"/>
                  </a:lnTo>
                  <a:lnTo>
                    <a:pt x="7620" y="5918"/>
                  </a:lnTo>
                  <a:lnTo>
                    <a:pt x="7620" y="3810"/>
                  </a:lnTo>
                  <a:lnTo>
                    <a:pt x="7620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524" name="object 1524" descr=""/>
            <p:cNvSpPr/>
            <p:nvPr/>
          </p:nvSpPr>
          <p:spPr>
            <a:xfrm>
              <a:off x="6866496" y="7019480"/>
              <a:ext cx="7620" cy="83820"/>
            </a:xfrm>
            <a:custGeom>
              <a:avLst/>
              <a:gdLst/>
              <a:ahLst/>
              <a:cxnLst/>
              <a:rect l="l" t="t" r="r" b="b"/>
              <a:pathLst>
                <a:path w="7620" h="83820">
                  <a:moveTo>
                    <a:pt x="7620" y="3810"/>
                  </a:moveTo>
                  <a:lnTo>
                    <a:pt x="7620" y="1714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14"/>
                  </a:lnTo>
                  <a:lnTo>
                    <a:pt x="0" y="3810"/>
                  </a:lnTo>
                  <a:lnTo>
                    <a:pt x="0" y="5918"/>
                  </a:lnTo>
                  <a:lnTo>
                    <a:pt x="1701" y="7620"/>
                  </a:lnTo>
                  <a:lnTo>
                    <a:pt x="3810" y="7620"/>
                  </a:lnTo>
                  <a:lnTo>
                    <a:pt x="5918" y="7620"/>
                  </a:lnTo>
                  <a:lnTo>
                    <a:pt x="7620" y="5918"/>
                  </a:lnTo>
                  <a:lnTo>
                    <a:pt x="7620" y="3810"/>
                  </a:lnTo>
                </a:path>
                <a:path w="7620" h="83820">
                  <a:moveTo>
                    <a:pt x="7620" y="19037"/>
                  </a:moveTo>
                  <a:lnTo>
                    <a:pt x="7620" y="16929"/>
                  </a:lnTo>
                  <a:lnTo>
                    <a:pt x="5918" y="15227"/>
                  </a:lnTo>
                  <a:lnTo>
                    <a:pt x="3810" y="15227"/>
                  </a:lnTo>
                  <a:lnTo>
                    <a:pt x="1701" y="15227"/>
                  </a:lnTo>
                  <a:lnTo>
                    <a:pt x="0" y="16929"/>
                  </a:lnTo>
                  <a:lnTo>
                    <a:pt x="0" y="19037"/>
                  </a:lnTo>
                  <a:lnTo>
                    <a:pt x="0" y="21132"/>
                  </a:lnTo>
                  <a:lnTo>
                    <a:pt x="1701" y="22834"/>
                  </a:lnTo>
                  <a:lnTo>
                    <a:pt x="3810" y="22834"/>
                  </a:lnTo>
                  <a:lnTo>
                    <a:pt x="5918" y="22834"/>
                  </a:lnTo>
                  <a:lnTo>
                    <a:pt x="7620" y="21132"/>
                  </a:lnTo>
                  <a:lnTo>
                    <a:pt x="7620" y="19037"/>
                  </a:lnTo>
                </a:path>
                <a:path w="7620" h="83820">
                  <a:moveTo>
                    <a:pt x="7620" y="34251"/>
                  </a:moveTo>
                  <a:lnTo>
                    <a:pt x="7620" y="32156"/>
                  </a:lnTo>
                  <a:lnTo>
                    <a:pt x="5918" y="30454"/>
                  </a:lnTo>
                  <a:lnTo>
                    <a:pt x="3810" y="30454"/>
                  </a:lnTo>
                  <a:lnTo>
                    <a:pt x="1701" y="30454"/>
                  </a:lnTo>
                  <a:lnTo>
                    <a:pt x="0" y="32156"/>
                  </a:lnTo>
                  <a:lnTo>
                    <a:pt x="0" y="34251"/>
                  </a:lnTo>
                  <a:lnTo>
                    <a:pt x="0" y="36360"/>
                  </a:lnTo>
                  <a:lnTo>
                    <a:pt x="1701" y="38061"/>
                  </a:lnTo>
                  <a:lnTo>
                    <a:pt x="3810" y="38061"/>
                  </a:lnTo>
                  <a:lnTo>
                    <a:pt x="5918" y="38061"/>
                  </a:lnTo>
                  <a:lnTo>
                    <a:pt x="7620" y="36360"/>
                  </a:lnTo>
                  <a:lnTo>
                    <a:pt x="7620" y="34251"/>
                  </a:lnTo>
                </a:path>
                <a:path w="7620" h="83820">
                  <a:moveTo>
                    <a:pt x="7620" y="49479"/>
                  </a:moveTo>
                  <a:lnTo>
                    <a:pt x="7620" y="47383"/>
                  </a:lnTo>
                  <a:lnTo>
                    <a:pt x="5918" y="45669"/>
                  </a:lnTo>
                  <a:lnTo>
                    <a:pt x="3810" y="45669"/>
                  </a:lnTo>
                  <a:lnTo>
                    <a:pt x="1701" y="45669"/>
                  </a:lnTo>
                  <a:lnTo>
                    <a:pt x="0" y="47383"/>
                  </a:lnTo>
                  <a:lnTo>
                    <a:pt x="0" y="49479"/>
                  </a:lnTo>
                  <a:lnTo>
                    <a:pt x="0" y="51587"/>
                  </a:lnTo>
                  <a:lnTo>
                    <a:pt x="1701" y="53289"/>
                  </a:lnTo>
                  <a:lnTo>
                    <a:pt x="3810" y="53289"/>
                  </a:lnTo>
                  <a:lnTo>
                    <a:pt x="5918" y="53289"/>
                  </a:lnTo>
                  <a:lnTo>
                    <a:pt x="7620" y="51587"/>
                  </a:lnTo>
                  <a:lnTo>
                    <a:pt x="7620" y="49479"/>
                  </a:lnTo>
                </a:path>
                <a:path w="7620" h="83820">
                  <a:moveTo>
                    <a:pt x="7620" y="64706"/>
                  </a:moveTo>
                  <a:lnTo>
                    <a:pt x="7620" y="62598"/>
                  </a:lnTo>
                  <a:lnTo>
                    <a:pt x="5918" y="60896"/>
                  </a:lnTo>
                  <a:lnTo>
                    <a:pt x="3810" y="60896"/>
                  </a:lnTo>
                  <a:lnTo>
                    <a:pt x="1701" y="60896"/>
                  </a:lnTo>
                  <a:lnTo>
                    <a:pt x="0" y="62598"/>
                  </a:lnTo>
                  <a:lnTo>
                    <a:pt x="0" y="64706"/>
                  </a:lnTo>
                  <a:lnTo>
                    <a:pt x="0" y="66802"/>
                  </a:lnTo>
                  <a:lnTo>
                    <a:pt x="1701" y="68503"/>
                  </a:lnTo>
                  <a:lnTo>
                    <a:pt x="3810" y="68503"/>
                  </a:lnTo>
                  <a:lnTo>
                    <a:pt x="5918" y="68503"/>
                  </a:lnTo>
                  <a:lnTo>
                    <a:pt x="7620" y="66802"/>
                  </a:lnTo>
                  <a:lnTo>
                    <a:pt x="7620" y="64706"/>
                  </a:lnTo>
                </a:path>
                <a:path w="7620" h="83820">
                  <a:moveTo>
                    <a:pt x="7620" y="79921"/>
                  </a:moveTo>
                  <a:lnTo>
                    <a:pt x="7620" y="77825"/>
                  </a:lnTo>
                  <a:lnTo>
                    <a:pt x="5918" y="76123"/>
                  </a:lnTo>
                  <a:lnTo>
                    <a:pt x="3810" y="76123"/>
                  </a:lnTo>
                  <a:lnTo>
                    <a:pt x="1701" y="76123"/>
                  </a:lnTo>
                  <a:lnTo>
                    <a:pt x="0" y="77825"/>
                  </a:lnTo>
                  <a:lnTo>
                    <a:pt x="0" y="79921"/>
                  </a:lnTo>
                  <a:lnTo>
                    <a:pt x="0" y="82029"/>
                  </a:lnTo>
                  <a:lnTo>
                    <a:pt x="1701" y="83731"/>
                  </a:lnTo>
                  <a:lnTo>
                    <a:pt x="3810" y="83731"/>
                  </a:lnTo>
                  <a:lnTo>
                    <a:pt x="5918" y="83731"/>
                  </a:lnTo>
                  <a:lnTo>
                    <a:pt x="7620" y="82029"/>
                  </a:lnTo>
                  <a:lnTo>
                    <a:pt x="7620" y="7992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525" name="object 1525" descr=""/>
            <p:cNvSpPr/>
            <p:nvPr/>
          </p:nvSpPr>
          <p:spPr>
            <a:xfrm>
              <a:off x="6866496" y="711083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526" name="object 1526" descr=""/>
            <p:cNvSpPr/>
            <p:nvPr/>
          </p:nvSpPr>
          <p:spPr>
            <a:xfrm>
              <a:off x="6866496" y="711083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527" name="object 1527" descr=""/>
            <p:cNvSpPr/>
            <p:nvPr/>
          </p:nvSpPr>
          <p:spPr>
            <a:xfrm>
              <a:off x="6866496" y="712604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20"/>
                  </a:lnTo>
                  <a:lnTo>
                    <a:pt x="5918" y="7620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528" name="object 1528" descr=""/>
            <p:cNvSpPr/>
            <p:nvPr/>
          </p:nvSpPr>
          <p:spPr>
            <a:xfrm>
              <a:off x="6866496" y="712604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20"/>
                  </a:lnTo>
                  <a:lnTo>
                    <a:pt x="3810" y="7620"/>
                  </a:lnTo>
                  <a:lnTo>
                    <a:pt x="5918" y="7620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529" name="object 1529" descr=""/>
            <p:cNvSpPr/>
            <p:nvPr/>
          </p:nvSpPr>
          <p:spPr>
            <a:xfrm>
              <a:off x="6866496" y="714127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530" name="object 1530" descr=""/>
            <p:cNvSpPr/>
            <p:nvPr/>
          </p:nvSpPr>
          <p:spPr>
            <a:xfrm>
              <a:off x="6866496" y="714127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09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531" name="object 1531" descr=""/>
            <p:cNvSpPr/>
            <p:nvPr/>
          </p:nvSpPr>
          <p:spPr>
            <a:xfrm>
              <a:off x="6866496" y="715650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532" name="object 1532" descr=""/>
            <p:cNvSpPr/>
            <p:nvPr/>
          </p:nvSpPr>
          <p:spPr>
            <a:xfrm>
              <a:off x="6866496" y="715650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533" name="object 1533" descr=""/>
            <p:cNvSpPr/>
            <p:nvPr/>
          </p:nvSpPr>
          <p:spPr>
            <a:xfrm>
              <a:off x="6866496" y="717171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20"/>
                  </a:lnTo>
                  <a:lnTo>
                    <a:pt x="5918" y="7620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534" name="object 1534" descr=""/>
            <p:cNvSpPr/>
            <p:nvPr/>
          </p:nvSpPr>
          <p:spPr>
            <a:xfrm>
              <a:off x="6866496" y="717171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20"/>
                  </a:lnTo>
                  <a:lnTo>
                    <a:pt x="3810" y="7620"/>
                  </a:lnTo>
                  <a:lnTo>
                    <a:pt x="5918" y="7620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535" name="object 1535" descr=""/>
            <p:cNvSpPr/>
            <p:nvPr/>
          </p:nvSpPr>
          <p:spPr>
            <a:xfrm>
              <a:off x="6866496" y="718694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536" name="object 1536" descr=""/>
            <p:cNvSpPr/>
            <p:nvPr/>
          </p:nvSpPr>
          <p:spPr>
            <a:xfrm>
              <a:off x="6866496" y="718694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09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537" name="object 1537" descr=""/>
            <p:cNvSpPr/>
            <p:nvPr/>
          </p:nvSpPr>
          <p:spPr>
            <a:xfrm>
              <a:off x="6866496" y="720216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538" name="object 1538" descr=""/>
            <p:cNvSpPr/>
            <p:nvPr/>
          </p:nvSpPr>
          <p:spPr>
            <a:xfrm>
              <a:off x="6866496" y="720216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539" name="object 1539" descr=""/>
            <p:cNvSpPr/>
            <p:nvPr/>
          </p:nvSpPr>
          <p:spPr>
            <a:xfrm>
              <a:off x="6866496" y="721738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18"/>
                  </a:lnTo>
                  <a:lnTo>
                    <a:pt x="1701" y="7620"/>
                  </a:lnTo>
                  <a:lnTo>
                    <a:pt x="5918" y="7620"/>
                  </a:lnTo>
                  <a:lnTo>
                    <a:pt x="7620" y="5918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540" name="object 1540" descr=""/>
            <p:cNvSpPr/>
            <p:nvPr/>
          </p:nvSpPr>
          <p:spPr>
            <a:xfrm>
              <a:off x="6866496" y="721738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18"/>
                  </a:lnTo>
                  <a:lnTo>
                    <a:pt x="1701" y="7620"/>
                  </a:lnTo>
                  <a:lnTo>
                    <a:pt x="3810" y="7620"/>
                  </a:lnTo>
                  <a:lnTo>
                    <a:pt x="5918" y="7620"/>
                  </a:lnTo>
                  <a:lnTo>
                    <a:pt x="7620" y="5918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541" name="object 1541" descr=""/>
            <p:cNvSpPr/>
            <p:nvPr/>
          </p:nvSpPr>
          <p:spPr>
            <a:xfrm>
              <a:off x="6866496" y="723261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542" name="object 1542" descr=""/>
            <p:cNvSpPr/>
            <p:nvPr/>
          </p:nvSpPr>
          <p:spPr>
            <a:xfrm>
              <a:off x="6866496" y="723261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09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543" name="object 1543" descr=""/>
            <p:cNvSpPr/>
            <p:nvPr/>
          </p:nvSpPr>
          <p:spPr>
            <a:xfrm>
              <a:off x="6866496" y="724783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544" name="object 1544" descr=""/>
            <p:cNvSpPr/>
            <p:nvPr/>
          </p:nvSpPr>
          <p:spPr>
            <a:xfrm>
              <a:off x="6866496" y="724783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545" name="object 1545" descr=""/>
            <p:cNvSpPr/>
            <p:nvPr/>
          </p:nvSpPr>
          <p:spPr>
            <a:xfrm>
              <a:off x="6866496" y="726305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01" y="7620"/>
                  </a:lnTo>
                  <a:lnTo>
                    <a:pt x="5918" y="7620"/>
                  </a:lnTo>
                  <a:lnTo>
                    <a:pt x="7620" y="5918"/>
                  </a:lnTo>
                  <a:lnTo>
                    <a:pt x="7620" y="3810"/>
                  </a:lnTo>
                  <a:lnTo>
                    <a:pt x="7620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546" name="object 1546" descr=""/>
            <p:cNvSpPr/>
            <p:nvPr/>
          </p:nvSpPr>
          <p:spPr>
            <a:xfrm>
              <a:off x="6866496" y="726305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14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14"/>
                  </a:lnTo>
                  <a:lnTo>
                    <a:pt x="0" y="3810"/>
                  </a:lnTo>
                  <a:lnTo>
                    <a:pt x="0" y="5918"/>
                  </a:lnTo>
                  <a:lnTo>
                    <a:pt x="1701" y="7620"/>
                  </a:lnTo>
                  <a:lnTo>
                    <a:pt x="3810" y="7620"/>
                  </a:lnTo>
                  <a:lnTo>
                    <a:pt x="5918" y="7620"/>
                  </a:lnTo>
                  <a:lnTo>
                    <a:pt x="7620" y="5918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547" name="object 1547" descr=""/>
            <p:cNvSpPr/>
            <p:nvPr/>
          </p:nvSpPr>
          <p:spPr>
            <a:xfrm>
              <a:off x="6866496" y="727828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548" name="object 1548" descr=""/>
            <p:cNvSpPr/>
            <p:nvPr/>
          </p:nvSpPr>
          <p:spPr>
            <a:xfrm>
              <a:off x="6866496" y="727828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09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549" name="object 1549" descr=""/>
            <p:cNvSpPr/>
            <p:nvPr/>
          </p:nvSpPr>
          <p:spPr>
            <a:xfrm>
              <a:off x="6866496" y="729350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550" name="object 1550" descr=""/>
            <p:cNvSpPr/>
            <p:nvPr/>
          </p:nvSpPr>
          <p:spPr>
            <a:xfrm>
              <a:off x="6866496" y="729350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551" name="object 1551" descr=""/>
            <p:cNvSpPr/>
            <p:nvPr/>
          </p:nvSpPr>
          <p:spPr>
            <a:xfrm>
              <a:off x="6866496" y="730872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01" y="7619"/>
                  </a:lnTo>
                  <a:lnTo>
                    <a:pt x="5918" y="7619"/>
                  </a:lnTo>
                  <a:lnTo>
                    <a:pt x="7620" y="5918"/>
                  </a:lnTo>
                  <a:lnTo>
                    <a:pt x="7620" y="3810"/>
                  </a:lnTo>
                  <a:lnTo>
                    <a:pt x="7620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552" name="object 1552" descr=""/>
            <p:cNvSpPr/>
            <p:nvPr/>
          </p:nvSpPr>
          <p:spPr>
            <a:xfrm>
              <a:off x="6866496" y="730872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14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14"/>
                  </a:lnTo>
                  <a:lnTo>
                    <a:pt x="0" y="3810"/>
                  </a:lnTo>
                  <a:lnTo>
                    <a:pt x="0" y="5918"/>
                  </a:lnTo>
                  <a:lnTo>
                    <a:pt x="1701" y="7619"/>
                  </a:lnTo>
                  <a:lnTo>
                    <a:pt x="3810" y="7619"/>
                  </a:lnTo>
                  <a:lnTo>
                    <a:pt x="5918" y="7619"/>
                  </a:lnTo>
                  <a:lnTo>
                    <a:pt x="7620" y="5918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553" name="object 1553" descr=""/>
            <p:cNvSpPr/>
            <p:nvPr/>
          </p:nvSpPr>
          <p:spPr>
            <a:xfrm>
              <a:off x="6866496" y="732395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19"/>
                  </a:lnTo>
                  <a:lnTo>
                    <a:pt x="5918" y="7619"/>
                  </a:lnTo>
                  <a:lnTo>
                    <a:pt x="7620" y="5905"/>
                  </a:lnTo>
                  <a:lnTo>
                    <a:pt x="7620" y="3809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554" name="object 1554" descr=""/>
            <p:cNvSpPr/>
            <p:nvPr/>
          </p:nvSpPr>
          <p:spPr>
            <a:xfrm>
              <a:off x="6866496" y="732395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09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01" y="7619"/>
                  </a:lnTo>
                  <a:lnTo>
                    <a:pt x="3810" y="7619"/>
                  </a:lnTo>
                  <a:lnTo>
                    <a:pt x="5918" y="7619"/>
                  </a:lnTo>
                  <a:lnTo>
                    <a:pt x="7620" y="5905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555" name="object 1555" descr=""/>
            <p:cNvSpPr/>
            <p:nvPr/>
          </p:nvSpPr>
          <p:spPr>
            <a:xfrm>
              <a:off x="6866496" y="733917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556" name="object 1556" descr=""/>
            <p:cNvSpPr/>
            <p:nvPr/>
          </p:nvSpPr>
          <p:spPr>
            <a:xfrm>
              <a:off x="6866496" y="733917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557" name="object 1557" descr=""/>
            <p:cNvSpPr/>
            <p:nvPr/>
          </p:nvSpPr>
          <p:spPr>
            <a:xfrm>
              <a:off x="6866496" y="735440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558" name="object 1558" descr=""/>
            <p:cNvSpPr/>
            <p:nvPr/>
          </p:nvSpPr>
          <p:spPr>
            <a:xfrm>
              <a:off x="6866496" y="735440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559" name="object 1559" descr=""/>
            <p:cNvSpPr/>
            <p:nvPr/>
          </p:nvSpPr>
          <p:spPr>
            <a:xfrm>
              <a:off x="6866496" y="736961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19"/>
                  </a:lnTo>
                  <a:lnTo>
                    <a:pt x="5918" y="7619"/>
                  </a:lnTo>
                  <a:lnTo>
                    <a:pt x="7620" y="5905"/>
                  </a:lnTo>
                  <a:lnTo>
                    <a:pt x="7620" y="3809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560" name="object 1560" descr=""/>
            <p:cNvSpPr/>
            <p:nvPr/>
          </p:nvSpPr>
          <p:spPr>
            <a:xfrm>
              <a:off x="6866496" y="736961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09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01" y="7619"/>
                  </a:lnTo>
                  <a:lnTo>
                    <a:pt x="3810" y="7619"/>
                  </a:lnTo>
                  <a:lnTo>
                    <a:pt x="5918" y="7619"/>
                  </a:lnTo>
                  <a:lnTo>
                    <a:pt x="7620" y="5905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561" name="object 1561" descr=""/>
            <p:cNvSpPr/>
            <p:nvPr/>
          </p:nvSpPr>
          <p:spPr>
            <a:xfrm>
              <a:off x="6866496" y="738484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562" name="object 1562" descr=""/>
            <p:cNvSpPr/>
            <p:nvPr/>
          </p:nvSpPr>
          <p:spPr>
            <a:xfrm>
              <a:off x="6866496" y="738484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563" name="object 1563" descr=""/>
            <p:cNvSpPr/>
            <p:nvPr/>
          </p:nvSpPr>
          <p:spPr>
            <a:xfrm>
              <a:off x="6866496" y="740007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564" name="object 1564" descr=""/>
            <p:cNvSpPr/>
            <p:nvPr/>
          </p:nvSpPr>
          <p:spPr>
            <a:xfrm>
              <a:off x="6866496" y="740007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565" name="object 1565" descr=""/>
            <p:cNvSpPr/>
            <p:nvPr/>
          </p:nvSpPr>
          <p:spPr>
            <a:xfrm>
              <a:off x="6866496" y="741528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20"/>
                  </a:lnTo>
                  <a:lnTo>
                    <a:pt x="5918" y="7620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566" name="object 1566" descr=""/>
            <p:cNvSpPr/>
            <p:nvPr/>
          </p:nvSpPr>
          <p:spPr>
            <a:xfrm>
              <a:off x="6866496" y="741528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20"/>
                  </a:lnTo>
                  <a:lnTo>
                    <a:pt x="3810" y="7620"/>
                  </a:lnTo>
                  <a:lnTo>
                    <a:pt x="5918" y="7620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567" name="object 1567" descr=""/>
            <p:cNvSpPr/>
            <p:nvPr/>
          </p:nvSpPr>
          <p:spPr>
            <a:xfrm>
              <a:off x="6866496" y="743051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568" name="object 1568" descr=""/>
            <p:cNvSpPr/>
            <p:nvPr/>
          </p:nvSpPr>
          <p:spPr>
            <a:xfrm>
              <a:off x="6866496" y="743051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09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569" name="object 1569" descr=""/>
            <p:cNvSpPr/>
            <p:nvPr/>
          </p:nvSpPr>
          <p:spPr>
            <a:xfrm>
              <a:off x="6866496" y="744574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570" name="object 1570" descr=""/>
            <p:cNvSpPr/>
            <p:nvPr/>
          </p:nvSpPr>
          <p:spPr>
            <a:xfrm>
              <a:off x="6866496" y="744574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571" name="object 1571" descr=""/>
            <p:cNvSpPr/>
            <p:nvPr/>
          </p:nvSpPr>
          <p:spPr>
            <a:xfrm>
              <a:off x="6866496" y="746095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01" y="7620"/>
                  </a:lnTo>
                  <a:lnTo>
                    <a:pt x="5918" y="7620"/>
                  </a:lnTo>
                  <a:lnTo>
                    <a:pt x="7620" y="5918"/>
                  </a:lnTo>
                  <a:lnTo>
                    <a:pt x="7620" y="3810"/>
                  </a:lnTo>
                  <a:lnTo>
                    <a:pt x="7620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572" name="object 1572" descr=""/>
            <p:cNvSpPr/>
            <p:nvPr/>
          </p:nvSpPr>
          <p:spPr>
            <a:xfrm>
              <a:off x="6866496" y="746095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14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14"/>
                  </a:lnTo>
                  <a:lnTo>
                    <a:pt x="0" y="3810"/>
                  </a:lnTo>
                  <a:lnTo>
                    <a:pt x="0" y="5918"/>
                  </a:lnTo>
                  <a:lnTo>
                    <a:pt x="1701" y="7620"/>
                  </a:lnTo>
                  <a:lnTo>
                    <a:pt x="3810" y="7620"/>
                  </a:lnTo>
                  <a:lnTo>
                    <a:pt x="5918" y="7620"/>
                  </a:lnTo>
                  <a:lnTo>
                    <a:pt x="7620" y="5918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573" name="object 1573" descr=""/>
            <p:cNvSpPr/>
            <p:nvPr/>
          </p:nvSpPr>
          <p:spPr>
            <a:xfrm>
              <a:off x="6866496" y="747618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574" name="object 1574" descr=""/>
            <p:cNvSpPr/>
            <p:nvPr/>
          </p:nvSpPr>
          <p:spPr>
            <a:xfrm>
              <a:off x="6866496" y="747618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575" name="object 1575" descr=""/>
            <p:cNvSpPr/>
            <p:nvPr/>
          </p:nvSpPr>
          <p:spPr>
            <a:xfrm>
              <a:off x="6866496" y="749141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576" name="object 1576" descr=""/>
            <p:cNvSpPr/>
            <p:nvPr/>
          </p:nvSpPr>
          <p:spPr>
            <a:xfrm>
              <a:off x="6866496" y="749141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577" name="object 1577" descr=""/>
            <p:cNvSpPr/>
            <p:nvPr/>
          </p:nvSpPr>
          <p:spPr>
            <a:xfrm>
              <a:off x="6866496" y="750662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01" y="7620"/>
                  </a:lnTo>
                  <a:lnTo>
                    <a:pt x="5918" y="7620"/>
                  </a:lnTo>
                  <a:lnTo>
                    <a:pt x="7620" y="5918"/>
                  </a:lnTo>
                  <a:lnTo>
                    <a:pt x="7620" y="3810"/>
                  </a:lnTo>
                  <a:lnTo>
                    <a:pt x="7620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578" name="object 1578" descr=""/>
            <p:cNvSpPr/>
            <p:nvPr/>
          </p:nvSpPr>
          <p:spPr>
            <a:xfrm>
              <a:off x="6866496" y="750662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14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14"/>
                  </a:lnTo>
                  <a:lnTo>
                    <a:pt x="0" y="3810"/>
                  </a:lnTo>
                  <a:lnTo>
                    <a:pt x="0" y="5918"/>
                  </a:lnTo>
                  <a:lnTo>
                    <a:pt x="1701" y="7620"/>
                  </a:lnTo>
                  <a:lnTo>
                    <a:pt x="3810" y="7620"/>
                  </a:lnTo>
                  <a:lnTo>
                    <a:pt x="5918" y="7620"/>
                  </a:lnTo>
                  <a:lnTo>
                    <a:pt x="7620" y="5918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579" name="object 1579" descr=""/>
            <p:cNvSpPr/>
            <p:nvPr/>
          </p:nvSpPr>
          <p:spPr>
            <a:xfrm>
              <a:off x="6866496" y="752185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580" name="object 1580" descr=""/>
            <p:cNvSpPr/>
            <p:nvPr/>
          </p:nvSpPr>
          <p:spPr>
            <a:xfrm>
              <a:off x="6866496" y="752185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581" name="object 1581" descr=""/>
            <p:cNvSpPr/>
            <p:nvPr/>
          </p:nvSpPr>
          <p:spPr>
            <a:xfrm>
              <a:off x="6866496" y="753708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582" name="object 1582" descr=""/>
            <p:cNvSpPr/>
            <p:nvPr/>
          </p:nvSpPr>
          <p:spPr>
            <a:xfrm>
              <a:off x="6866496" y="753708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583" name="object 1583" descr=""/>
            <p:cNvSpPr/>
            <p:nvPr/>
          </p:nvSpPr>
          <p:spPr>
            <a:xfrm>
              <a:off x="6866496" y="755229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01" y="7620"/>
                  </a:lnTo>
                  <a:lnTo>
                    <a:pt x="5918" y="7620"/>
                  </a:lnTo>
                  <a:lnTo>
                    <a:pt x="7620" y="5918"/>
                  </a:lnTo>
                  <a:lnTo>
                    <a:pt x="7620" y="3810"/>
                  </a:lnTo>
                  <a:lnTo>
                    <a:pt x="7620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584" name="object 1584" descr=""/>
            <p:cNvSpPr/>
            <p:nvPr/>
          </p:nvSpPr>
          <p:spPr>
            <a:xfrm>
              <a:off x="6866496" y="7552296"/>
              <a:ext cx="7620" cy="83820"/>
            </a:xfrm>
            <a:custGeom>
              <a:avLst/>
              <a:gdLst/>
              <a:ahLst/>
              <a:cxnLst/>
              <a:rect l="l" t="t" r="r" b="b"/>
              <a:pathLst>
                <a:path w="7620" h="83820">
                  <a:moveTo>
                    <a:pt x="7620" y="3810"/>
                  </a:moveTo>
                  <a:lnTo>
                    <a:pt x="7620" y="1714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14"/>
                  </a:lnTo>
                  <a:lnTo>
                    <a:pt x="0" y="3810"/>
                  </a:lnTo>
                  <a:lnTo>
                    <a:pt x="0" y="5918"/>
                  </a:lnTo>
                  <a:lnTo>
                    <a:pt x="1701" y="7620"/>
                  </a:lnTo>
                  <a:lnTo>
                    <a:pt x="3810" y="7620"/>
                  </a:lnTo>
                  <a:lnTo>
                    <a:pt x="5918" y="7620"/>
                  </a:lnTo>
                  <a:lnTo>
                    <a:pt x="7620" y="5918"/>
                  </a:lnTo>
                  <a:lnTo>
                    <a:pt x="7620" y="3810"/>
                  </a:lnTo>
                </a:path>
                <a:path w="7620" h="83820">
                  <a:moveTo>
                    <a:pt x="7620" y="19037"/>
                  </a:moveTo>
                  <a:lnTo>
                    <a:pt x="7620" y="16929"/>
                  </a:lnTo>
                  <a:lnTo>
                    <a:pt x="5918" y="15227"/>
                  </a:lnTo>
                  <a:lnTo>
                    <a:pt x="3810" y="15227"/>
                  </a:lnTo>
                  <a:lnTo>
                    <a:pt x="1701" y="15227"/>
                  </a:lnTo>
                  <a:lnTo>
                    <a:pt x="0" y="16929"/>
                  </a:lnTo>
                  <a:lnTo>
                    <a:pt x="0" y="19037"/>
                  </a:lnTo>
                  <a:lnTo>
                    <a:pt x="0" y="21132"/>
                  </a:lnTo>
                  <a:lnTo>
                    <a:pt x="1701" y="22847"/>
                  </a:lnTo>
                  <a:lnTo>
                    <a:pt x="3810" y="22847"/>
                  </a:lnTo>
                  <a:lnTo>
                    <a:pt x="5918" y="22847"/>
                  </a:lnTo>
                  <a:lnTo>
                    <a:pt x="7620" y="21132"/>
                  </a:lnTo>
                  <a:lnTo>
                    <a:pt x="7620" y="19037"/>
                  </a:lnTo>
                </a:path>
                <a:path w="7620" h="83820">
                  <a:moveTo>
                    <a:pt x="7620" y="34264"/>
                  </a:moveTo>
                  <a:lnTo>
                    <a:pt x="7620" y="32156"/>
                  </a:lnTo>
                  <a:lnTo>
                    <a:pt x="5918" y="30454"/>
                  </a:lnTo>
                  <a:lnTo>
                    <a:pt x="3810" y="30454"/>
                  </a:lnTo>
                  <a:lnTo>
                    <a:pt x="1701" y="30454"/>
                  </a:lnTo>
                  <a:lnTo>
                    <a:pt x="0" y="32156"/>
                  </a:lnTo>
                  <a:lnTo>
                    <a:pt x="0" y="34264"/>
                  </a:lnTo>
                  <a:lnTo>
                    <a:pt x="0" y="36360"/>
                  </a:lnTo>
                  <a:lnTo>
                    <a:pt x="1701" y="38061"/>
                  </a:lnTo>
                  <a:lnTo>
                    <a:pt x="3810" y="38061"/>
                  </a:lnTo>
                  <a:lnTo>
                    <a:pt x="5918" y="38061"/>
                  </a:lnTo>
                  <a:lnTo>
                    <a:pt x="7620" y="36360"/>
                  </a:lnTo>
                  <a:lnTo>
                    <a:pt x="7620" y="34264"/>
                  </a:lnTo>
                </a:path>
                <a:path w="7620" h="83820">
                  <a:moveTo>
                    <a:pt x="7620" y="64706"/>
                  </a:moveTo>
                  <a:lnTo>
                    <a:pt x="7620" y="62598"/>
                  </a:lnTo>
                  <a:lnTo>
                    <a:pt x="5918" y="60896"/>
                  </a:lnTo>
                  <a:lnTo>
                    <a:pt x="3810" y="60896"/>
                  </a:lnTo>
                  <a:lnTo>
                    <a:pt x="1701" y="60896"/>
                  </a:lnTo>
                  <a:lnTo>
                    <a:pt x="0" y="62598"/>
                  </a:lnTo>
                  <a:lnTo>
                    <a:pt x="0" y="64706"/>
                  </a:lnTo>
                  <a:lnTo>
                    <a:pt x="0" y="66802"/>
                  </a:lnTo>
                  <a:lnTo>
                    <a:pt x="1701" y="68516"/>
                  </a:lnTo>
                  <a:lnTo>
                    <a:pt x="3810" y="68516"/>
                  </a:lnTo>
                  <a:lnTo>
                    <a:pt x="5918" y="68516"/>
                  </a:lnTo>
                  <a:lnTo>
                    <a:pt x="7620" y="66802"/>
                  </a:lnTo>
                  <a:lnTo>
                    <a:pt x="7620" y="64706"/>
                  </a:lnTo>
                </a:path>
                <a:path w="7620" h="83820">
                  <a:moveTo>
                    <a:pt x="7620" y="79933"/>
                  </a:moveTo>
                  <a:lnTo>
                    <a:pt x="7620" y="77825"/>
                  </a:lnTo>
                  <a:lnTo>
                    <a:pt x="5918" y="76123"/>
                  </a:lnTo>
                  <a:lnTo>
                    <a:pt x="3810" y="76123"/>
                  </a:lnTo>
                  <a:lnTo>
                    <a:pt x="1701" y="76123"/>
                  </a:lnTo>
                  <a:lnTo>
                    <a:pt x="0" y="77825"/>
                  </a:lnTo>
                  <a:lnTo>
                    <a:pt x="0" y="79933"/>
                  </a:lnTo>
                  <a:lnTo>
                    <a:pt x="0" y="82029"/>
                  </a:lnTo>
                  <a:lnTo>
                    <a:pt x="1701" y="83731"/>
                  </a:lnTo>
                  <a:lnTo>
                    <a:pt x="3810" y="83731"/>
                  </a:lnTo>
                  <a:lnTo>
                    <a:pt x="5918" y="83731"/>
                  </a:lnTo>
                  <a:lnTo>
                    <a:pt x="7620" y="82029"/>
                  </a:lnTo>
                  <a:lnTo>
                    <a:pt x="7620" y="79933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585" name="object 1585" descr=""/>
            <p:cNvSpPr/>
            <p:nvPr/>
          </p:nvSpPr>
          <p:spPr>
            <a:xfrm>
              <a:off x="6866496" y="764364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586" name="object 1586" descr=""/>
            <p:cNvSpPr/>
            <p:nvPr/>
          </p:nvSpPr>
          <p:spPr>
            <a:xfrm>
              <a:off x="6866496" y="764364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587" name="object 1587" descr=""/>
            <p:cNvSpPr/>
            <p:nvPr/>
          </p:nvSpPr>
          <p:spPr>
            <a:xfrm>
              <a:off x="6866496" y="765886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18"/>
                  </a:lnTo>
                  <a:lnTo>
                    <a:pt x="1701" y="7620"/>
                  </a:lnTo>
                  <a:lnTo>
                    <a:pt x="5918" y="7620"/>
                  </a:lnTo>
                  <a:lnTo>
                    <a:pt x="7620" y="5918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588" name="object 1588" descr=""/>
            <p:cNvSpPr/>
            <p:nvPr/>
          </p:nvSpPr>
          <p:spPr>
            <a:xfrm>
              <a:off x="6866496" y="765886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18"/>
                  </a:lnTo>
                  <a:lnTo>
                    <a:pt x="1701" y="7620"/>
                  </a:lnTo>
                  <a:lnTo>
                    <a:pt x="3810" y="7620"/>
                  </a:lnTo>
                  <a:lnTo>
                    <a:pt x="5918" y="7620"/>
                  </a:lnTo>
                  <a:lnTo>
                    <a:pt x="7620" y="5918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589" name="object 1589" descr=""/>
            <p:cNvSpPr/>
            <p:nvPr/>
          </p:nvSpPr>
          <p:spPr>
            <a:xfrm>
              <a:off x="6866496" y="767408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590" name="object 1590" descr=""/>
            <p:cNvSpPr/>
            <p:nvPr/>
          </p:nvSpPr>
          <p:spPr>
            <a:xfrm>
              <a:off x="6866496" y="767408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09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591" name="object 1591" descr=""/>
            <p:cNvSpPr/>
            <p:nvPr/>
          </p:nvSpPr>
          <p:spPr>
            <a:xfrm>
              <a:off x="6866496" y="768931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592" name="object 1592" descr=""/>
            <p:cNvSpPr/>
            <p:nvPr/>
          </p:nvSpPr>
          <p:spPr>
            <a:xfrm>
              <a:off x="6866496" y="768931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593" name="object 1593" descr=""/>
            <p:cNvSpPr/>
            <p:nvPr/>
          </p:nvSpPr>
          <p:spPr>
            <a:xfrm>
              <a:off x="6866496" y="770453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01" y="7620"/>
                  </a:lnTo>
                  <a:lnTo>
                    <a:pt x="5918" y="7620"/>
                  </a:lnTo>
                  <a:lnTo>
                    <a:pt x="7620" y="5918"/>
                  </a:lnTo>
                  <a:lnTo>
                    <a:pt x="7620" y="3810"/>
                  </a:lnTo>
                  <a:lnTo>
                    <a:pt x="7620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594" name="object 1594" descr=""/>
            <p:cNvSpPr/>
            <p:nvPr/>
          </p:nvSpPr>
          <p:spPr>
            <a:xfrm>
              <a:off x="6866496" y="770453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14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14"/>
                  </a:lnTo>
                  <a:lnTo>
                    <a:pt x="0" y="3810"/>
                  </a:lnTo>
                  <a:lnTo>
                    <a:pt x="0" y="5918"/>
                  </a:lnTo>
                  <a:lnTo>
                    <a:pt x="1701" y="7620"/>
                  </a:lnTo>
                  <a:lnTo>
                    <a:pt x="3810" y="7620"/>
                  </a:lnTo>
                  <a:lnTo>
                    <a:pt x="5918" y="7620"/>
                  </a:lnTo>
                  <a:lnTo>
                    <a:pt x="7620" y="5918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595" name="object 1595" descr=""/>
            <p:cNvSpPr/>
            <p:nvPr/>
          </p:nvSpPr>
          <p:spPr>
            <a:xfrm>
              <a:off x="6866496" y="771975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596" name="object 1596" descr=""/>
            <p:cNvSpPr/>
            <p:nvPr/>
          </p:nvSpPr>
          <p:spPr>
            <a:xfrm>
              <a:off x="6866496" y="771975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09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597" name="object 1597" descr=""/>
            <p:cNvSpPr/>
            <p:nvPr/>
          </p:nvSpPr>
          <p:spPr>
            <a:xfrm>
              <a:off x="6866496" y="773498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598" name="object 1598" descr=""/>
            <p:cNvSpPr/>
            <p:nvPr/>
          </p:nvSpPr>
          <p:spPr>
            <a:xfrm>
              <a:off x="6866496" y="773498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599" name="object 1599" descr=""/>
            <p:cNvSpPr/>
            <p:nvPr/>
          </p:nvSpPr>
          <p:spPr>
            <a:xfrm>
              <a:off x="6866496" y="775020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01" y="7620"/>
                  </a:lnTo>
                  <a:lnTo>
                    <a:pt x="5918" y="7620"/>
                  </a:lnTo>
                  <a:lnTo>
                    <a:pt x="7620" y="5918"/>
                  </a:lnTo>
                  <a:lnTo>
                    <a:pt x="7620" y="3810"/>
                  </a:lnTo>
                  <a:lnTo>
                    <a:pt x="7620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600" name="object 1600" descr=""/>
            <p:cNvSpPr/>
            <p:nvPr/>
          </p:nvSpPr>
          <p:spPr>
            <a:xfrm>
              <a:off x="6866496" y="775020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14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14"/>
                  </a:lnTo>
                  <a:lnTo>
                    <a:pt x="0" y="3810"/>
                  </a:lnTo>
                  <a:lnTo>
                    <a:pt x="0" y="5918"/>
                  </a:lnTo>
                  <a:lnTo>
                    <a:pt x="1701" y="7620"/>
                  </a:lnTo>
                  <a:lnTo>
                    <a:pt x="3810" y="7620"/>
                  </a:lnTo>
                  <a:lnTo>
                    <a:pt x="5918" y="7620"/>
                  </a:lnTo>
                  <a:lnTo>
                    <a:pt x="7620" y="5918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601" name="object 1601" descr=""/>
            <p:cNvSpPr/>
            <p:nvPr/>
          </p:nvSpPr>
          <p:spPr>
            <a:xfrm>
              <a:off x="6866496" y="776542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602" name="object 1602" descr=""/>
            <p:cNvSpPr/>
            <p:nvPr/>
          </p:nvSpPr>
          <p:spPr>
            <a:xfrm>
              <a:off x="6866496" y="776542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09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603" name="object 1603" descr=""/>
            <p:cNvSpPr/>
            <p:nvPr/>
          </p:nvSpPr>
          <p:spPr>
            <a:xfrm>
              <a:off x="6866496" y="778065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604" name="object 1604" descr=""/>
            <p:cNvSpPr/>
            <p:nvPr/>
          </p:nvSpPr>
          <p:spPr>
            <a:xfrm>
              <a:off x="6866496" y="778065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605" name="object 1605" descr=""/>
            <p:cNvSpPr/>
            <p:nvPr/>
          </p:nvSpPr>
          <p:spPr>
            <a:xfrm>
              <a:off x="6866496" y="779588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606" name="object 1606" descr=""/>
            <p:cNvSpPr/>
            <p:nvPr/>
          </p:nvSpPr>
          <p:spPr>
            <a:xfrm>
              <a:off x="6866496" y="779588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607" name="object 1607" descr=""/>
            <p:cNvSpPr/>
            <p:nvPr/>
          </p:nvSpPr>
          <p:spPr>
            <a:xfrm>
              <a:off x="6866496" y="781109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19"/>
                  </a:lnTo>
                  <a:lnTo>
                    <a:pt x="5918" y="7619"/>
                  </a:lnTo>
                  <a:lnTo>
                    <a:pt x="7620" y="5905"/>
                  </a:lnTo>
                  <a:lnTo>
                    <a:pt x="7620" y="3809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608" name="object 1608" descr=""/>
            <p:cNvSpPr/>
            <p:nvPr/>
          </p:nvSpPr>
          <p:spPr>
            <a:xfrm>
              <a:off x="6866496" y="781109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09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01" y="7619"/>
                  </a:lnTo>
                  <a:lnTo>
                    <a:pt x="3810" y="7619"/>
                  </a:lnTo>
                  <a:lnTo>
                    <a:pt x="5918" y="7619"/>
                  </a:lnTo>
                  <a:lnTo>
                    <a:pt x="7620" y="5905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609" name="object 1609" descr=""/>
            <p:cNvSpPr/>
            <p:nvPr/>
          </p:nvSpPr>
          <p:spPr>
            <a:xfrm>
              <a:off x="6866496" y="782632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610" name="object 1610" descr=""/>
            <p:cNvSpPr/>
            <p:nvPr/>
          </p:nvSpPr>
          <p:spPr>
            <a:xfrm>
              <a:off x="6866496" y="782632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611" name="object 1611" descr=""/>
            <p:cNvSpPr/>
            <p:nvPr/>
          </p:nvSpPr>
          <p:spPr>
            <a:xfrm>
              <a:off x="6866496" y="784155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612" name="object 1612" descr=""/>
            <p:cNvSpPr/>
            <p:nvPr/>
          </p:nvSpPr>
          <p:spPr>
            <a:xfrm>
              <a:off x="6866496" y="784155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613" name="object 1613" descr=""/>
            <p:cNvSpPr/>
            <p:nvPr/>
          </p:nvSpPr>
          <p:spPr>
            <a:xfrm>
              <a:off x="6866496" y="785676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19"/>
                  </a:lnTo>
                  <a:lnTo>
                    <a:pt x="5918" y="7619"/>
                  </a:lnTo>
                  <a:lnTo>
                    <a:pt x="7620" y="5905"/>
                  </a:lnTo>
                  <a:lnTo>
                    <a:pt x="7620" y="3809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614" name="object 1614" descr=""/>
            <p:cNvSpPr/>
            <p:nvPr/>
          </p:nvSpPr>
          <p:spPr>
            <a:xfrm>
              <a:off x="6866496" y="785676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09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01" y="7619"/>
                  </a:lnTo>
                  <a:lnTo>
                    <a:pt x="3810" y="7619"/>
                  </a:lnTo>
                  <a:lnTo>
                    <a:pt x="5918" y="7619"/>
                  </a:lnTo>
                  <a:lnTo>
                    <a:pt x="7620" y="5905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615" name="object 1615" descr=""/>
            <p:cNvSpPr/>
            <p:nvPr/>
          </p:nvSpPr>
          <p:spPr>
            <a:xfrm>
              <a:off x="6866496" y="787199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616" name="object 1616" descr=""/>
            <p:cNvSpPr/>
            <p:nvPr/>
          </p:nvSpPr>
          <p:spPr>
            <a:xfrm>
              <a:off x="6866496" y="787199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617" name="object 1617" descr=""/>
            <p:cNvSpPr/>
            <p:nvPr/>
          </p:nvSpPr>
          <p:spPr>
            <a:xfrm>
              <a:off x="6866496" y="788722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618" name="object 1618" descr=""/>
            <p:cNvSpPr/>
            <p:nvPr/>
          </p:nvSpPr>
          <p:spPr>
            <a:xfrm>
              <a:off x="6866496" y="788722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619" name="object 1619" descr=""/>
            <p:cNvSpPr/>
            <p:nvPr/>
          </p:nvSpPr>
          <p:spPr>
            <a:xfrm>
              <a:off x="6866496" y="790243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18"/>
                  </a:lnTo>
                  <a:lnTo>
                    <a:pt x="1701" y="7619"/>
                  </a:lnTo>
                  <a:lnTo>
                    <a:pt x="5918" y="7619"/>
                  </a:lnTo>
                  <a:lnTo>
                    <a:pt x="7620" y="5918"/>
                  </a:lnTo>
                  <a:lnTo>
                    <a:pt x="7620" y="3809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620" name="object 1620" descr=""/>
            <p:cNvSpPr/>
            <p:nvPr/>
          </p:nvSpPr>
          <p:spPr>
            <a:xfrm>
              <a:off x="6866496" y="790243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09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18"/>
                  </a:lnTo>
                  <a:lnTo>
                    <a:pt x="1701" y="7619"/>
                  </a:lnTo>
                  <a:lnTo>
                    <a:pt x="3810" y="7619"/>
                  </a:lnTo>
                  <a:lnTo>
                    <a:pt x="5918" y="7619"/>
                  </a:lnTo>
                  <a:lnTo>
                    <a:pt x="7620" y="5918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621" name="object 1621" descr=""/>
            <p:cNvSpPr/>
            <p:nvPr/>
          </p:nvSpPr>
          <p:spPr>
            <a:xfrm>
              <a:off x="6866496" y="791766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622" name="object 1622" descr=""/>
            <p:cNvSpPr/>
            <p:nvPr/>
          </p:nvSpPr>
          <p:spPr>
            <a:xfrm>
              <a:off x="6866496" y="791766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623" name="object 1623" descr=""/>
            <p:cNvSpPr/>
            <p:nvPr/>
          </p:nvSpPr>
          <p:spPr>
            <a:xfrm>
              <a:off x="6866496" y="793289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624" name="object 1624" descr=""/>
            <p:cNvSpPr/>
            <p:nvPr/>
          </p:nvSpPr>
          <p:spPr>
            <a:xfrm>
              <a:off x="6866496" y="793289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625" name="object 1625" descr=""/>
            <p:cNvSpPr/>
            <p:nvPr/>
          </p:nvSpPr>
          <p:spPr>
            <a:xfrm>
              <a:off x="6866496" y="794810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01" y="7619"/>
                  </a:lnTo>
                  <a:lnTo>
                    <a:pt x="5918" y="7619"/>
                  </a:lnTo>
                  <a:lnTo>
                    <a:pt x="7620" y="5918"/>
                  </a:lnTo>
                  <a:lnTo>
                    <a:pt x="7620" y="3809"/>
                  </a:lnTo>
                  <a:lnTo>
                    <a:pt x="7620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626" name="object 1626" descr=""/>
            <p:cNvSpPr/>
            <p:nvPr/>
          </p:nvSpPr>
          <p:spPr>
            <a:xfrm>
              <a:off x="6866496" y="794810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09"/>
                  </a:moveTo>
                  <a:lnTo>
                    <a:pt x="7620" y="1714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14"/>
                  </a:lnTo>
                  <a:lnTo>
                    <a:pt x="0" y="3809"/>
                  </a:lnTo>
                  <a:lnTo>
                    <a:pt x="0" y="5918"/>
                  </a:lnTo>
                  <a:lnTo>
                    <a:pt x="1701" y="7619"/>
                  </a:lnTo>
                  <a:lnTo>
                    <a:pt x="3810" y="7619"/>
                  </a:lnTo>
                  <a:lnTo>
                    <a:pt x="5918" y="7619"/>
                  </a:lnTo>
                  <a:lnTo>
                    <a:pt x="7620" y="5918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627" name="object 1627" descr=""/>
            <p:cNvSpPr/>
            <p:nvPr/>
          </p:nvSpPr>
          <p:spPr>
            <a:xfrm>
              <a:off x="6866496" y="796333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628" name="object 1628" descr=""/>
            <p:cNvSpPr/>
            <p:nvPr/>
          </p:nvSpPr>
          <p:spPr>
            <a:xfrm>
              <a:off x="6866496" y="796333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629" name="object 1629" descr=""/>
            <p:cNvSpPr/>
            <p:nvPr/>
          </p:nvSpPr>
          <p:spPr>
            <a:xfrm>
              <a:off x="6866496" y="797855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630" name="object 1630" descr=""/>
            <p:cNvSpPr/>
            <p:nvPr/>
          </p:nvSpPr>
          <p:spPr>
            <a:xfrm>
              <a:off x="6866496" y="797855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631" name="object 1631" descr=""/>
            <p:cNvSpPr/>
            <p:nvPr/>
          </p:nvSpPr>
          <p:spPr>
            <a:xfrm>
              <a:off x="6866496" y="799377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01" y="7619"/>
                  </a:lnTo>
                  <a:lnTo>
                    <a:pt x="5918" y="7619"/>
                  </a:lnTo>
                  <a:lnTo>
                    <a:pt x="7620" y="5918"/>
                  </a:lnTo>
                  <a:lnTo>
                    <a:pt x="7620" y="3809"/>
                  </a:lnTo>
                  <a:lnTo>
                    <a:pt x="7620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632" name="object 1632" descr=""/>
            <p:cNvSpPr/>
            <p:nvPr/>
          </p:nvSpPr>
          <p:spPr>
            <a:xfrm>
              <a:off x="6866496" y="799377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09"/>
                  </a:moveTo>
                  <a:lnTo>
                    <a:pt x="7620" y="1714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14"/>
                  </a:lnTo>
                  <a:lnTo>
                    <a:pt x="0" y="3809"/>
                  </a:lnTo>
                  <a:lnTo>
                    <a:pt x="0" y="5918"/>
                  </a:lnTo>
                  <a:lnTo>
                    <a:pt x="1701" y="7619"/>
                  </a:lnTo>
                  <a:lnTo>
                    <a:pt x="3810" y="7619"/>
                  </a:lnTo>
                  <a:lnTo>
                    <a:pt x="5918" y="7619"/>
                  </a:lnTo>
                  <a:lnTo>
                    <a:pt x="7620" y="5918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633" name="object 1633" descr=""/>
            <p:cNvSpPr/>
            <p:nvPr/>
          </p:nvSpPr>
          <p:spPr>
            <a:xfrm>
              <a:off x="6866496" y="800900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634" name="object 1634" descr=""/>
            <p:cNvSpPr/>
            <p:nvPr/>
          </p:nvSpPr>
          <p:spPr>
            <a:xfrm>
              <a:off x="6866496" y="800900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635" name="object 1635" descr=""/>
            <p:cNvSpPr/>
            <p:nvPr/>
          </p:nvSpPr>
          <p:spPr>
            <a:xfrm>
              <a:off x="6866496" y="802422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636" name="object 1636" descr=""/>
            <p:cNvSpPr/>
            <p:nvPr/>
          </p:nvSpPr>
          <p:spPr>
            <a:xfrm>
              <a:off x="6866496" y="802422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637" name="object 1637" descr=""/>
            <p:cNvSpPr/>
            <p:nvPr/>
          </p:nvSpPr>
          <p:spPr>
            <a:xfrm>
              <a:off x="6866496" y="803945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638" name="object 1638" descr=""/>
            <p:cNvSpPr/>
            <p:nvPr/>
          </p:nvSpPr>
          <p:spPr>
            <a:xfrm>
              <a:off x="6866496" y="803945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639" name="object 1639" descr=""/>
            <p:cNvSpPr/>
            <p:nvPr/>
          </p:nvSpPr>
          <p:spPr>
            <a:xfrm>
              <a:off x="6866496" y="805467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19"/>
                  </a:lnTo>
                  <a:lnTo>
                    <a:pt x="5918" y="7619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640" name="object 1640" descr=""/>
            <p:cNvSpPr/>
            <p:nvPr/>
          </p:nvSpPr>
          <p:spPr>
            <a:xfrm>
              <a:off x="6866496" y="805467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19"/>
                  </a:lnTo>
                  <a:lnTo>
                    <a:pt x="3810" y="7619"/>
                  </a:lnTo>
                  <a:lnTo>
                    <a:pt x="5918" y="7619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641" name="object 1641" descr=""/>
            <p:cNvSpPr/>
            <p:nvPr/>
          </p:nvSpPr>
          <p:spPr>
            <a:xfrm>
              <a:off x="6866496" y="806989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642" name="object 1642" descr=""/>
            <p:cNvSpPr/>
            <p:nvPr/>
          </p:nvSpPr>
          <p:spPr>
            <a:xfrm>
              <a:off x="6866496" y="8069897"/>
              <a:ext cx="7620" cy="83820"/>
            </a:xfrm>
            <a:custGeom>
              <a:avLst/>
              <a:gdLst/>
              <a:ahLst/>
              <a:cxnLst/>
              <a:rect l="l" t="t" r="r" b="b"/>
              <a:pathLst>
                <a:path w="7620" h="838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</a:path>
                <a:path w="7620" h="83820">
                  <a:moveTo>
                    <a:pt x="7620" y="19024"/>
                  </a:moveTo>
                  <a:lnTo>
                    <a:pt x="7620" y="16929"/>
                  </a:lnTo>
                  <a:lnTo>
                    <a:pt x="5918" y="15227"/>
                  </a:lnTo>
                  <a:lnTo>
                    <a:pt x="3810" y="15227"/>
                  </a:lnTo>
                  <a:lnTo>
                    <a:pt x="1701" y="15227"/>
                  </a:lnTo>
                  <a:lnTo>
                    <a:pt x="0" y="16929"/>
                  </a:lnTo>
                  <a:lnTo>
                    <a:pt x="0" y="19024"/>
                  </a:lnTo>
                  <a:lnTo>
                    <a:pt x="0" y="21132"/>
                  </a:lnTo>
                  <a:lnTo>
                    <a:pt x="1701" y="22834"/>
                  </a:lnTo>
                  <a:lnTo>
                    <a:pt x="3810" y="22834"/>
                  </a:lnTo>
                  <a:lnTo>
                    <a:pt x="5918" y="22834"/>
                  </a:lnTo>
                  <a:lnTo>
                    <a:pt x="7620" y="21132"/>
                  </a:lnTo>
                  <a:lnTo>
                    <a:pt x="7620" y="19024"/>
                  </a:lnTo>
                </a:path>
                <a:path w="7620" h="83820">
                  <a:moveTo>
                    <a:pt x="7620" y="34251"/>
                  </a:moveTo>
                  <a:lnTo>
                    <a:pt x="7620" y="32143"/>
                  </a:lnTo>
                  <a:lnTo>
                    <a:pt x="5918" y="30441"/>
                  </a:lnTo>
                  <a:lnTo>
                    <a:pt x="3810" y="30441"/>
                  </a:lnTo>
                  <a:lnTo>
                    <a:pt x="1701" y="30441"/>
                  </a:lnTo>
                  <a:lnTo>
                    <a:pt x="0" y="32143"/>
                  </a:lnTo>
                  <a:lnTo>
                    <a:pt x="0" y="34251"/>
                  </a:lnTo>
                  <a:lnTo>
                    <a:pt x="0" y="36347"/>
                  </a:lnTo>
                  <a:lnTo>
                    <a:pt x="1701" y="38061"/>
                  </a:lnTo>
                  <a:lnTo>
                    <a:pt x="3810" y="38061"/>
                  </a:lnTo>
                  <a:lnTo>
                    <a:pt x="5918" y="38061"/>
                  </a:lnTo>
                  <a:lnTo>
                    <a:pt x="7620" y="36347"/>
                  </a:lnTo>
                  <a:lnTo>
                    <a:pt x="7620" y="34251"/>
                  </a:lnTo>
                </a:path>
                <a:path w="7620" h="83820">
                  <a:moveTo>
                    <a:pt x="7620" y="49479"/>
                  </a:moveTo>
                  <a:lnTo>
                    <a:pt x="7620" y="47371"/>
                  </a:lnTo>
                  <a:lnTo>
                    <a:pt x="5918" y="45669"/>
                  </a:lnTo>
                  <a:lnTo>
                    <a:pt x="3810" y="45669"/>
                  </a:lnTo>
                  <a:lnTo>
                    <a:pt x="1701" y="45669"/>
                  </a:lnTo>
                  <a:lnTo>
                    <a:pt x="0" y="47371"/>
                  </a:lnTo>
                  <a:lnTo>
                    <a:pt x="0" y="49479"/>
                  </a:lnTo>
                  <a:lnTo>
                    <a:pt x="0" y="51574"/>
                  </a:lnTo>
                  <a:lnTo>
                    <a:pt x="1701" y="53276"/>
                  </a:lnTo>
                  <a:lnTo>
                    <a:pt x="3810" y="53276"/>
                  </a:lnTo>
                  <a:lnTo>
                    <a:pt x="5918" y="53276"/>
                  </a:lnTo>
                  <a:lnTo>
                    <a:pt x="7620" y="51574"/>
                  </a:lnTo>
                  <a:lnTo>
                    <a:pt x="7620" y="49479"/>
                  </a:lnTo>
                </a:path>
                <a:path w="7620" h="83820">
                  <a:moveTo>
                    <a:pt x="7620" y="64693"/>
                  </a:moveTo>
                  <a:lnTo>
                    <a:pt x="7620" y="62598"/>
                  </a:lnTo>
                  <a:lnTo>
                    <a:pt x="5918" y="60896"/>
                  </a:lnTo>
                  <a:lnTo>
                    <a:pt x="3810" y="60896"/>
                  </a:lnTo>
                  <a:lnTo>
                    <a:pt x="1701" y="60896"/>
                  </a:lnTo>
                  <a:lnTo>
                    <a:pt x="0" y="62598"/>
                  </a:lnTo>
                  <a:lnTo>
                    <a:pt x="0" y="64693"/>
                  </a:lnTo>
                  <a:lnTo>
                    <a:pt x="0" y="66802"/>
                  </a:lnTo>
                  <a:lnTo>
                    <a:pt x="1701" y="68503"/>
                  </a:lnTo>
                  <a:lnTo>
                    <a:pt x="3810" y="68503"/>
                  </a:lnTo>
                  <a:lnTo>
                    <a:pt x="5918" y="68503"/>
                  </a:lnTo>
                  <a:lnTo>
                    <a:pt x="7620" y="66802"/>
                  </a:lnTo>
                  <a:lnTo>
                    <a:pt x="7620" y="64693"/>
                  </a:lnTo>
                </a:path>
                <a:path w="7620" h="83820">
                  <a:moveTo>
                    <a:pt x="7620" y="79921"/>
                  </a:moveTo>
                  <a:lnTo>
                    <a:pt x="7620" y="77812"/>
                  </a:lnTo>
                  <a:lnTo>
                    <a:pt x="5918" y="76111"/>
                  </a:lnTo>
                  <a:lnTo>
                    <a:pt x="3810" y="76111"/>
                  </a:lnTo>
                  <a:lnTo>
                    <a:pt x="1701" y="76111"/>
                  </a:lnTo>
                  <a:lnTo>
                    <a:pt x="0" y="77812"/>
                  </a:lnTo>
                  <a:lnTo>
                    <a:pt x="0" y="79921"/>
                  </a:lnTo>
                  <a:lnTo>
                    <a:pt x="0" y="82029"/>
                  </a:lnTo>
                  <a:lnTo>
                    <a:pt x="1701" y="83731"/>
                  </a:lnTo>
                  <a:lnTo>
                    <a:pt x="3810" y="83731"/>
                  </a:lnTo>
                  <a:lnTo>
                    <a:pt x="5918" y="83731"/>
                  </a:lnTo>
                  <a:lnTo>
                    <a:pt x="7620" y="82029"/>
                  </a:lnTo>
                  <a:lnTo>
                    <a:pt x="7620" y="7992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643" name="object 1643" descr=""/>
            <p:cNvSpPr/>
            <p:nvPr/>
          </p:nvSpPr>
          <p:spPr>
            <a:xfrm>
              <a:off x="6866496" y="816123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644" name="object 1644" descr=""/>
            <p:cNvSpPr/>
            <p:nvPr/>
          </p:nvSpPr>
          <p:spPr>
            <a:xfrm>
              <a:off x="6866496" y="816123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645" name="object 1645" descr=""/>
            <p:cNvSpPr/>
            <p:nvPr/>
          </p:nvSpPr>
          <p:spPr>
            <a:xfrm>
              <a:off x="6866496" y="817646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646" name="object 1646" descr=""/>
            <p:cNvSpPr/>
            <p:nvPr/>
          </p:nvSpPr>
          <p:spPr>
            <a:xfrm>
              <a:off x="6866496" y="817646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647" name="object 1647" descr=""/>
            <p:cNvSpPr/>
            <p:nvPr/>
          </p:nvSpPr>
          <p:spPr>
            <a:xfrm>
              <a:off x="6866496" y="819167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01" y="7619"/>
                  </a:lnTo>
                  <a:lnTo>
                    <a:pt x="5918" y="7619"/>
                  </a:lnTo>
                  <a:lnTo>
                    <a:pt x="7620" y="5918"/>
                  </a:lnTo>
                  <a:lnTo>
                    <a:pt x="7620" y="3809"/>
                  </a:lnTo>
                  <a:lnTo>
                    <a:pt x="7620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648" name="object 1648" descr=""/>
            <p:cNvSpPr/>
            <p:nvPr/>
          </p:nvSpPr>
          <p:spPr>
            <a:xfrm>
              <a:off x="6866496" y="819167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09"/>
                  </a:moveTo>
                  <a:lnTo>
                    <a:pt x="7620" y="1714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14"/>
                  </a:lnTo>
                  <a:lnTo>
                    <a:pt x="0" y="3809"/>
                  </a:lnTo>
                  <a:lnTo>
                    <a:pt x="0" y="5918"/>
                  </a:lnTo>
                  <a:lnTo>
                    <a:pt x="1701" y="7619"/>
                  </a:lnTo>
                  <a:lnTo>
                    <a:pt x="3810" y="7619"/>
                  </a:lnTo>
                  <a:lnTo>
                    <a:pt x="5918" y="7619"/>
                  </a:lnTo>
                  <a:lnTo>
                    <a:pt x="7620" y="5918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649" name="object 1649" descr=""/>
            <p:cNvSpPr/>
            <p:nvPr/>
          </p:nvSpPr>
          <p:spPr>
            <a:xfrm>
              <a:off x="6866496" y="820690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650" name="object 1650" descr=""/>
            <p:cNvSpPr/>
            <p:nvPr/>
          </p:nvSpPr>
          <p:spPr>
            <a:xfrm>
              <a:off x="6866496" y="820690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651" name="object 1651" descr=""/>
            <p:cNvSpPr/>
            <p:nvPr/>
          </p:nvSpPr>
          <p:spPr>
            <a:xfrm>
              <a:off x="6866496" y="822213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652" name="object 1652" descr=""/>
            <p:cNvSpPr/>
            <p:nvPr/>
          </p:nvSpPr>
          <p:spPr>
            <a:xfrm>
              <a:off x="6866496" y="822213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653" name="object 1653" descr=""/>
            <p:cNvSpPr/>
            <p:nvPr/>
          </p:nvSpPr>
          <p:spPr>
            <a:xfrm>
              <a:off x="6866496" y="823734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01" y="7619"/>
                  </a:lnTo>
                  <a:lnTo>
                    <a:pt x="5918" y="7619"/>
                  </a:lnTo>
                  <a:lnTo>
                    <a:pt x="7620" y="5918"/>
                  </a:lnTo>
                  <a:lnTo>
                    <a:pt x="7620" y="3809"/>
                  </a:lnTo>
                  <a:lnTo>
                    <a:pt x="7620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654" name="object 1654" descr=""/>
            <p:cNvSpPr/>
            <p:nvPr/>
          </p:nvSpPr>
          <p:spPr>
            <a:xfrm>
              <a:off x="6866496" y="823734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09"/>
                  </a:moveTo>
                  <a:lnTo>
                    <a:pt x="7620" y="1714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14"/>
                  </a:lnTo>
                  <a:lnTo>
                    <a:pt x="0" y="3809"/>
                  </a:lnTo>
                  <a:lnTo>
                    <a:pt x="0" y="5918"/>
                  </a:lnTo>
                  <a:lnTo>
                    <a:pt x="1701" y="7619"/>
                  </a:lnTo>
                  <a:lnTo>
                    <a:pt x="3810" y="7619"/>
                  </a:lnTo>
                  <a:lnTo>
                    <a:pt x="5918" y="7619"/>
                  </a:lnTo>
                  <a:lnTo>
                    <a:pt x="7620" y="5918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655" name="object 1655" descr=""/>
            <p:cNvSpPr/>
            <p:nvPr/>
          </p:nvSpPr>
          <p:spPr>
            <a:xfrm>
              <a:off x="6866496" y="825257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20"/>
                  </a:lnTo>
                  <a:lnTo>
                    <a:pt x="5918" y="7620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656" name="object 1656" descr=""/>
            <p:cNvSpPr/>
            <p:nvPr/>
          </p:nvSpPr>
          <p:spPr>
            <a:xfrm>
              <a:off x="6866496" y="825257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20"/>
                  </a:lnTo>
                  <a:lnTo>
                    <a:pt x="3810" y="7620"/>
                  </a:lnTo>
                  <a:lnTo>
                    <a:pt x="5918" y="7620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657" name="object 1657" descr=""/>
            <p:cNvSpPr/>
            <p:nvPr/>
          </p:nvSpPr>
          <p:spPr>
            <a:xfrm>
              <a:off x="6866496" y="826780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658" name="object 1658" descr=""/>
            <p:cNvSpPr/>
            <p:nvPr/>
          </p:nvSpPr>
          <p:spPr>
            <a:xfrm>
              <a:off x="6866496" y="826780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09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659" name="object 1659" descr=""/>
            <p:cNvSpPr/>
            <p:nvPr/>
          </p:nvSpPr>
          <p:spPr>
            <a:xfrm>
              <a:off x="6866496" y="828302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660" name="object 1660" descr=""/>
            <p:cNvSpPr/>
            <p:nvPr/>
          </p:nvSpPr>
          <p:spPr>
            <a:xfrm>
              <a:off x="6866496" y="828302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661" name="object 1661" descr=""/>
            <p:cNvSpPr/>
            <p:nvPr/>
          </p:nvSpPr>
          <p:spPr>
            <a:xfrm>
              <a:off x="6866496" y="829824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20"/>
                  </a:lnTo>
                  <a:lnTo>
                    <a:pt x="5918" y="7620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662" name="object 1662" descr=""/>
            <p:cNvSpPr/>
            <p:nvPr/>
          </p:nvSpPr>
          <p:spPr>
            <a:xfrm>
              <a:off x="6866496" y="829824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20"/>
                  </a:lnTo>
                  <a:lnTo>
                    <a:pt x="3810" y="7620"/>
                  </a:lnTo>
                  <a:lnTo>
                    <a:pt x="5918" y="7620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663" name="object 1663" descr=""/>
            <p:cNvSpPr/>
            <p:nvPr/>
          </p:nvSpPr>
          <p:spPr>
            <a:xfrm>
              <a:off x="6866496" y="831347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664" name="object 1664" descr=""/>
            <p:cNvSpPr/>
            <p:nvPr/>
          </p:nvSpPr>
          <p:spPr>
            <a:xfrm>
              <a:off x="6866496" y="831347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09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665" name="object 1665" descr=""/>
            <p:cNvSpPr/>
            <p:nvPr/>
          </p:nvSpPr>
          <p:spPr>
            <a:xfrm>
              <a:off x="6866496" y="832869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666" name="object 1666" descr=""/>
            <p:cNvSpPr/>
            <p:nvPr/>
          </p:nvSpPr>
          <p:spPr>
            <a:xfrm>
              <a:off x="6866496" y="832869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667" name="object 1667" descr=""/>
            <p:cNvSpPr/>
            <p:nvPr/>
          </p:nvSpPr>
          <p:spPr>
            <a:xfrm>
              <a:off x="6866496" y="834391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20"/>
                  </a:lnTo>
                  <a:lnTo>
                    <a:pt x="5918" y="7620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668" name="object 1668" descr=""/>
            <p:cNvSpPr/>
            <p:nvPr/>
          </p:nvSpPr>
          <p:spPr>
            <a:xfrm>
              <a:off x="6866496" y="834391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20"/>
                  </a:lnTo>
                  <a:lnTo>
                    <a:pt x="3810" y="7620"/>
                  </a:lnTo>
                  <a:lnTo>
                    <a:pt x="5918" y="7620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669" name="object 1669" descr=""/>
            <p:cNvSpPr/>
            <p:nvPr/>
          </p:nvSpPr>
          <p:spPr>
            <a:xfrm>
              <a:off x="6866496" y="835913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670" name="object 1670" descr=""/>
            <p:cNvSpPr/>
            <p:nvPr/>
          </p:nvSpPr>
          <p:spPr>
            <a:xfrm>
              <a:off x="6866496" y="835913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09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671" name="object 1671" descr=""/>
            <p:cNvSpPr/>
            <p:nvPr/>
          </p:nvSpPr>
          <p:spPr>
            <a:xfrm>
              <a:off x="6866496" y="837436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672" name="object 1672" descr=""/>
            <p:cNvSpPr/>
            <p:nvPr/>
          </p:nvSpPr>
          <p:spPr>
            <a:xfrm>
              <a:off x="6866496" y="837436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673" name="object 1673" descr=""/>
            <p:cNvSpPr/>
            <p:nvPr/>
          </p:nvSpPr>
          <p:spPr>
            <a:xfrm>
              <a:off x="6866496" y="838958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01" y="7620"/>
                  </a:lnTo>
                  <a:lnTo>
                    <a:pt x="5918" y="7620"/>
                  </a:lnTo>
                  <a:lnTo>
                    <a:pt x="7620" y="5918"/>
                  </a:lnTo>
                  <a:lnTo>
                    <a:pt x="7620" y="3810"/>
                  </a:lnTo>
                  <a:lnTo>
                    <a:pt x="7620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674" name="object 1674" descr=""/>
            <p:cNvSpPr/>
            <p:nvPr/>
          </p:nvSpPr>
          <p:spPr>
            <a:xfrm>
              <a:off x="6866496" y="838958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14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14"/>
                  </a:lnTo>
                  <a:lnTo>
                    <a:pt x="0" y="3810"/>
                  </a:lnTo>
                  <a:lnTo>
                    <a:pt x="0" y="5918"/>
                  </a:lnTo>
                  <a:lnTo>
                    <a:pt x="1701" y="7620"/>
                  </a:lnTo>
                  <a:lnTo>
                    <a:pt x="3810" y="7620"/>
                  </a:lnTo>
                  <a:lnTo>
                    <a:pt x="5918" y="7620"/>
                  </a:lnTo>
                  <a:lnTo>
                    <a:pt x="7620" y="5918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675" name="object 1675" descr=""/>
            <p:cNvSpPr/>
            <p:nvPr/>
          </p:nvSpPr>
          <p:spPr>
            <a:xfrm>
              <a:off x="6866496" y="840480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676" name="object 1676" descr=""/>
            <p:cNvSpPr/>
            <p:nvPr/>
          </p:nvSpPr>
          <p:spPr>
            <a:xfrm>
              <a:off x="6866496" y="840480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09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677" name="object 1677" descr=""/>
            <p:cNvSpPr/>
            <p:nvPr/>
          </p:nvSpPr>
          <p:spPr>
            <a:xfrm>
              <a:off x="6866496" y="842003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678" name="object 1678" descr=""/>
            <p:cNvSpPr/>
            <p:nvPr/>
          </p:nvSpPr>
          <p:spPr>
            <a:xfrm>
              <a:off x="6866496" y="842003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679" name="object 1679" descr=""/>
            <p:cNvSpPr/>
            <p:nvPr/>
          </p:nvSpPr>
          <p:spPr>
            <a:xfrm>
              <a:off x="6866496" y="843525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01" y="7620"/>
                  </a:lnTo>
                  <a:lnTo>
                    <a:pt x="5918" y="7620"/>
                  </a:lnTo>
                  <a:lnTo>
                    <a:pt x="7620" y="5918"/>
                  </a:lnTo>
                  <a:lnTo>
                    <a:pt x="7620" y="3810"/>
                  </a:lnTo>
                  <a:lnTo>
                    <a:pt x="7620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680" name="object 1680" descr=""/>
            <p:cNvSpPr/>
            <p:nvPr/>
          </p:nvSpPr>
          <p:spPr>
            <a:xfrm>
              <a:off x="6866496" y="843525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14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14"/>
                  </a:lnTo>
                  <a:lnTo>
                    <a:pt x="0" y="3810"/>
                  </a:lnTo>
                  <a:lnTo>
                    <a:pt x="0" y="5918"/>
                  </a:lnTo>
                  <a:lnTo>
                    <a:pt x="1701" y="7620"/>
                  </a:lnTo>
                  <a:lnTo>
                    <a:pt x="3810" y="7620"/>
                  </a:lnTo>
                  <a:lnTo>
                    <a:pt x="5918" y="7620"/>
                  </a:lnTo>
                  <a:lnTo>
                    <a:pt x="7620" y="5918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681" name="object 1681" descr=""/>
            <p:cNvSpPr/>
            <p:nvPr/>
          </p:nvSpPr>
          <p:spPr>
            <a:xfrm>
              <a:off x="6866496" y="845047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682" name="object 1682" descr=""/>
            <p:cNvSpPr/>
            <p:nvPr/>
          </p:nvSpPr>
          <p:spPr>
            <a:xfrm>
              <a:off x="6866496" y="845047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09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683" name="object 1683" descr=""/>
            <p:cNvSpPr/>
            <p:nvPr/>
          </p:nvSpPr>
          <p:spPr>
            <a:xfrm>
              <a:off x="6866496" y="846570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684" name="object 1684" descr=""/>
            <p:cNvSpPr/>
            <p:nvPr/>
          </p:nvSpPr>
          <p:spPr>
            <a:xfrm>
              <a:off x="6866496" y="846570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09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685" name="object 1685" descr=""/>
            <p:cNvSpPr/>
            <p:nvPr/>
          </p:nvSpPr>
          <p:spPr>
            <a:xfrm>
              <a:off x="6866496" y="848092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01" y="7620"/>
                  </a:lnTo>
                  <a:lnTo>
                    <a:pt x="5918" y="7620"/>
                  </a:lnTo>
                  <a:lnTo>
                    <a:pt x="7620" y="5918"/>
                  </a:lnTo>
                  <a:lnTo>
                    <a:pt x="7620" y="3810"/>
                  </a:lnTo>
                  <a:lnTo>
                    <a:pt x="7620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686" name="object 1686" descr=""/>
            <p:cNvSpPr/>
            <p:nvPr/>
          </p:nvSpPr>
          <p:spPr>
            <a:xfrm>
              <a:off x="6866496" y="848092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14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14"/>
                  </a:lnTo>
                  <a:lnTo>
                    <a:pt x="0" y="3810"/>
                  </a:lnTo>
                  <a:lnTo>
                    <a:pt x="0" y="5918"/>
                  </a:lnTo>
                  <a:lnTo>
                    <a:pt x="1701" y="7620"/>
                  </a:lnTo>
                  <a:lnTo>
                    <a:pt x="3810" y="7620"/>
                  </a:lnTo>
                  <a:lnTo>
                    <a:pt x="5918" y="7620"/>
                  </a:lnTo>
                  <a:lnTo>
                    <a:pt x="7620" y="5918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687" name="object 1687" descr=""/>
            <p:cNvSpPr/>
            <p:nvPr/>
          </p:nvSpPr>
          <p:spPr>
            <a:xfrm>
              <a:off x="6866496" y="849614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19"/>
                  </a:lnTo>
                  <a:lnTo>
                    <a:pt x="5918" y="7619"/>
                  </a:lnTo>
                  <a:lnTo>
                    <a:pt x="7620" y="5905"/>
                  </a:lnTo>
                  <a:lnTo>
                    <a:pt x="7620" y="3809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688" name="object 1688" descr=""/>
            <p:cNvSpPr/>
            <p:nvPr/>
          </p:nvSpPr>
          <p:spPr>
            <a:xfrm>
              <a:off x="6866496" y="849614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09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01" y="7619"/>
                  </a:lnTo>
                  <a:lnTo>
                    <a:pt x="3810" y="7619"/>
                  </a:lnTo>
                  <a:lnTo>
                    <a:pt x="5918" y="7619"/>
                  </a:lnTo>
                  <a:lnTo>
                    <a:pt x="7620" y="5905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689" name="object 1689" descr=""/>
            <p:cNvSpPr/>
            <p:nvPr/>
          </p:nvSpPr>
          <p:spPr>
            <a:xfrm>
              <a:off x="6866496" y="851137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690" name="object 1690" descr=""/>
            <p:cNvSpPr/>
            <p:nvPr/>
          </p:nvSpPr>
          <p:spPr>
            <a:xfrm>
              <a:off x="6866496" y="851137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09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691" name="object 1691" descr=""/>
            <p:cNvSpPr/>
            <p:nvPr/>
          </p:nvSpPr>
          <p:spPr>
            <a:xfrm>
              <a:off x="6866496" y="852660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692" name="object 1692" descr=""/>
            <p:cNvSpPr/>
            <p:nvPr/>
          </p:nvSpPr>
          <p:spPr>
            <a:xfrm>
              <a:off x="6866496" y="852660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693" name="object 1693" descr=""/>
            <p:cNvSpPr/>
            <p:nvPr/>
          </p:nvSpPr>
          <p:spPr>
            <a:xfrm>
              <a:off x="6866496" y="854181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19"/>
                  </a:lnTo>
                  <a:lnTo>
                    <a:pt x="5918" y="7619"/>
                  </a:lnTo>
                  <a:lnTo>
                    <a:pt x="7620" y="5905"/>
                  </a:lnTo>
                  <a:lnTo>
                    <a:pt x="7620" y="3809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694" name="object 1694" descr=""/>
            <p:cNvSpPr/>
            <p:nvPr/>
          </p:nvSpPr>
          <p:spPr>
            <a:xfrm>
              <a:off x="6866496" y="854181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09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01" y="7619"/>
                  </a:lnTo>
                  <a:lnTo>
                    <a:pt x="3810" y="7619"/>
                  </a:lnTo>
                  <a:lnTo>
                    <a:pt x="5918" y="7619"/>
                  </a:lnTo>
                  <a:lnTo>
                    <a:pt x="7620" y="5905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695" name="object 1695" descr=""/>
            <p:cNvSpPr/>
            <p:nvPr/>
          </p:nvSpPr>
          <p:spPr>
            <a:xfrm>
              <a:off x="6866496" y="855704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696" name="object 1696" descr=""/>
            <p:cNvSpPr/>
            <p:nvPr/>
          </p:nvSpPr>
          <p:spPr>
            <a:xfrm>
              <a:off x="6866496" y="855704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09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697" name="object 1697" descr=""/>
            <p:cNvSpPr/>
            <p:nvPr/>
          </p:nvSpPr>
          <p:spPr>
            <a:xfrm>
              <a:off x="6866496" y="857227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698" name="object 1698" descr=""/>
            <p:cNvSpPr/>
            <p:nvPr/>
          </p:nvSpPr>
          <p:spPr>
            <a:xfrm>
              <a:off x="6866496" y="857227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699" name="object 1699" descr=""/>
            <p:cNvSpPr/>
            <p:nvPr/>
          </p:nvSpPr>
          <p:spPr>
            <a:xfrm>
              <a:off x="6866496" y="858748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18"/>
                  </a:lnTo>
                  <a:lnTo>
                    <a:pt x="1701" y="7619"/>
                  </a:lnTo>
                  <a:lnTo>
                    <a:pt x="5918" y="7619"/>
                  </a:lnTo>
                  <a:lnTo>
                    <a:pt x="7620" y="5918"/>
                  </a:lnTo>
                  <a:lnTo>
                    <a:pt x="7620" y="3809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700" name="object 1700" descr=""/>
            <p:cNvSpPr/>
            <p:nvPr/>
          </p:nvSpPr>
          <p:spPr>
            <a:xfrm>
              <a:off x="6866496" y="858748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09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18"/>
                  </a:lnTo>
                  <a:lnTo>
                    <a:pt x="1701" y="7619"/>
                  </a:lnTo>
                  <a:lnTo>
                    <a:pt x="3810" y="7619"/>
                  </a:lnTo>
                  <a:lnTo>
                    <a:pt x="5918" y="7619"/>
                  </a:lnTo>
                  <a:lnTo>
                    <a:pt x="7620" y="5918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701" name="object 1701" descr=""/>
            <p:cNvSpPr/>
            <p:nvPr/>
          </p:nvSpPr>
          <p:spPr>
            <a:xfrm>
              <a:off x="6866496" y="860271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702" name="object 1702" descr=""/>
            <p:cNvSpPr/>
            <p:nvPr/>
          </p:nvSpPr>
          <p:spPr>
            <a:xfrm>
              <a:off x="6866496" y="860271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09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703" name="object 1703" descr=""/>
            <p:cNvSpPr/>
            <p:nvPr/>
          </p:nvSpPr>
          <p:spPr>
            <a:xfrm>
              <a:off x="6866496" y="861794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704" name="object 1704" descr=""/>
            <p:cNvSpPr/>
            <p:nvPr/>
          </p:nvSpPr>
          <p:spPr>
            <a:xfrm>
              <a:off x="6866496" y="861794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705" name="object 1705" descr=""/>
            <p:cNvSpPr/>
            <p:nvPr/>
          </p:nvSpPr>
          <p:spPr>
            <a:xfrm>
              <a:off x="6866496" y="863315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01" y="7619"/>
                  </a:lnTo>
                  <a:lnTo>
                    <a:pt x="5918" y="7619"/>
                  </a:lnTo>
                  <a:lnTo>
                    <a:pt x="7620" y="5918"/>
                  </a:lnTo>
                  <a:lnTo>
                    <a:pt x="7620" y="3809"/>
                  </a:lnTo>
                  <a:lnTo>
                    <a:pt x="7620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706" name="object 1706" descr=""/>
            <p:cNvSpPr/>
            <p:nvPr/>
          </p:nvSpPr>
          <p:spPr>
            <a:xfrm>
              <a:off x="6866496" y="863315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09"/>
                  </a:moveTo>
                  <a:lnTo>
                    <a:pt x="7620" y="1714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14"/>
                  </a:lnTo>
                  <a:lnTo>
                    <a:pt x="0" y="3809"/>
                  </a:lnTo>
                  <a:lnTo>
                    <a:pt x="0" y="5918"/>
                  </a:lnTo>
                  <a:lnTo>
                    <a:pt x="1701" y="7619"/>
                  </a:lnTo>
                  <a:lnTo>
                    <a:pt x="3810" y="7619"/>
                  </a:lnTo>
                  <a:lnTo>
                    <a:pt x="5918" y="7619"/>
                  </a:lnTo>
                  <a:lnTo>
                    <a:pt x="7620" y="5918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707" name="object 1707" descr=""/>
            <p:cNvSpPr/>
            <p:nvPr/>
          </p:nvSpPr>
          <p:spPr>
            <a:xfrm>
              <a:off x="6866496" y="864838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708" name="object 1708" descr=""/>
            <p:cNvSpPr/>
            <p:nvPr/>
          </p:nvSpPr>
          <p:spPr>
            <a:xfrm>
              <a:off x="6866496" y="8648382"/>
              <a:ext cx="7620" cy="83820"/>
            </a:xfrm>
            <a:custGeom>
              <a:avLst/>
              <a:gdLst/>
              <a:ahLst/>
              <a:cxnLst/>
              <a:rect l="l" t="t" r="r" b="b"/>
              <a:pathLst>
                <a:path w="7620" h="83820">
                  <a:moveTo>
                    <a:pt x="7620" y="3809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</a:path>
                <a:path w="7620" h="83820">
                  <a:moveTo>
                    <a:pt x="7620" y="19024"/>
                  </a:moveTo>
                  <a:lnTo>
                    <a:pt x="7620" y="16929"/>
                  </a:lnTo>
                  <a:lnTo>
                    <a:pt x="5918" y="15227"/>
                  </a:lnTo>
                  <a:lnTo>
                    <a:pt x="3810" y="15227"/>
                  </a:lnTo>
                  <a:lnTo>
                    <a:pt x="1701" y="15227"/>
                  </a:lnTo>
                  <a:lnTo>
                    <a:pt x="0" y="16929"/>
                  </a:lnTo>
                  <a:lnTo>
                    <a:pt x="0" y="19024"/>
                  </a:lnTo>
                  <a:lnTo>
                    <a:pt x="0" y="21132"/>
                  </a:lnTo>
                  <a:lnTo>
                    <a:pt x="1701" y="22834"/>
                  </a:lnTo>
                  <a:lnTo>
                    <a:pt x="3810" y="22834"/>
                  </a:lnTo>
                  <a:lnTo>
                    <a:pt x="5918" y="22834"/>
                  </a:lnTo>
                  <a:lnTo>
                    <a:pt x="7620" y="21132"/>
                  </a:lnTo>
                  <a:lnTo>
                    <a:pt x="7620" y="19024"/>
                  </a:lnTo>
                </a:path>
                <a:path w="7620" h="83820">
                  <a:moveTo>
                    <a:pt x="7620" y="34251"/>
                  </a:moveTo>
                  <a:lnTo>
                    <a:pt x="7620" y="32156"/>
                  </a:lnTo>
                  <a:lnTo>
                    <a:pt x="5918" y="30441"/>
                  </a:lnTo>
                  <a:lnTo>
                    <a:pt x="3810" y="30441"/>
                  </a:lnTo>
                  <a:lnTo>
                    <a:pt x="1701" y="30441"/>
                  </a:lnTo>
                  <a:lnTo>
                    <a:pt x="0" y="32156"/>
                  </a:lnTo>
                  <a:lnTo>
                    <a:pt x="0" y="34251"/>
                  </a:lnTo>
                  <a:lnTo>
                    <a:pt x="0" y="36360"/>
                  </a:lnTo>
                  <a:lnTo>
                    <a:pt x="1701" y="38061"/>
                  </a:lnTo>
                  <a:lnTo>
                    <a:pt x="3810" y="38061"/>
                  </a:lnTo>
                  <a:lnTo>
                    <a:pt x="5918" y="38061"/>
                  </a:lnTo>
                  <a:lnTo>
                    <a:pt x="7620" y="36360"/>
                  </a:lnTo>
                  <a:lnTo>
                    <a:pt x="7620" y="34251"/>
                  </a:lnTo>
                </a:path>
                <a:path w="7620" h="83820">
                  <a:moveTo>
                    <a:pt x="7620" y="49479"/>
                  </a:moveTo>
                  <a:lnTo>
                    <a:pt x="7620" y="47370"/>
                  </a:lnTo>
                  <a:lnTo>
                    <a:pt x="5918" y="45669"/>
                  </a:lnTo>
                  <a:lnTo>
                    <a:pt x="3810" y="45669"/>
                  </a:lnTo>
                  <a:lnTo>
                    <a:pt x="1701" y="45669"/>
                  </a:lnTo>
                  <a:lnTo>
                    <a:pt x="0" y="47370"/>
                  </a:lnTo>
                  <a:lnTo>
                    <a:pt x="0" y="49479"/>
                  </a:lnTo>
                  <a:lnTo>
                    <a:pt x="0" y="51574"/>
                  </a:lnTo>
                  <a:lnTo>
                    <a:pt x="1701" y="53276"/>
                  </a:lnTo>
                  <a:lnTo>
                    <a:pt x="3810" y="53276"/>
                  </a:lnTo>
                  <a:lnTo>
                    <a:pt x="5918" y="53276"/>
                  </a:lnTo>
                  <a:lnTo>
                    <a:pt x="7620" y="51574"/>
                  </a:lnTo>
                  <a:lnTo>
                    <a:pt x="7620" y="49479"/>
                  </a:lnTo>
                </a:path>
                <a:path w="7620" h="83820">
                  <a:moveTo>
                    <a:pt x="7620" y="64706"/>
                  </a:moveTo>
                  <a:lnTo>
                    <a:pt x="7620" y="62598"/>
                  </a:lnTo>
                  <a:lnTo>
                    <a:pt x="5918" y="60896"/>
                  </a:lnTo>
                  <a:lnTo>
                    <a:pt x="3810" y="60896"/>
                  </a:lnTo>
                  <a:lnTo>
                    <a:pt x="1701" y="60896"/>
                  </a:lnTo>
                  <a:lnTo>
                    <a:pt x="0" y="62598"/>
                  </a:lnTo>
                  <a:lnTo>
                    <a:pt x="0" y="64706"/>
                  </a:lnTo>
                  <a:lnTo>
                    <a:pt x="0" y="66801"/>
                  </a:lnTo>
                  <a:lnTo>
                    <a:pt x="1701" y="68503"/>
                  </a:lnTo>
                  <a:lnTo>
                    <a:pt x="3810" y="68503"/>
                  </a:lnTo>
                  <a:lnTo>
                    <a:pt x="5918" y="68503"/>
                  </a:lnTo>
                  <a:lnTo>
                    <a:pt x="7620" y="66801"/>
                  </a:lnTo>
                  <a:lnTo>
                    <a:pt x="7620" y="64706"/>
                  </a:lnTo>
                </a:path>
                <a:path w="7620" h="83820">
                  <a:moveTo>
                    <a:pt x="7620" y="79921"/>
                  </a:moveTo>
                  <a:lnTo>
                    <a:pt x="7620" y="77825"/>
                  </a:lnTo>
                  <a:lnTo>
                    <a:pt x="5918" y="76123"/>
                  </a:lnTo>
                  <a:lnTo>
                    <a:pt x="3810" y="76123"/>
                  </a:lnTo>
                  <a:lnTo>
                    <a:pt x="1701" y="76123"/>
                  </a:lnTo>
                  <a:lnTo>
                    <a:pt x="0" y="77825"/>
                  </a:lnTo>
                  <a:lnTo>
                    <a:pt x="0" y="79921"/>
                  </a:lnTo>
                  <a:lnTo>
                    <a:pt x="0" y="82029"/>
                  </a:lnTo>
                  <a:lnTo>
                    <a:pt x="1701" y="83731"/>
                  </a:lnTo>
                  <a:lnTo>
                    <a:pt x="3810" y="83731"/>
                  </a:lnTo>
                  <a:lnTo>
                    <a:pt x="5918" y="83731"/>
                  </a:lnTo>
                  <a:lnTo>
                    <a:pt x="7620" y="82029"/>
                  </a:lnTo>
                  <a:lnTo>
                    <a:pt x="7620" y="79921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709" name="object 1709" descr=""/>
            <p:cNvSpPr/>
            <p:nvPr/>
          </p:nvSpPr>
          <p:spPr>
            <a:xfrm>
              <a:off x="6866496" y="873972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19"/>
                  </a:lnTo>
                  <a:lnTo>
                    <a:pt x="5918" y="7619"/>
                  </a:lnTo>
                  <a:lnTo>
                    <a:pt x="7620" y="5905"/>
                  </a:lnTo>
                  <a:lnTo>
                    <a:pt x="7620" y="3809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710" name="object 1710" descr=""/>
            <p:cNvSpPr/>
            <p:nvPr/>
          </p:nvSpPr>
          <p:spPr>
            <a:xfrm>
              <a:off x="6866496" y="873972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09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01" y="7619"/>
                  </a:lnTo>
                  <a:lnTo>
                    <a:pt x="3810" y="7619"/>
                  </a:lnTo>
                  <a:lnTo>
                    <a:pt x="5918" y="7619"/>
                  </a:lnTo>
                  <a:lnTo>
                    <a:pt x="7620" y="5905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711" name="object 1711" descr=""/>
            <p:cNvSpPr/>
            <p:nvPr/>
          </p:nvSpPr>
          <p:spPr>
            <a:xfrm>
              <a:off x="6866496" y="875494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712" name="object 1712" descr=""/>
            <p:cNvSpPr/>
            <p:nvPr/>
          </p:nvSpPr>
          <p:spPr>
            <a:xfrm>
              <a:off x="6866496" y="875494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713" name="object 1713" descr=""/>
            <p:cNvSpPr/>
            <p:nvPr/>
          </p:nvSpPr>
          <p:spPr>
            <a:xfrm>
              <a:off x="6866496" y="877017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714" name="object 1714" descr=""/>
            <p:cNvSpPr/>
            <p:nvPr/>
          </p:nvSpPr>
          <p:spPr>
            <a:xfrm>
              <a:off x="6866496" y="877017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715" name="object 1715" descr=""/>
            <p:cNvSpPr/>
            <p:nvPr/>
          </p:nvSpPr>
          <p:spPr>
            <a:xfrm>
              <a:off x="6866496" y="878538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19"/>
                  </a:lnTo>
                  <a:lnTo>
                    <a:pt x="5918" y="7619"/>
                  </a:lnTo>
                  <a:lnTo>
                    <a:pt x="7620" y="5905"/>
                  </a:lnTo>
                  <a:lnTo>
                    <a:pt x="7620" y="3809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716" name="object 1716" descr=""/>
            <p:cNvSpPr/>
            <p:nvPr/>
          </p:nvSpPr>
          <p:spPr>
            <a:xfrm>
              <a:off x="6866496" y="878538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09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01" y="7619"/>
                  </a:lnTo>
                  <a:lnTo>
                    <a:pt x="3810" y="7619"/>
                  </a:lnTo>
                  <a:lnTo>
                    <a:pt x="5918" y="7619"/>
                  </a:lnTo>
                  <a:lnTo>
                    <a:pt x="7620" y="5905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717" name="object 1717" descr=""/>
            <p:cNvSpPr/>
            <p:nvPr/>
          </p:nvSpPr>
          <p:spPr>
            <a:xfrm>
              <a:off x="6866496" y="880061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718" name="object 1718" descr=""/>
            <p:cNvSpPr/>
            <p:nvPr/>
          </p:nvSpPr>
          <p:spPr>
            <a:xfrm>
              <a:off x="6866496" y="880061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719" name="object 1719" descr=""/>
            <p:cNvSpPr/>
            <p:nvPr/>
          </p:nvSpPr>
          <p:spPr>
            <a:xfrm>
              <a:off x="6866496" y="881584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720" name="object 1720" descr=""/>
            <p:cNvSpPr/>
            <p:nvPr/>
          </p:nvSpPr>
          <p:spPr>
            <a:xfrm>
              <a:off x="6866496" y="881584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721" name="object 1721" descr=""/>
            <p:cNvSpPr/>
            <p:nvPr/>
          </p:nvSpPr>
          <p:spPr>
            <a:xfrm>
              <a:off x="6866496" y="883105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18"/>
                  </a:lnTo>
                  <a:lnTo>
                    <a:pt x="1701" y="7619"/>
                  </a:lnTo>
                  <a:lnTo>
                    <a:pt x="5918" y="7619"/>
                  </a:lnTo>
                  <a:lnTo>
                    <a:pt x="7620" y="5918"/>
                  </a:lnTo>
                  <a:lnTo>
                    <a:pt x="7620" y="3809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722" name="object 1722" descr=""/>
            <p:cNvSpPr/>
            <p:nvPr/>
          </p:nvSpPr>
          <p:spPr>
            <a:xfrm>
              <a:off x="6866496" y="883105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09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18"/>
                  </a:lnTo>
                  <a:lnTo>
                    <a:pt x="1701" y="7619"/>
                  </a:lnTo>
                  <a:lnTo>
                    <a:pt x="3810" y="7619"/>
                  </a:lnTo>
                  <a:lnTo>
                    <a:pt x="5918" y="7619"/>
                  </a:lnTo>
                  <a:lnTo>
                    <a:pt x="7620" y="5918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723" name="object 1723" descr=""/>
            <p:cNvSpPr/>
            <p:nvPr/>
          </p:nvSpPr>
          <p:spPr>
            <a:xfrm>
              <a:off x="6866496" y="884628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724" name="object 1724" descr=""/>
            <p:cNvSpPr/>
            <p:nvPr/>
          </p:nvSpPr>
          <p:spPr>
            <a:xfrm>
              <a:off x="6866496" y="884628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725" name="object 1725" descr=""/>
            <p:cNvSpPr/>
            <p:nvPr/>
          </p:nvSpPr>
          <p:spPr>
            <a:xfrm>
              <a:off x="6866496" y="886151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726" name="object 1726" descr=""/>
            <p:cNvSpPr/>
            <p:nvPr/>
          </p:nvSpPr>
          <p:spPr>
            <a:xfrm>
              <a:off x="6866496" y="886151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727" name="object 1727" descr=""/>
            <p:cNvSpPr/>
            <p:nvPr/>
          </p:nvSpPr>
          <p:spPr>
            <a:xfrm>
              <a:off x="6866496" y="887672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01" y="7619"/>
                  </a:lnTo>
                  <a:lnTo>
                    <a:pt x="5918" y="7619"/>
                  </a:lnTo>
                  <a:lnTo>
                    <a:pt x="7620" y="5918"/>
                  </a:lnTo>
                  <a:lnTo>
                    <a:pt x="7620" y="3809"/>
                  </a:lnTo>
                  <a:lnTo>
                    <a:pt x="7620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728" name="object 1728" descr=""/>
            <p:cNvSpPr/>
            <p:nvPr/>
          </p:nvSpPr>
          <p:spPr>
            <a:xfrm>
              <a:off x="6866496" y="887672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09"/>
                  </a:moveTo>
                  <a:lnTo>
                    <a:pt x="7620" y="1714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14"/>
                  </a:lnTo>
                  <a:lnTo>
                    <a:pt x="0" y="3809"/>
                  </a:lnTo>
                  <a:lnTo>
                    <a:pt x="0" y="5918"/>
                  </a:lnTo>
                  <a:lnTo>
                    <a:pt x="1701" y="7619"/>
                  </a:lnTo>
                  <a:lnTo>
                    <a:pt x="3810" y="7619"/>
                  </a:lnTo>
                  <a:lnTo>
                    <a:pt x="5918" y="7619"/>
                  </a:lnTo>
                  <a:lnTo>
                    <a:pt x="7620" y="5918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729" name="object 1729" descr=""/>
            <p:cNvSpPr/>
            <p:nvPr/>
          </p:nvSpPr>
          <p:spPr>
            <a:xfrm>
              <a:off x="6866496" y="889195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730" name="object 1730" descr=""/>
            <p:cNvSpPr/>
            <p:nvPr/>
          </p:nvSpPr>
          <p:spPr>
            <a:xfrm>
              <a:off x="6866496" y="889195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731" name="object 1731" descr=""/>
            <p:cNvSpPr/>
            <p:nvPr/>
          </p:nvSpPr>
          <p:spPr>
            <a:xfrm>
              <a:off x="6866496" y="890718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732" name="object 1732" descr=""/>
            <p:cNvSpPr/>
            <p:nvPr/>
          </p:nvSpPr>
          <p:spPr>
            <a:xfrm>
              <a:off x="6866496" y="890718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733" name="object 1733" descr=""/>
            <p:cNvSpPr/>
            <p:nvPr/>
          </p:nvSpPr>
          <p:spPr>
            <a:xfrm>
              <a:off x="6866496" y="892239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01" y="7620"/>
                  </a:lnTo>
                  <a:lnTo>
                    <a:pt x="5918" y="7620"/>
                  </a:lnTo>
                  <a:lnTo>
                    <a:pt x="7620" y="5918"/>
                  </a:lnTo>
                  <a:lnTo>
                    <a:pt x="7620" y="3810"/>
                  </a:lnTo>
                  <a:lnTo>
                    <a:pt x="7620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734" name="object 1734" descr=""/>
            <p:cNvSpPr/>
            <p:nvPr/>
          </p:nvSpPr>
          <p:spPr>
            <a:xfrm>
              <a:off x="6866496" y="892239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14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14"/>
                  </a:lnTo>
                  <a:lnTo>
                    <a:pt x="0" y="3810"/>
                  </a:lnTo>
                  <a:lnTo>
                    <a:pt x="0" y="5918"/>
                  </a:lnTo>
                  <a:lnTo>
                    <a:pt x="1701" y="7620"/>
                  </a:lnTo>
                  <a:lnTo>
                    <a:pt x="3810" y="7620"/>
                  </a:lnTo>
                  <a:lnTo>
                    <a:pt x="5918" y="7620"/>
                  </a:lnTo>
                  <a:lnTo>
                    <a:pt x="7620" y="5918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735" name="object 1735" descr=""/>
            <p:cNvSpPr/>
            <p:nvPr/>
          </p:nvSpPr>
          <p:spPr>
            <a:xfrm>
              <a:off x="6866496" y="893762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736" name="object 1736" descr=""/>
            <p:cNvSpPr/>
            <p:nvPr/>
          </p:nvSpPr>
          <p:spPr>
            <a:xfrm>
              <a:off x="6866496" y="893762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737" name="object 1737" descr=""/>
            <p:cNvSpPr/>
            <p:nvPr/>
          </p:nvSpPr>
          <p:spPr>
            <a:xfrm>
              <a:off x="6866496" y="895285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738" name="object 1738" descr=""/>
            <p:cNvSpPr/>
            <p:nvPr/>
          </p:nvSpPr>
          <p:spPr>
            <a:xfrm>
              <a:off x="6866496" y="895285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09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739" name="object 1739" descr=""/>
            <p:cNvSpPr/>
            <p:nvPr/>
          </p:nvSpPr>
          <p:spPr>
            <a:xfrm>
              <a:off x="6866496" y="896807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740" name="object 1740" descr=""/>
            <p:cNvSpPr/>
            <p:nvPr/>
          </p:nvSpPr>
          <p:spPr>
            <a:xfrm>
              <a:off x="6866496" y="896807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741" name="object 1741" descr=""/>
            <p:cNvSpPr/>
            <p:nvPr/>
          </p:nvSpPr>
          <p:spPr>
            <a:xfrm>
              <a:off x="6866496" y="898329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19"/>
                  </a:lnTo>
                  <a:lnTo>
                    <a:pt x="5918" y="7619"/>
                  </a:lnTo>
                  <a:lnTo>
                    <a:pt x="7620" y="5905"/>
                  </a:lnTo>
                  <a:lnTo>
                    <a:pt x="7620" y="3809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742" name="object 1742" descr=""/>
            <p:cNvSpPr/>
            <p:nvPr/>
          </p:nvSpPr>
          <p:spPr>
            <a:xfrm>
              <a:off x="6866496" y="898329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09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01" y="7619"/>
                  </a:lnTo>
                  <a:lnTo>
                    <a:pt x="3810" y="7619"/>
                  </a:lnTo>
                  <a:lnTo>
                    <a:pt x="5918" y="7619"/>
                  </a:lnTo>
                  <a:lnTo>
                    <a:pt x="7620" y="5905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743" name="object 1743" descr=""/>
            <p:cNvSpPr/>
            <p:nvPr/>
          </p:nvSpPr>
          <p:spPr>
            <a:xfrm>
              <a:off x="6866496" y="899852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744" name="object 1744" descr=""/>
            <p:cNvSpPr/>
            <p:nvPr/>
          </p:nvSpPr>
          <p:spPr>
            <a:xfrm>
              <a:off x="6866496" y="899852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745" name="object 1745" descr=""/>
            <p:cNvSpPr/>
            <p:nvPr/>
          </p:nvSpPr>
          <p:spPr>
            <a:xfrm>
              <a:off x="6866496" y="901374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746" name="object 1746" descr=""/>
            <p:cNvSpPr/>
            <p:nvPr/>
          </p:nvSpPr>
          <p:spPr>
            <a:xfrm>
              <a:off x="6866496" y="901374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747" name="object 1747" descr=""/>
            <p:cNvSpPr/>
            <p:nvPr/>
          </p:nvSpPr>
          <p:spPr>
            <a:xfrm>
              <a:off x="6866496" y="902896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19"/>
                  </a:lnTo>
                  <a:lnTo>
                    <a:pt x="5918" y="7619"/>
                  </a:lnTo>
                  <a:lnTo>
                    <a:pt x="7620" y="5905"/>
                  </a:lnTo>
                  <a:lnTo>
                    <a:pt x="7620" y="3809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748" name="object 1748" descr=""/>
            <p:cNvSpPr/>
            <p:nvPr/>
          </p:nvSpPr>
          <p:spPr>
            <a:xfrm>
              <a:off x="6866496" y="902896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09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01" y="7619"/>
                  </a:lnTo>
                  <a:lnTo>
                    <a:pt x="3810" y="7619"/>
                  </a:lnTo>
                  <a:lnTo>
                    <a:pt x="5918" y="7619"/>
                  </a:lnTo>
                  <a:lnTo>
                    <a:pt x="7620" y="5905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749" name="object 1749" descr=""/>
            <p:cNvSpPr/>
            <p:nvPr/>
          </p:nvSpPr>
          <p:spPr>
            <a:xfrm>
              <a:off x="6866496" y="904419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750" name="object 1750" descr=""/>
            <p:cNvSpPr/>
            <p:nvPr/>
          </p:nvSpPr>
          <p:spPr>
            <a:xfrm>
              <a:off x="6866496" y="904419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751" name="object 1751" descr=""/>
            <p:cNvSpPr/>
            <p:nvPr/>
          </p:nvSpPr>
          <p:spPr>
            <a:xfrm>
              <a:off x="6866496" y="905941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752" name="object 1752" descr=""/>
            <p:cNvSpPr/>
            <p:nvPr/>
          </p:nvSpPr>
          <p:spPr>
            <a:xfrm>
              <a:off x="6866496" y="905941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753" name="object 1753" descr=""/>
            <p:cNvSpPr/>
            <p:nvPr/>
          </p:nvSpPr>
          <p:spPr>
            <a:xfrm>
              <a:off x="6866496" y="907463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18"/>
                  </a:lnTo>
                  <a:lnTo>
                    <a:pt x="1701" y="7619"/>
                  </a:lnTo>
                  <a:lnTo>
                    <a:pt x="5918" y="7619"/>
                  </a:lnTo>
                  <a:lnTo>
                    <a:pt x="7620" y="5918"/>
                  </a:lnTo>
                  <a:lnTo>
                    <a:pt x="7620" y="3809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754" name="object 1754" descr=""/>
            <p:cNvSpPr/>
            <p:nvPr/>
          </p:nvSpPr>
          <p:spPr>
            <a:xfrm>
              <a:off x="6866496" y="907463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09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18"/>
                  </a:lnTo>
                  <a:lnTo>
                    <a:pt x="1701" y="7619"/>
                  </a:lnTo>
                  <a:lnTo>
                    <a:pt x="3810" y="7619"/>
                  </a:lnTo>
                  <a:lnTo>
                    <a:pt x="5918" y="7619"/>
                  </a:lnTo>
                  <a:lnTo>
                    <a:pt x="7620" y="5918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755" name="object 1755" descr=""/>
            <p:cNvSpPr/>
            <p:nvPr/>
          </p:nvSpPr>
          <p:spPr>
            <a:xfrm>
              <a:off x="6866496" y="908985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756" name="object 1756" descr=""/>
            <p:cNvSpPr/>
            <p:nvPr/>
          </p:nvSpPr>
          <p:spPr>
            <a:xfrm>
              <a:off x="6866496" y="908985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757" name="object 1757" descr=""/>
            <p:cNvSpPr/>
            <p:nvPr/>
          </p:nvSpPr>
          <p:spPr>
            <a:xfrm>
              <a:off x="6866496" y="910508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758" name="object 1758" descr=""/>
            <p:cNvSpPr/>
            <p:nvPr/>
          </p:nvSpPr>
          <p:spPr>
            <a:xfrm>
              <a:off x="6866496" y="910508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759" name="object 1759" descr=""/>
            <p:cNvSpPr/>
            <p:nvPr/>
          </p:nvSpPr>
          <p:spPr>
            <a:xfrm>
              <a:off x="6866496" y="912030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01" y="7619"/>
                  </a:lnTo>
                  <a:lnTo>
                    <a:pt x="5918" y="7619"/>
                  </a:lnTo>
                  <a:lnTo>
                    <a:pt x="7620" y="5918"/>
                  </a:lnTo>
                  <a:lnTo>
                    <a:pt x="7620" y="3809"/>
                  </a:lnTo>
                  <a:lnTo>
                    <a:pt x="7620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760" name="object 1760" descr=""/>
            <p:cNvSpPr/>
            <p:nvPr/>
          </p:nvSpPr>
          <p:spPr>
            <a:xfrm>
              <a:off x="6866496" y="912030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09"/>
                  </a:moveTo>
                  <a:lnTo>
                    <a:pt x="7620" y="1714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14"/>
                  </a:lnTo>
                  <a:lnTo>
                    <a:pt x="0" y="3809"/>
                  </a:lnTo>
                  <a:lnTo>
                    <a:pt x="0" y="5918"/>
                  </a:lnTo>
                  <a:lnTo>
                    <a:pt x="1701" y="7619"/>
                  </a:lnTo>
                  <a:lnTo>
                    <a:pt x="3810" y="7619"/>
                  </a:lnTo>
                  <a:lnTo>
                    <a:pt x="5918" y="7619"/>
                  </a:lnTo>
                  <a:lnTo>
                    <a:pt x="7620" y="5918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761" name="object 1761" descr=""/>
            <p:cNvSpPr/>
            <p:nvPr/>
          </p:nvSpPr>
          <p:spPr>
            <a:xfrm>
              <a:off x="6866496" y="913552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762" name="object 1762" descr=""/>
            <p:cNvSpPr/>
            <p:nvPr/>
          </p:nvSpPr>
          <p:spPr>
            <a:xfrm>
              <a:off x="6866496" y="913552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763" name="object 1763" descr=""/>
            <p:cNvSpPr/>
            <p:nvPr/>
          </p:nvSpPr>
          <p:spPr>
            <a:xfrm>
              <a:off x="6866496" y="915075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764" name="object 1764" descr=""/>
            <p:cNvSpPr/>
            <p:nvPr/>
          </p:nvSpPr>
          <p:spPr>
            <a:xfrm>
              <a:off x="6866496" y="915075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765" name="object 1765" descr=""/>
            <p:cNvSpPr/>
            <p:nvPr/>
          </p:nvSpPr>
          <p:spPr>
            <a:xfrm>
              <a:off x="6866496" y="916597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01" y="7619"/>
                  </a:lnTo>
                  <a:lnTo>
                    <a:pt x="5918" y="7619"/>
                  </a:lnTo>
                  <a:lnTo>
                    <a:pt x="7620" y="5918"/>
                  </a:lnTo>
                  <a:lnTo>
                    <a:pt x="7620" y="3809"/>
                  </a:lnTo>
                  <a:lnTo>
                    <a:pt x="7620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766" name="object 1766" descr=""/>
            <p:cNvSpPr/>
            <p:nvPr/>
          </p:nvSpPr>
          <p:spPr>
            <a:xfrm>
              <a:off x="6866496" y="9165971"/>
              <a:ext cx="7620" cy="99060"/>
            </a:xfrm>
            <a:custGeom>
              <a:avLst/>
              <a:gdLst/>
              <a:ahLst/>
              <a:cxnLst/>
              <a:rect l="l" t="t" r="r" b="b"/>
              <a:pathLst>
                <a:path w="7620" h="99059">
                  <a:moveTo>
                    <a:pt x="7620" y="3809"/>
                  </a:moveTo>
                  <a:lnTo>
                    <a:pt x="7620" y="1714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14"/>
                  </a:lnTo>
                  <a:lnTo>
                    <a:pt x="0" y="3809"/>
                  </a:lnTo>
                  <a:lnTo>
                    <a:pt x="0" y="5918"/>
                  </a:lnTo>
                  <a:lnTo>
                    <a:pt x="1701" y="7619"/>
                  </a:lnTo>
                  <a:lnTo>
                    <a:pt x="3810" y="7619"/>
                  </a:lnTo>
                  <a:lnTo>
                    <a:pt x="5918" y="7619"/>
                  </a:lnTo>
                  <a:lnTo>
                    <a:pt x="7620" y="5918"/>
                  </a:lnTo>
                  <a:lnTo>
                    <a:pt x="7620" y="3809"/>
                  </a:lnTo>
                </a:path>
                <a:path w="7620" h="99059">
                  <a:moveTo>
                    <a:pt x="7620" y="19037"/>
                  </a:moveTo>
                  <a:lnTo>
                    <a:pt x="7620" y="16929"/>
                  </a:lnTo>
                  <a:lnTo>
                    <a:pt x="5918" y="15227"/>
                  </a:lnTo>
                  <a:lnTo>
                    <a:pt x="3810" y="15227"/>
                  </a:lnTo>
                  <a:lnTo>
                    <a:pt x="1701" y="15227"/>
                  </a:lnTo>
                  <a:lnTo>
                    <a:pt x="0" y="16929"/>
                  </a:lnTo>
                  <a:lnTo>
                    <a:pt x="0" y="19037"/>
                  </a:lnTo>
                  <a:lnTo>
                    <a:pt x="0" y="21132"/>
                  </a:lnTo>
                  <a:lnTo>
                    <a:pt x="1701" y="22847"/>
                  </a:lnTo>
                  <a:lnTo>
                    <a:pt x="3810" y="22847"/>
                  </a:lnTo>
                  <a:lnTo>
                    <a:pt x="5918" y="22847"/>
                  </a:lnTo>
                  <a:lnTo>
                    <a:pt x="7620" y="21132"/>
                  </a:lnTo>
                  <a:lnTo>
                    <a:pt x="7620" y="19037"/>
                  </a:lnTo>
                </a:path>
                <a:path w="7620" h="99059">
                  <a:moveTo>
                    <a:pt x="7620" y="34264"/>
                  </a:moveTo>
                  <a:lnTo>
                    <a:pt x="7620" y="32156"/>
                  </a:lnTo>
                  <a:lnTo>
                    <a:pt x="5918" y="30454"/>
                  </a:lnTo>
                  <a:lnTo>
                    <a:pt x="3810" y="30454"/>
                  </a:lnTo>
                  <a:lnTo>
                    <a:pt x="1701" y="30454"/>
                  </a:lnTo>
                  <a:lnTo>
                    <a:pt x="0" y="32156"/>
                  </a:lnTo>
                  <a:lnTo>
                    <a:pt x="0" y="34264"/>
                  </a:lnTo>
                  <a:lnTo>
                    <a:pt x="0" y="36360"/>
                  </a:lnTo>
                  <a:lnTo>
                    <a:pt x="1701" y="38061"/>
                  </a:lnTo>
                  <a:lnTo>
                    <a:pt x="3810" y="38061"/>
                  </a:lnTo>
                  <a:lnTo>
                    <a:pt x="5918" y="38061"/>
                  </a:lnTo>
                  <a:lnTo>
                    <a:pt x="7620" y="36360"/>
                  </a:lnTo>
                  <a:lnTo>
                    <a:pt x="7620" y="34264"/>
                  </a:lnTo>
                </a:path>
                <a:path w="7620" h="99059">
                  <a:moveTo>
                    <a:pt x="7620" y="49479"/>
                  </a:moveTo>
                  <a:lnTo>
                    <a:pt x="7620" y="47383"/>
                  </a:lnTo>
                  <a:lnTo>
                    <a:pt x="5918" y="45681"/>
                  </a:lnTo>
                  <a:lnTo>
                    <a:pt x="3810" y="45681"/>
                  </a:lnTo>
                  <a:lnTo>
                    <a:pt x="1701" y="45681"/>
                  </a:lnTo>
                  <a:lnTo>
                    <a:pt x="0" y="47383"/>
                  </a:lnTo>
                  <a:lnTo>
                    <a:pt x="0" y="49479"/>
                  </a:lnTo>
                  <a:lnTo>
                    <a:pt x="0" y="51587"/>
                  </a:lnTo>
                  <a:lnTo>
                    <a:pt x="1701" y="53289"/>
                  </a:lnTo>
                  <a:lnTo>
                    <a:pt x="3810" y="53289"/>
                  </a:lnTo>
                  <a:lnTo>
                    <a:pt x="5918" y="53289"/>
                  </a:lnTo>
                  <a:lnTo>
                    <a:pt x="7620" y="51587"/>
                  </a:lnTo>
                  <a:lnTo>
                    <a:pt x="7620" y="49479"/>
                  </a:lnTo>
                </a:path>
                <a:path w="7620" h="99059">
                  <a:moveTo>
                    <a:pt x="7620" y="64706"/>
                  </a:moveTo>
                  <a:lnTo>
                    <a:pt x="7620" y="62598"/>
                  </a:lnTo>
                  <a:lnTo>
                    <a:pt x="5918" y="60896"/>
                  </a:lnTo>
                  <a:lnTo>
                    <a:pt x="3810" y="60896"/>
                  </a:lnTo>
                  <a:lnTo>
                    <a:pt x="1701" y="60896"/>
                  </a:lnTo>
                  <a:lnTo>
                    <a:pt x="0" y="62598"/>
                  </a:lnTo>
                  <a:lnTo>
                    <a:pt x="0" y="64706"/>
                  </a:lnTo>
                  <a:lnTo>
                    <a:pt x="0" y="66801"/>
                  </a:lnTo>
                  <a:lnTo>
                    <a:pt x="1701" y="68516"/>
                  </a:lnTo>
                  <a:lnTo>
                    <a:pt x="3810" y="68516"/>
                  </a:lnTo>
                  <a:lnTo>
                    <a:pt x="5918" y="68516"/>
                  </a:lnTo>
                  <a:lnTo>
                    <a:pt x="7620" y="66801"/>
                  </a:lnTo>
                  <a:lnTo>
                    <a:pt x="7620" y="64706"/>
                  </a:lnTo>
                </a:path>
                <a:path w="7620" h="99059">
                  <a:moveTo>
                    <a:pt x="7620" y="79933"/>
                  </a:moveTo>
                  <a:lnTo>
                    <a:pt x="7620" y="77825"/>
                  </a:lnTo>
                  <a:lnTo>
                    <a:pt x="5918" y="76123"/>
                  </a:lnTo>
                  <a:lnTo>
                    <a:pt x="3810" y="76123"/>
                  </a:lnTo>
                  <a:lnTo>
                    <a:pt x="1701" y="76123"/>
                  </a:lnTo>
                  <a:lnTo>
                    <a:pt x="0" y="77825"/>
                  </a:lnTo>
                  <a:lnTo>
                    <a:pt x="0" y="79933"/>
                  </a:lnTo>
                  <a:lnTo>
                    <a:pt x="0" y="82029"/>
                  </a:lnTo>
                  <a:lnTo>
                    <a:pt x="1701" y="83731"/>
                  </a:lnTo>
                  <a:lnTo>
                    <a:pt x="3810" y="83731"/>
                  </a:lnTo>
                  <a:lnTo>
                    <a:pt x="5918" y="83731"/>
                  </a:lnTo>
                  <a:lnTo>
                    <a:pt x="7620" y="82029"/>
                  </a:lnTo>
                  <a:lnTo>
                    <a:pt x="7620" y="79933"/>
                  </a:lnTo>
                </a:path>
                <a:path w="7620" h="99059">
                  <a:moveTo>
                    <a:pt x="7620" y="95148"/>
                  </a:moveTo>
                  <a:lnTo>
                    <a:pt x="7620" y="93052"/>
                  </a:lnTo>
                  <a:lnTo>
                    <a:pt x="5918" y="91351"/>
                  </a:lnTo>
                  <a:lnTo>
                    <a:pt x="3810" y="91351"/>
                  </a:lnTo>
                  <a:lnTo>
                    <a:pt x="1701" y="91351"/>
                  </a:lnTo>
                  <a:lnTo>
                    <a:pt x="0" y="93052"/>
                  </a:lnTo>
                  <a:lnTo>
                    <a:pt x="0" y="95148"/>
                  </a:lnTo>
                  <a:lnTo>
                    <a:pt x="0" y="97256"/>
                  </a:lnTo>
                  <a:lnTo>
                    <a:pt x="1701" y="98958"/>
                  </a:lnTo>
                  <a:lnTo>
                    <a:pt x="3810" y="98958"/>
                  </a:lnTo>
                  <a:lnTo>
                    <a:pt x="5918" y="98958"/>
                  </a:lnTo>
                  <a:lnTo>
                    <a:pt x="7620" y="97256"/>
                  </a:lnTo>
                  <a:lnTo>
                    <a:pt x="7620" y="95148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767" name="object 1767" descr=""/>
            <p:cNvSpPr/>
            <p:nvPr/>
          </p:nvSpPr>
          <p:spPr>
            <a:xfrm>
              <a:off x="6866496" y="927253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20"/>
                  </a:lnTo>
                  <a:lnTo>
                    <a:pt x="5918" y="7620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768" name="object 1768" descr=""/>
            <p:cNvSpPr/>
            <p:nvPr/>
          </p:nvSpPr>
          <p:spPr>
            <a:xfrm>
              <a:off x="6866496" y="927253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20"/>
                  </a:lnTo>
                  <a:lnTo>
                    <a:pt x="3810" y="7620"/>
                  </a:lnTo>
                  <a:lnTo>
                    <a:pt x="5918" y="7620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769" name="object 1769" descr=""/>
            <p:cNvSpPr/>
            <p:nvPr/>
          </p:nvSpPr>
          <p:spPr>
            <a:xfrm>
              <a:off x="6866496" y="928776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770" name="object 1770" descr=""/>
            <p:cNvSpPr/>
            <p:nvPr/>
          </p:nvSpPr>
          <p:spPr>
            <a:xfrm>
              <a:off x="6866496" y="928776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771" name="object 1771" descr=""/>
            <p:cNvSpPr/>
            <p:nvPr/>
          </p:nvSpPr>
          <p:spPr>
            <a:xfrm>
              <a:off x="6866496" y="930299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772" name="object 1772" descr=""/>
            <p:cNvSpPr/>
            <p:nvPr/>
          </p:nvSpPr>
          <p:spPr>
            <a:xfrm>
              <a:off x="6866496" y="930299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773" name="object 1773" descr=""/>
            <p:cNvSpPr/>
            <p:nvPr/>
          </p:nvSpPr>
          <p:spPr>
            <a:xfrm>
              <a:off x="6866496" y="931820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01" y="7620"/>
                  </a:lnTo>
                  <a:lnTo>
                    <a:pt x="5918" y="7620"/>
                  </a:lnTo>
                  <a:lnTo>
                    <a:pt x="7620" y="5918"/>
                  </a:lnTo>
                  <a:lnTo>
                    <a:pt x="7620" y="3810"/>
                  </a:lnTo>
                  <a:lnTo>
                    <a:pt x="7620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774" name="object 1774" descr=""/>
            <p:cNvSpPr/>
            <p:nvPr/>
          </p:nvSpPr>
          <p:spPr>
            <a:xfrm>
              <a:off x="6866496" y="931820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14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14"/>
                  </a:lnTo>
                  <a:lnTo>
                    <a:pt x="0" y="3810"/>
                  </a:lnTo>
                  <a:lnTo>
                    <a:pt x="0" y="5918"/>
                  </a:lnTo>
                  <a:lnTo>
                    <a:pt x="1701" y="7620"/>
                  </a:lnTo>
                  <a:lnTo>
                    <a:pt x="3810" y="7620"/>
                  </a:lnTo>
                  <a:lnTo>
                    <a:pt x="5918" y="7620"/>
                  </a:lnTo>
                  <a:lnTo>
                    <a:pt x="7620" y="5918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775" name="object 1775" descr=""/>
            <p:cNvSpPr/>
            <p:nvPr/>
          </p:nvSpPr>
          <p:spPr>
            <a:xfrm>
              <a:off x="6866496" y="933343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776" name="object 1776" descr=""/>
            <p:cNvSpPr/>
            <p:nvPr/>
          </p:nvSpPr>
          <p:spPr>
            <a:xfrm>
              <a:off x="6866496" y="933343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777" name="object 1777" descr=""/>
            <p:cNvSpPr/>
            <p:nvPr/>
          </p:nvSpPr>
          <p:spPr>
            <a:xfrm>
              <a:off x="6866496" y="934866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778" name="object 1778" descr=""/>
            <p:cNvSpPr/>
            <p:nvPr/>
          </p:nvSpPr>
          <p:spPr>
            <a:xfrm>
              <a:off x="6866496" y="934866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779" name="object 1779" descr=""/>
            <p:cNvSpPr/>
            <p:nvPr/>
          </p:nvSpPr>
          <p:spPr>
            <a:xfrm>
              <a:off x="6866496" y="936387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01" y="7620"/>
                  </a:lnTo>
                  <a:lnTo>
                    <a:pt x="5918" y="7620"/>
                  </a:lnTo>
                  <a:lnTo>
                    <a:pt x="7620" y="5918"/>
                  </a:lnTo>
                  <a:lnTo>
                    <a:pt x="7620" y="3810"/>
                  </a:lnTo>
                  <a:lnTo>
                    <a:pt x="7620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780" name="object 1780" descr=""/>
            <p:cNvSpPr/>
            <p:nvPr/>
          </p:nvSpPr>
          <p:spPr>
            <a:xfrm>
              <a:off x="6866496" y="936387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14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14"/>
                  </a:lnTo>
                  <a:lnTo>
                    <a:pt x="0" y="3810"/>
                  </a:lnTo>
                  <a:lnTo>
                    <a:pt x="0" y="5918"/>
                  </a:lnTo>
                  <a:lnTo>
                    <a:pt x="1701" y="7620"/>
                  </a:lnTo>
                  <a:lnTo>
                    <a:pt x="3810" y="7620"/>
                  </a:lnTo>
                  <a:lnTo>
                    <a:pt x="5918" y="7620"/>
                  </a:lnTo>
                  <a:lnTo>
                    <a:pt x="7620" y="5918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781" name="object 1781" descr=""/>
            <p:cNvSpPr/>
            <p:nvPr/>
          </p:nvSpPr>
          <p:spPr>
            <a:xfrm>
              <a:off x="6866496" y="937910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782" name="object 1782" descr=""/>
            <p:cNvSpPr/>
            <p:nvPr/>
          </p:nvSpPr>
          <p:spPr>
            <a:xfrm>
              <a:off x="6866496" y="937910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783" name="object 1783" descr=""/>
            <p:cNvSpPr/>
            <p:nvPr/>
          </p:nvSpPr>
          <p:spPr>
            <a:xfrm>
              <a:off x="6866496" y="939432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784" name="object 1784" descr=""/>
            <p:cNvSpPr/>
            <p:nvPr/>
          </p:nvSpPr>
          <p:spPr>
            <a:xfrm>
              <a:off x="6866496" y="939432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785" name="object 1785" descr=""/>
            <p:cNvSpPr/>
            <p:nvPr/>
          </p:nvSpPr>
          <p:spPr>
            <a:xfrm>
              <a:off x="6866496" y="940954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01" y="7620"/>
                  </a:lnTo>
                  <a:lnTo>
                    <a:pt x="5918" y="7620"/>
                  </a:lnTo>
                  <a:lnTo>
                    <a:pt x="7620" y="5918"/>
                  </a:lnTo>
                  <a:lnTo>
                    <a:pt x="7620" y="3810"/>
                  </a:lnTo>
                  <a:lnTo>
                    <a:pt x="7620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786" name="object 1786" descr=""/>
            <p:cNvSpPr/>
            <p:nvPr/>
          </p:nvSpPr>
          <p:spPr>
            <a:xfrm>
              <a:off x="6866496" y="940954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14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14"/>
                  </a:lnTo>
                  <a:lnTo>
                    <a:pt x="0" y="3810"/>
                  </a:lnTo>
                  <a:lnTo>
                    <a:pt x="0" y="5918"/>
                  </a:lnTo>
                  <a:lnTo>
                    <a:pt x="1701" y="7620"/>
                  </a:lnTo>
                  <a:lnTo>
                    <a:pt x="3810" y="7620"/>
                  </a:lnTo>
                  <a:lnTo>
                    <a:pt x="5918" y="7620"/>
                  </a:lnTo>
                  <a:lnTo>
                    <a:pt x="7620" y="5918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787" name="object 1787" descr=""/>
            <p:cNvSpPr/>
            <p:nvPr/>
          </p:nvSpPr>
          <p:spPr>
            <a:xfrm>
              <a:off x="6866496" y="942477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20"/>
                  </a:lnTo>
                  <a:lnTo>
                    <a:pt x="5918" y="7620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788" name="object 1788" descr=""/>
            <p:cNvSpPr/>
            <p:nvPr/>
          </p:nvSpPr>
          <p:spPr>
            <a:xfrm>
              <a:off x="6866496" y="942477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20"/>
                  </a:lnTo>
                  <a:lnTo>
                    <a:pt x="3810" y="7620"/>
                  </a:lnTo>
                  <a:lnTo>
                    <a:pt x="5918" y="7620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789" name="object 1789" descr=""/>
            <p:cNvSpPr/>
            <p:nvPr/>
          </p:nvSpPr>
          <p:spPr>
            <a:xfrm>
              <a:off x="6866496" y="943999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790" name="object 1790" descr=""/>
            <p:cNvSpPr/>
            <p:nvPr/>
          </p:nvSpPr>
          <p:spPr>
            <a:xfrm>
              <a:off x="6866496" y="943999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09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791" name="object 1791" descr=""/>
            <p:cNvSpPr/>
            <p:nvPr/>
          </p:nvSpPr>
          <p:spPr>
            <a:xfrm>
              <a:off x="6866496" y="945522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792" name="object 1792" descr=""/>
            <p:cNvSpPr/>
            <p:nvPr/>
          </p:nvSpPr>
          <p:spPr>
            <a:xfrm>
              <a:off x="6866496" y="945522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793" name="object 1793" descr=""/>
            <p:cNvSpPr/>
            <p:nvPr/>
          </p:nvSpPr>
          <p:spPr>
            <a:xfrm>
              <a:off x="6866496" y="947044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20"/>
                  </a:lnTo>
                  <a:lnTo>
                    <a:pt x="5918" y="7620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794" name="object 1794" descr=""/>
            <p:cNvSpPr/>
            <p:nvPr/>
          </p:nvSpPr>
          <p:spPr>
            <a:xfrm>
              <a:off x="6866496" y="947044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20"/>
                  </a:lnTo>
                  <a:lnTo>
                    <a:pt x="3810" y="7620"/>
                  </a:lnTo>
                  <a:lnTo>
                    <a:pt x="5918" y="7620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795" name="object 1795" descr=""/>
            <p:cNvSpPr/>
            <p:nvPr/>
          </p:nvSpPr>
          <p:spPr>
            <a:xfrm>
              <a:off x="6866496" y="948566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796" name="object 1796" descr=""/>
            <p:cNvSpPr/>
            <p:nvPr/>
          </p:nvSpPr>
          <p:spPr>
            <a:xfrm>
              <a:off x="6866496" y="948566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09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797" name="object 1797" descr=""/>
            <p:cNvSpPr/>
            <p:nvPr/>
          </p:nvSpPr>
          <p:spPr>
            <a:xfrm>
              <a:off x="6866496" y="950089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798" name="object 1798" descr=""/>
            <p:cNvSpPr/>
            <p:nvPr/>
          </p:nvSpPr>
          <p:spPr>
            <a:xfrm>
              <a:off x="6866496" y="950089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799" name="object 1799" descr=""/>
            <p:cNvSpPr/>
            <p:nvPr/>
          </p:nvSpPr>
          <p:spPr>
            <a:xfrm>
              <a:off x="6866496" y="951610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01" y="7620"/>
                  </a:lnTo>
                  <a:lnTo>
                    <a:pt x="5918" y="7620"/>
                  </a:lnTo>
                  <a:lnTo>
                    <a:pt x="7620" y="5918"/>
                  </a:lnTo>
                  <a:lnTo>
                    <a:pt x="7620" y="3810"/>
                  </a:lnTo>
                  <a:lnTo>
                    <a:pt x="7620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800" name="object 1800" descr=""/>
            <p:cNvSpPr/>
            <p:nvPr/>
          </p:nvSpPr>
          <p:spPr>
            <a:xfrm>
              <a:off x="6866496" y="951610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14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14"/>
                  </a:lnTo>
                  <a:lnTo>
                    <a:pt x="0" y="3810"/>
                  </a:lnTo>
                  <a:lnTo>
                    <a:pt x="0" y="5918"/>
                  </a:lnTo>
                  <a:lnTo>
                    <a:pt x="1701" y="7620"/>
                  </a:lnTo>
                  <a:lnTo>
                    <a:pt x="3810" y="7620"/>
                  </a:lnTo>
                  <a:lnTo>
                    <a:pt x="5918" y="7620"/>
                  </a:lnTo>
                  <a:lnTo>
                    <a:pt x="7620" y="5918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801" name="object 1801" descr=""/>
            <p:cNvSpPr/>
            <p:nvPr/>
          </p:nvSpPr>
          <p:spPr>
            <a:xfrm>
              <a:off x="6866496" y="953133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802" name="object 1802" descr=""/>
            <p:cNvSpPr/>
            <p:nvPr/>
          </p:nvSpPr>
          <p:spPr>
            <a:xfrm>
              <a:off x="6866496" y="953133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09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803" name="object 1803" descr=""/>
            <p:cNvSpPr/>
            <p:nvPr/>
          </p:nvSpPr>
          <p:spPr>
            <a:xfrm>
              <a:off x="6866496" y="954656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804" name="object 1804" descr=""/>
            <p:cNvSpPr/>
            <p:nvPr/>
          </p:nvSpPr>
          <p:spPr>
            <a:xfrm>
              <a:off x="6866496" y="954656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805" name="object 1805" descr=""/>
            <p:cNvSpPr/>
            <p:nvPr/>
          </p:nvSpPr>
          <p:spPr>
            <a:xfrm>
              <a:off x="6866496" y="956177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01" y="7620"/>
                  </a:lnTo>
                  <a:lnTo>
                    <a:pt x="5918" y="7620"/>
                  </a:lnTo>
                  <a:lnTo>
                    <a:pt x="7620" y="5918"/>
                  </a:lnTo>
                  <a:lnTo>
                    <a:pt x="7620" y="3810"/>
                  </a:lnTo>
                  <a:lnTo>
                    <a:pt x="7620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806" name="object 1806" descr=""/>
            <p:cNvSpPr/>
            <p:nvPr/>
          </p:nvSpPr>
          <p:spPr>
            <a:xfrm>
              <a:off x="6866496" y="956177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14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14"/>
                  </a:lnTo>
                  <a:lnTo>
                    <a:pt x="0" y="3810"/>
                  </a:lnTo>
                  <a:lnTo>
                    <a:pt x="0" y="5918"/>
                  </a:lnTo>
                  <a:lnTo>
                    <a:pt x="1701" y="7620"/>
                  </a:lnTo>
                  <a:lnTo>
                    <a:pt x="3810" y="7620"/>
                  </a:lnTo>
                  <a:lnTo>
                    <a:pt x="5918" y="7620"/>
                  </a:lnTo>
                  <a:lnTo>
                    <a:pt x="7620" y="5918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807" name="object 1807" descr=""/>
            <p:cNvSpPr/>
            <p:nvPr/>
          </p:nvSpPr>
          <p:spPr>
            <a:xfrm>
              <a:off x="6866496" y="957700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808" name="object 1808" descr=""/>
            <p:cNvSpPr/>
            <p:nvPr/>
          </p:nvSpPr>
          <p:spPr>
            <a:xfrm>
              <a:off x="6866496" y="957700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09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809" name="object 1809" descr=""/>
            <p:cNvSpPr/>
            <p:nvPr/>
          </p:nvSpPr>
          <p:spPr>
            <a:xfrm>
              <a:off x="6866496" y="959223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810" name="object 1810" descr=""/>
            <p:cNvSpPr/>
            <p:nvPr/>
          </p:nvSpPr>
          <p:spPr>
            <a:xfrm>
              <a:off x="6866496" y="959223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811" name="object 1811" descr=""/>
            <p:cNvSpPr/>
            <p:nvPr/>
          </p:nvSpPr>
          <p:spPr>
            <a:xfrm>
              <a:off x="6866496" y="960744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01" y="7620"/>
                  </a:lnTo>
                  <a:lnTo>
                    <a:pt x="5918" y="7620"/>
                  </a:lnTo>
                  <a:lnTo>
                    <a:pt x="7620" y="5918"/>
                  </a:lnTo>
                  <a:lnTo>
                    <a:pt x="7620" y="3810"/>
                  </a:lnTo>
                  <a:lnTo>
                    <a:pt x="7620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812" name="object 1812" descr=""/>
            <p:cNvSpPr/>
            <p:nvPr/>
          </p:nvSpPr>
          <p:spPr>
            <a:xfrm>
              <a:off x="6866496" y="960744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14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14"/>
                  </a:lnTo>
                  <a:lnTo>
                    <a:pt x="0" y="3810"/>
                  </a:lnTo>
                  <a:lnTo>
                    <a:pt x="0" y="5918"/>
                  </a:lnTo>
                  <a:lnTo>
                    <a:pt x="1701" y="7620"/>
                  </a:lnTo>
                  <a:lnTo>
                    <a:pt x="3810" y="7620"/>
                  </a:lnTo>
                  <a:lnTo>
                    <a:pt x="5918" y="7620"/>
                  </a:lnTo>
                  <a:lnTo>
                    <a:pt x="7620" y="5918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813" name="object 1813" descr=""/>
            <p:cNvSpPr/>
            <p:nvPr/>
          </p:nvSpPr>
          <p:spPr>
            <a:xfrm>
              <a:off x="6866496" y="962267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19"/>
                  </a:lnTo>
                  <a:lnTo>
                    <a:pt x="5918" y="7619"/>
                  </a:lnTo>
                  <a:lnTo>
                    <a:pt x="7620" y="5905"/>
                  </a:lnTo>
                  <a:lnTo>
                    <a:pt x="7620" y="3809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814" name="object 1814" descr=""/>
            <p:cNvSpPr/>
            <p:nvPr/>
          </p:nvSpPr>
          <p:spPr>
            <a:xfrm>
              <a:off x="6866496" y="962267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09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01" y="7619"/>
                  </a:lnTo>
                  <a:lnTo>
                    <a:pt x="3810" y="7619"/>
                  </a:lnTo>
                  <a:lnTo>
                    <a:pt x="5918" y="7619"/>
                  </a:lnTo>
                  <a:lnTo>
                    <a:pt x="7620" y="5905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815" name="object 1815" descr=""/>
            <p:cNvSpPr/>
            <p:nvPr/>
          </p:nvSpPr>
          <p:spPr>
            <a:xfrm>
              <a:off x="6866496" y="963790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816" name="object 1816" descr=""/>
            <p:cNvSpPr/>
            <p:nvPr/>
          </p:nvSpPr>
          <p:spPr>
            <a:xfrm>
              <a:off x="6866496" y="963790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817" name="object 1817" descr=""/>
            <p:cNvSpPr/>
            <p:nvPr/>
          </p:nvSpPr>
          <p:spPr>
            <a:xfrm>
              <a:off x="6866496" y="965312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818" name="object 1818" descr=""/>
            <p:cNvSpPr/>
            <p:nvPr/>
          </p:nvSpPr>
          <p:spPr>
            <a:xfrm>
              <a:off x="6866496" y="965312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819" name="object 1819" descr=""/>
            <p:cNvSpPr/>
            <p:nvPr/>
          </p:nvSpPr>
          <p:spPr>
            <a:xfrm>
              <a:off x="6866496" y="966834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19"/>
                  </a:lnTo>
                  <a:lnTo>
                    <a:pt x="5918" y="7619"/>
                  </a:lnTo>
                  <a:lnTo>
                    <a:pt x="7620" y="5905"/>
                  </a:lnTo>
                  <a:lnTo>
                    <a:pt x="7620" y="3809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820" name="object 1820" descr=""/>
            <p:cNvSpPr/>
            <p:nvPr/>
          </p:nvSpPr>
          <p:spPr>
            <a:xfrm>
              <a:off x="6866496" y="966834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09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01" y="7619"/>
                  </a:lnTo>
                  <a:lnTo>
                    <a:pt x="3810" y="7619"/>
                  </a:lnTo>
                  <a:lnTo>
                    <a:pt x="5918" y="7619"/>
                  </a:lnTo>
                  <a:lnTo>
                    <a:pt x="7620" y="5905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821" name="object 1821" descr=""/>
            <p:cNvSpPr/>
            <p:nvPr/>
          </p:nvSpPr>
          <p:spPr>
            <a:xfrm>
              <a:off x="6866496" y="968357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822" name="object 1822" descr=""/>
            <p:cNvSpPr/>
            <p:nvPr/>
          </p:nvSpPr>
          <p:spPr>
            <a:xfrm>
              <a:off x="6866496" y="968357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823" name="object 1823" descr=""/>
            <p:cNvSpPr/>
            <p:nvPr/>
          </p:nvSpPr>
          <p:spPr>
            <a:xfrm>
              <a:off x="6866496" y="969879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824" name="object 1824" descr=""/>
            <p:cNvSpPr/>
            <p:nvPr/>
          </p:nvSpPr>
          <p:spPr>
            <a:xfrm>
              <a:off x="6866496" y="969879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825" name="object 1825" descr=""/>
            <p:cNvSpPr/>
            <p:nvPr/>
          </p:nvSpPr>
          <p:spPr>
            <a:xfrm>
              <a:off x="6866496" y="971401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18"/>
                  </a:lnTo>
                  <a:lnTo>
                    <a:pt x="1701" y="7619"/>
                  </a:lnTo>
                  <a:lnTo>
                    <a:pt x="5918" y="7619"/>
                  </a:lnTo>
                  <a:lnTo>
                    <a:pt x="7620" y="5918"/>
                  </a:lnTo>
                  <a:lnTo>
                    <a:pt x="7620" y="3809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826" name="object 1826" descr=""/>
            <p:cNvSpPr/>
            <p:nvPr/>
          </p:nvSpPr>
          <p:spPr>
            <a:xfrm>
              <a:off x="6866496" y="971401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09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18"/>
                  </a:lnTo>
                  <a:lnTo>
                    <a:pt x="1701" y="7619"/>
                  </a:lnTo>
                  <a:lnTo>
                    <a:pt x="3810" y="7619"/>
                  </a:lnTo>
                  <a:lnTo>
                    <a:pt x="5918" y="7619"/>
                  </a:lnTo>
                  <a:lnTo>
                    <a:pt x="7620" y="5918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827" name="object 1827" descr=""/>
            <p:cNvSpPr/>
            <p:nvPr/>
          </p:nvSpPr>
          <p:spPr>
            <a:xfrm>
              <a:off x="6866496" y="972924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828" name="object 1828" descr=""/>
            <p:cNvSpPr/>
            <p:nvPr/>
          </p:nvSpPr>
          <p:spPr>
            <a:xfrm>
              <a:off x="6866496" y="972924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829" name="object 1829" descr=""/>
            <p:cNvSpPr/>
            <p:nvPr/>
          </p:nvSpPr>
          <p:spPr>
            <a:xfrm>
              <a:off x="6866496" y="974446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830" name="object 1830" descr=""/>
            <p:cNvSpPr/>
            <p:nvPr/>
          </p:nvSpPr>
          <p:spPr>
            <a:xfrm>
              <a:off x="6866496" y="974446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831" name="object 1831" descr=""/>
            <p:cNvSpPr/>
            <p:nvPr/>
          </p:nvSpPr>
          <p:spPr>
            <a:xfrm>
              <a:off x="6866496" y="975968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01" y="7619"/>
                  </a:lnTo>
                  <a:lnTo>
                    <a:pt x="5918" y="7619"/>
                  </a:lnTo>
                  <a:lnTo>
                    <a:pt x="7620" y="5918"/>
                  </a:lnTo>
                  <a:lnTo>
                    <a:pt x="7620" y="3809"/>
                  </a:lnTo>
                  <a:lnTo>
                    <a:pt x="7620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832" name="object 1832" descr=""/>
            <p:cNvSpPr/>
            <p:nvPr/>
          </p:nvSpPr>
          <p:spPr>
            <a:xfrm>
              <a:off x="6866496" y="975968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09"/>
                  </a:moveTo>
                  <a:lnTo>
                    <a:pt x="7620" y="1714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14"/>
                  </a:lnTo>
                  <a:lnTo>
                    <a:pt x="0" y="3809"/>
                  </a:lnTo>
                  <a:lnTo>
                    <a:pt x="0" y="5918"/>
                  </a:lnTo>
                  <a:lnTo>
                    <a:pt x="1701" y="7619"/>
                  </a:lnTo>
                  <a:lnTo>
                    <a:pt x="3810" y="7619"/>
                  </a:lnTo>
                  <a:lnTo>
                    <a:pt x="5918" y="7619"/>
                  </a:lnTo>
                  <a:lnTo>
                    <a:pt x="7620" y="5918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833" name="object 1833" descr=""/>
            <p:cNvSpPr/>
            <p:nvPr/>
          </p:nvSpPr>
          <p:spPr>
            <a:xfrm>
              <a:off x="6866496" y="977491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834" name="object 1834" descr=""/>
            <p:cNvSpPr/>
            <p:nvPr/>
          </p:nvSpPr>
          <p:spPr>
            <a:xfrm>
              <a:off x="6866496" y="977491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09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835" name="object 1835" descr=""/>
            <p:cNvSpPr/>
            <p:nvPr/>
          </p:nvSpPr>
          <p:spPr>
            <a:xfrm>
              <a:off x="6866496" y="979013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836" name="object 1836" descr=""/>
            <p:cNvSpPr/>
            <p:nvPr/>
          </p:nvSpPr>
          <p:spPr>
            <a:xfrm>
              <a:off x="6866496" y="979013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837" name="object 1837" descr=""/>
            <p:cNvSpPr/>
            <p:nvPr/>
          </p:nvSpPr>
          <p:spPr>
            <a:xfrm>
              <a:off x="6866496" y="980535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01" y="7619"/>
                  </a:lnTo>
                  <a:lnTo>
                    <a:pt x="5918" y="7619"/>
                  </a:lnTo>
                  <a:lnTo>
                    <a:pt x="7620" y="5918"/>
                  </a:lnTo>
                  <a:lnTo>
                    <a:pt x="7620" y="3809"/>
                  </a:lnTo>
                  <a:lnTo>
                    <a:pt x="7620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838" name="object 1838" descr=""/>
            <p:cNvSpPr/>
            <p:nvPr/>
          </p:nvSpPr>
          <p:spPr>
            <a:xfrm>
              <a:off x="6866496" y="980535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09"/>
                  </a:moveTo>
                  <a:lnTo>
                    <a:pt x="7620" y="1714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14"/>
                  </a:lnTo>
                  <a:lnTo>
                    <a:pt x="0" y="3809"/>
                  </a:lnTo>
                  <a:lnTo>
                    <a:pt x="0" y="5918"/>
                  </a:lnTo>
                  <a:lnTo>
                    <a:pt x="1701" y="7619"/>
                  </a:lnTo>
                  <a:lnTo>
                    <a:pt x="3810" y="7619"/>
                  </a:lnTo>
                  <a:lnTo>
                    <a:pt x="5918" y="7619"/>
                  </a:lnTo>
                  <a:lnTo>
                    <a:pt x="7620" y="5918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839" name="object 1839" descr=""/>
            <p:cNvSpPr/>
            <p:nvPr/>
          </p:nvSpPr>
          <p:spPr>
            <a:xfrm>
              <a:off x="6866496" y="982057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840" name="object 1840" descr=""/>
            <p:cNvSpPr/>
            <p:nvPr/>
          </p:nvSpPr>
          <p:spPr>
            <a:xfrm>
              <a:off x="6866496" y="982057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09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841" name="object 1841" descr=""/>
            <p:cNvSpPr/>
            <p:nvPr/>
          </p:nvSpPr>
          <p:spPr>
            <a:xfrm>
              <a:off x="6866496" y="983580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842" name="object 1842" descr=""/>
            <p:cNvSpPr/>
            <p:nvPr/>
          </p:nvSpPr>
          <p:spPr>
            <a:xfrm>
              <a:off x="6866496" y="983580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843" name="object 1843" descr=""/>
            <p:cNvSpPr/>
            <p:nvPr/>
          </p:nvSpPr>
          <p:spPr>
            <a:xfrm>
              <a:off x="6866496" y="985103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844" name="object 1844" descr=""/>
            <p:cNvSpPr/>
            <p:nvPr/>
          </p:nvSpPr>
          <p:spPr>
            <a:xfrm>
              <a:off x="6866496" y="985103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845" name="object 1845" descr=""/>
            <p:cNvSpPr/>
            <p:nvPr/>
          </p:nvSpPr>
          <p:spPr>
            <a:xfrm>
              <a:off x="6866496" y="986624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19"/>
                  </a:lnTo>
                  <a:lnTo>
                    <a:pt x="5918" y="7619"/>
                  </a:lnTo>
                  <a:lnTo>
                    <a:pt x="7620" y="5905"/>
                  </a:lnTo>
                  <a:lnTo>
                    <a:pt x="7620" y="3809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846" name="object 1846" descr=""/>
            <p:cNvSpPr/>
            <p:nvPr/>
          </p:nvSpPr>
          <p:spPr>
            <a:xfrm>
              <a:off x="6866496" y="986624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09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01" y="7619"/>
                  </a:lnTo>
                  <a:lnTo>
                    <a:pt x="3810" y="7619"/>
                  </a:lnTo>
                  <a:lnTo>
                    <a:pt x="5918" y="7619"/>
                  </a:lnTo>
                  <a:lnTo>
                    <a:pt x="7620" y="5905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847" name="object 1847" descr=""/>
            <p:cNvSpPr/>
            <p:nvPr/>
          </p:nvSpPr>
          <p:spPr>
            <a:xfrm>
              <a:off x="6866496" y="988147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848" name="object 1848" descr=""/>
            <p:cNvSpPr/>
            <p:nvPr/>
          </p:nvSpPr>
          <p:spPr>
            <a:xfrm>
              <a:off x="6866496" y="988147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849" name="object 1849" descr=""/>
            <p:cNvSpPr/>
            <p:nvPr/>
          </p:nvSpPr>
          <p:spPr>
            <a:xfrm>
              <a:off x="6866496" y="989670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850" name="object 1850" descr=""/>
            <p:cNvSpPr/>
            <p:nvPr/>
          </p:nvSpPr>
          <p:spPr>
            <a:xfrm>
              <a:off x="6866496" y="989670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851" name="object 1851" descr=""/>
            <p:cNvSpPr/>
            <p:nvPr/>
          </p:nvSpPr>
          <p:spPr>
            <a:xfrm>
              <a:off x="6866496" y="991191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19"/>
                  </a:lnTo>
                  <a:lnTo>
                    <a:pt x="5918" y="7619"/>
                  </a:lnTo>
                  <a:lnTo>
                    <a:pt x="7620" y="5905"/>
                  </a:lnTo>
                  <a:lnTo>
                    <a:pt x="7620" y="3809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852" name="object 1852" descr=""/>
            <p:cNvSpPr/>
            <p:nvPr/>
          </p:nvSpPr>
          <p:spPr>
            <a:xfrm>
              <a:off x="6866496" y="991191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09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01" y="7619"/>
                  </a:lnTo>
                  <a:lnTo>
                    <a:pt x="3810" y="7619"/>
                  </a:lnTo>
                  <a:lnTo>
                    <a:pt x="5918" y="7619"/>
                  </a:lnTo>
                  <a:lnTo>
                    <a:pt x="7620" y="5905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853" name="object 1853" descr=""/>
            <p:cNvSpPr/>
            <p:nvPr/>
          </p:nvSpPr>
          <p:spPr>
            <a:xfrm>
              <a:off x="6866496" y="992714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854" name="object 1854" descr=""/>
            <p:cNvSpPr/>
            <p:nvPr/>
          </p:nvSpPr>
          <p:spPr>
            <a:xfrm>
              <a:off x="6866496" y="992714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855" name="object 1855" descr=""/>
            <p:cNvSpPr/>
            <p:nvPr/>
          </p:nvSpPr>
          <p:spPr>
            <a:xfrm>
              <a:off x="6866496" y="994237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856" name="object 1856" descr=""/>
            <p:cNvSpPr/>
            <p:nvPr/>
          </p:nvSpPr>
          <p:spPr>
            <a:xfrm>
              <a:off x="6866496" y="994237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857" name="object 1857" descr=""/>
            <p:cNvSpPr/>
            <p:nvPr/>
          </p:nvSpPr>
          <p:spPr>
            <a:xfrm>
              <a:off x="6866496" y="995758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18"/>
                  </a:lnTo>
                  <a:lnTo>
                    <a:pt x="1701" y="7619"/>
                  </a:lnTo>
                  <a:lnTo>
                    <a:pt x="5918" y="7619"/>
                  </a:lnTo>
                  <a:lnTo>
                    <a:pt x="7620" y="5918"/>
                  </a:lnTo>
                  <a:lnTo>
                    <a:pt x="7620" y="3809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858" name="object 1858" descr=""/>
            <p:cNvSpPr/>
            <p:nvPr/>
          </p:nvSpPr>
          <p:spPr>
            <a:xfrm>
              <a:off x="6866496" y="995758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09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18"/>
                  </a:lnTo>
                  <a:lnTo>
                    <a:pt x="1701" y="7619"/>
                  </a:lnTo>
                  <a:lnTo>
                    <a:pt x="3810" y="7619"/>
                  </a:lnTo>
                  <a:lnTo>
                    <a:pt x="5918" y="7619"/>
                  </a:lnTo>
                  <a:lnTo>
                    <a:pt x="7620" y="5918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859" name="object 1859" descr=""/>
            <p:cNvSpPr/>
            <p:nvPr/>
          </p:nvSpPr>
          <p:spPr>
            <a:xfrm>
              <a:off x="6866496" y="997281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860" name="object 1860" descr=""/>
            <p:cNvSpPr/>
            <p:nvPr/>
          </p:nvSpPr>
          <p:spPr>
            <a:xfrm>
              <a:off x="6866496" y="997281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861" name="object 1861" descr=""/>
            <p:cNvSpPr/>
            <p:nvPr/>
          </p:nvSpPr>
          <p:spPr>
            <a:xfrm>
              <a:off x="6866496" y="998804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862" name="object 1862" descr=""/>
            <p:cNvSpPr/>
            <p:nvPr/>
          </p:nvSpPr>
          <p:spPr>
            <a:xfrm>
              <a:off x="6866496" y="998804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863" name="object 1863" descr=""/>
            <p:cNvSpPr/>
            <p:nvPr/>
          </p:nvSpPr>
          <p:spPr>
            <a:xfrm>
              <a:off x="6866496" y="1000325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01" y="7619"/>
                  </a:lnTo>
                  <a:lnTo>
                    <a:pt x="5918" y="7619"/>
                  </a:lnTo>
                  <a:lnTo>
                    <a:pt x="7620" y="5918"/>
                  </a:lnTo>
                  <a:lnTo>
                    <a:pt x="7620" y="3809"/>
                  </a:lnTo>
                  <a:lnTo>
                    <a:pt x="7620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864" name="object 1864" descr=""/>
            <p:cNvSpPr/>
            <p:nvPr/>
          </p:nvSpPr>
          <p:spPr>
            <a:xfrm>
              <a:off x="6866496" y="10003256"/>
              <a:ext cx="7620" cy="53340"/>
            </a:xfrm>
            <a:custGeom>
              <a:avLst/>
              <a:gdLst/>
              <a:ahLst/>
              <a:cxnLst/>
              <a:rect l="l" t="t" r="r" b="b"/>
              <a:pathLst>
                <a:path w="7620" h="53340">
                  <a:moveTo>
                    <a:pt x="7620" y="3809"/>
                  </a:moveTo>
                  <a:lnTo>
                    <a:pt x="7620" y="1714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14"/>
                  </a:lnTo>
                  <a:lnTo>
                    <a:pt x="0" y="3809"/>
                  </a:lnTo>
                  <a:lnTo>
                    <a:pt x="0" y="5918"/>
                  </a:lnTo>
                  <a:lnTo>
                    <a:pt x="1701" y="7619"/>
                  </a:lnTo>
                  <a:lnTo>
                    <a:pt x="3810" y="7619"/>
                  </a:lnTo>
                  <a:lnTo>
                    <a:pt x="5918" y="7619"/>
                  </a:lnTo>
                  <a:lnTo>
                    <a:pt x="7620" y="5918"/>
                  </a:lnTo>
                  <a:lnTo>
                    <a:pt x="7620" y="3809"/>
                  </a:lnTo>
                </a:path>
                <a:path w="7620" h="53340">
                  <a:moveTo>
                    <a:pt x="7620" y="19037"/>
                  </a:moveTo>
                  <a:lnTo>
                    <a:pt x="7620" y="16929"/>
                  </a:lnTo>
                  <a:lnTo>
                    <a:pt x="5918" y="15227"/>
                  </a:lnTo>
                  <a:lnTo>
                    <a:pt x="3810" y="15227"/>
                  </a:lnTo>
                  <a:lnTo>
                    <a:pt x="1701" y="15227"/>
                  </a:lnTo>
                  <a:lnTo>
                    <a:pt x="0" y="16929"/>
                  </a:lnTo>
                  <a:lnTo>
                    <a:pt x="0" y="19037"/>
                  </a:lnTo>
                  <a:lnTo>
                    <a:pt x="0" y="21132"/>
                  </a:lnTo>
                  <a:lnTo>
                    <a:pt x="1701" y="22834"/>
                  </a:lnTo>
                  <a:lnTo>
                    <a:pt x="3810" y="22834"/>
                  </a:lnTo>
                  <a:lnTo>
                    <a:pt x="5918" y="22834"/>
                  </a:lnTo>
                  <a:lnTo>
                    <a:pt x="7620" y="21132"/>
                  </a:lnTo>
                  <a:lnTo>
                    <a:pt x="7620" y="19037"/>
                  </a:lnTo>
                </a:path>
                <a:path w="7620" h="53340">
                  <a:moveTo>
                    <a:pt x="7620" y="34251"/>
                  </a:moveTo>
                  <a:lnTo>
                    <a:pt x="7620" y="32156"/>
                  </a:lnTo>
                  <a:lnTo>
                    <a:pt x="5918" y="30454"/>
                  </a:lnTo>
                  <a:lnTo>
                    <a:pt x="3810" y="30454"/>
                  </a:lnTo>
                  <a:lnTo>
                    <a:pt x="1701" y="30454"/>
                  </a:lnTo>
                  <a:lnTo>
                    <a:pt x="0" y="32156"/>
                  </a:lnTo>
                  <a:lnTo>
                    <a:pt x="0" y="34251"/>
                  </a:lnTo>
                  <a:lnTo>
                    <a:pt x="0" y="36360"/>
                  </a:lnTo>
                  <a:lnTo>
                    <a:pt x="1701" y="38061"/>
                  </a:lnTo>
                  <a:lnTo>
                    <a:pt x="3810" y="38061"/>
                  </a:lnTo>
                  <a:lnTo>
                    <a:pt x="5918" y="38061"/>
                  </a:lnTo>
                  <a:lnTo>
                    <a:pt x="7620" y="36360"/>
                  </a:lnTo>
                  <a:lnTo>
                    <a:pt x="7620" y="34251"/>
                  </a:lnTo>
                </a:path>
                <a:path w="7620" h="53340">
                  <a:moveTo>
                    <a:pt x="7620" y="49479"/>
                  </a:moveTo>
                  <a:lnTo>
                    <a:pt x="7620" y="47383"/>
                  </a:lnTo>
                  <a:lnTo>
                    <a:pt x="5918" y="45669"/>
                  </a:lnTo>
                  <a:lnTo>
                    <a:pt x="3810" y="45669"/>
                  </a:lnTo>
                  <a:lnTo>
                    <a:pt x="1701" y="45669"/>
                  </a:lnTo>
                  <a:lnTo>
                    <a:pt x="0" y="47383"/>
                  </a:lnTo>
                  <a:lnTo>
                    <a:pt x="0" y="49479"/>
                  </a:lnTo>
                  <a:lnTo>
                    <a:pt x="0" y="51587"/>
                  </a:lnTo>
                  <a:lnTo>
                    <a:pt x="1701" y="53289"/>
                  </a:lnTo>
                  <a:lnTo>
                    <a:pt x="3810" y="53289"/>
                  </a:lnTo>
                  <a:lnTo>
                    <a:pt x="5918" y="53289"/>
                  </a:lnTo>
                  <a:lnTo>
                    <a:pt x="7620" y="51587"/>
                  </a:lnTo>
                  <a:lnTo>
                    <a:pt x="7620" y="4947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graphicFrame>
        <p:nvGraphicFramePr>
          <p:cNvPr id="1865" name="object 1865"/>
          <p:cNvGraphicFramePr>
            <a:graphicFrameLocks noGrp="1"/>
          </p:cNvGraphicFramePr>
          <p:nvPr/>
        </p:nvGraphicFramePr>
        <p:xfrm>
          <a:off x="1116495" y="1575612"/>
          <a:ext cx="5755005" cy="84836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202055"/>
                <a:gridCol w="701676"/>
                <a:gridCol w="1409700"/>
                <a:gridCol w="905510"/>
                <a:gridCol w="1536064"/>
              </a:tblGrid>
              <a:tr h="224790">
                <a:tc gridSpan="5">
                  <a:txBody>
                    <a:bodyPr vert="horz" lIns="0" tIns="33020" rIns="0" bIns="0" anchor="t" anchorCtr="0"/>
                    <a:lstStyle/>
                    <a:p>
                      <a:pPr marL="110489" lvl="0" algn="ctr">
                        <a:lnSpc>
                          <a:spcPct val="100000"/>
                        </a:lnSpc>
                        <a:spcBef>
                          <a:spcPts val="260"/>
                        </a:spcBef>
                        <a:defRPr/>
                      </a:pPr>
                      <a:r>
                        <a:rPr sz="950" spc="-260">
                          <a:latin typeface="맑은 고딕 Semilight"/>
                          <a:cs typeface="맑은 고딕 Semilight"/>
                        </a:rPr>
                        <a:t>제</a:t>
                      </a:r>
                      <a:r>
                        <a:rPr sz="950" spc="3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10">
                          <a:latin typeface="맑은 고딕 Semilight"/>
                          <a:cs typeface="맑은 고딕 Semilight"/>
                        </a:rPr>
                        <a:t>품</a:t>
                      </a:r>
                      <a:r>
                        <a:rPr sz="950" spc="2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60">
                          <a:latin typeface="맑은 고딕 Semilight"/>
                          <a:cs typeface="맑은 고딕 Semilight"/>
                        </a:rPr>
                        <a:t>설</a:t>
                      </a:r>
                      <a:r>
                        <a:rPr sz="950" spc="3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15">
                          <a:latin typeface="맑은 고딕 Semilight"/>
                          <a:cs typeface="맑은 고딕 Semilight"/>
                        </a:rPr>
                        <a:t>명</a:t>
                      </a:r>
                      <a:r>
                        <a:rPr sz="950" spc="3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10">
                          <a:latin typeface="맑은 고딕 Semilight"/>
                          <a:cs typeface="맑은 고딕 Semilight"/>
                        </a:rPr>
                        <a:t>서</a:t>
                      </a:r>
                      <a:endParaRPr sz="9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33020" marB="0">
                    <a:lnL w="6350">
                      <a:solidFill>
                        <a:srgbClr val="000000"/>
                      </a:solidFill>
                      <a:prstDash val="solid"/>
                    </a:lnL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</a:tr>
              <a:tr h="229870">
                <a:tc>
                  <a:txBody>
                    <a:bodyPr vert="horz" lIns="0" tIns="34925" rIns="0" bIns="0" anchor="t" anchorCtr="0"/>
                    <a:lstStyle/>
                    <a:p>
                      <a:pPr marR="22860" lvl="0" algn="ctr">
                        <a:lnSpc>
                          <a:spcPct val="100000"/>
                        </a:lnSpc>
                        <a:spcBef>
                          <a:spcPts val="275"/>
                        </a:spcBef>
                        <a:defRPr/>
                      </a:pPr>
                      <a:r>
                        <a:rPr sz="950" spc="-295">
                          <a:latin typeface="맑은 고딕 Semilight"/>
                          <a:cs typeface="맑은 고딕 Semilight"/>
                        </a:rPr>
                        <a:t>제</a:t>
                      </a:r>
                      <a:r>
                        <a:rPr sz="950" spc="-1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54">
                          <a:latin typeface="맑은 고딕 Semilight"/>
                          <a:cs typeface="맑은 고딕 Semilight"/>
                        </a:rPr>
                        <a:t>품</a:t>
                      </a:r>
                      <a:r>
                        <a:rPr sz="95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405">
                          <a:latin typeface="맑은 고딕 Semilight"/>
                          <a:cs typeface="맑은 고딕 Semilight"/>
                        </a:rPr>
                        <a:t>명</a:t>
                      </a:r>
                      <a:endParaRPr sz="9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349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4"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r>
                        <a:rPr lang="ko-KR" altLang="en-US" sz="900">
                          <a:latin typeface="Times New Roman"/>
                          <a:cs typeface="Times New Roman"/>
                        </a:rPr>
                        <a:t>해바라기</a:t>
                      </a:r>
                      <a:endParaRPr lang="ko-KR" altLang="en-US"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</a:tr>
              <a:tr h="229870">
                <a:tc>
                  <a:txBody>
                    <a:bodyPr vert="horz" lIns="0" tIns="36830" rIns="0" bIns="0" anchor="t" anchorCtr="0"/>
                    <a:lstStyle/>
                    <a:p>
                      <a:pPr marR="19685" lvl="0" algn="ctr">
                        <a:lnSpc>
                          <a:spcPct val="100000"/>
                        </a:lnSpc>
                        <a:spcBef>
                          <a:spcPts val="290"/>
                        </a:spcBef>
                        <a:defRPr/>
                      </a:pPr>
                      <a:r>
                        <a:rPr sz="950" spc="-295">
                          <a:latin typeface="맑은 고딕 Semilight"/>
                          <a:cs typeface="맑은 고딕 Semilight"/>
                        </a:rPr>
                        <a:t>식</a:t>
                      </a:r>
                      <a:r>
                        <a:rPr sz="950" spc="-1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54">
                          <a:latin typeface="맑은 고딕 Semilight"/>
                          <a:cs typeface="맑은 고딕 Semilight"/>
                        </a:rPr>
                        <a:t>품</a:t>
                      </a:r>
                      <a:r>
                        <a:rPr sz="95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15">
                          <a:latin typeface="맑은 고딕 Semilight"/>
                          <a:cs typeface="맑은 고딕 Semilight"/>
                        </a:rPr>
                        <a:t>의</a:t>
                      </a:r>
                      <a:r>
                        <a:rPr sz="950" spc="3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60">
                          <a:latin typeface="맑은 고딕 Semilight"/>
                          <a:cs typeface="맑은 고딕 Semilight"/>
                        </a:rPr>
                        <a:t>유</a:t>
                      </a:r>
                      <a:r>
                        <a:rPr sz="95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75">
                          <a:latin typeface="맑은 고딕 Semilight"/>
                          <a:cs typeface="맑은 고딕 Semilight"/>
                        </a:rPr>
                        <a:t>형</a:t>
                      </a:r>
                      <a:endParaRPr sz="9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3683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4"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</a:tr>
              <a:tr h="229870">
                <a:tc>
                  <a:txBody>
                    <a:bodyPr vert="horz" lIns="0" tIns="36830" rIns="0" bIns="0" anchor="t" anchorCtr="0"/>
                    <a:lstStyle/>
                    <a:p>
                      <a:pPr marR="4445" lvl="0" algn="ctr">
                        <a:lnSpc>
                          <a:spcPct val="100000"/>
                        </a:lnSpc>
                        <a:spcBef>
                          <a:spcPts val="290"/>
                        </a:spcBef>
                        <a:defRPr/>
                      </a:pPr>
                      <a:r>
                        <a:rPr sz="950" spc="-295">
                          <a:latin typeface="맑은 고딕 Semilight"/>
                          <a:cs typeface="맑은 고딕 Semilight"/>
                        </a:rPr>
                        <a:t>성</a:t>
                      </a:r>
                      <a:r>
                        <a:rPr sz="950" spc="-1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50">
                          <a:latin typeface="맑은 고딕 Semilight"/>
                          <a:cs typeface="맑은 고딕 Semilight"/>
                        </a:rPr>
                        <a:t>상</a:t>
                      </a:r>
                      <a:endParaRPr sz="9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3683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4"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</a:tr>
              <a:tr h="389255">
                <a:tc>
                  <a:txBody>
                    <a:bodyPr vert="horz" lIns="0" tIns="118110" rIns="0" bIns="0" anchor="t" anchorCtr="0"/>
                    <a:lstStyle/>
                    <a:p>
                      <a:pPr marR="13970" lvl="0" algn="ctr">
                        <a:lnSpc>
                          <a:spcPct val="100000"/>
                        </a:lnSpc>
                        <a:spcBef>
                          <a:spcPts val="930"/>
                        </a:spcBef>
                        <a:defRPr/>
                      </a:pPr>
                      <a:r>
                        <a:rPr sz="950" spc="-254">
                          <a:latin typeface="맑은 고딕 Semilight"/>
                          <a:cs typeface="맑은 고딕 Semilight"/>
                        </a:rPr>
                        <a:t>품</a:t>
                      </a:r>
                      <a:r>
                        <a:rPr sz="95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54">
                          <a:latin typeface="맑은 고딕 Semilight"/>
                          <a:cs typeface="맑은 고딕 Semilight"/>
                        </a:rPr>
                        <a:t>목</a:t>
                      </a:r>
                      <a:r>
                        <a:rPr sz="95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95">
                          <a:latin typeface="맑은 고딕 Semilight"/>
                          <a:cs typeface="맑은 고딕 Semilight"/>
                        </a:rPr>
                        <a:t>제</a:t>
                      </a:r>
                      <a:r>
                        <a:rPr sz="950" spc="-1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54">
                          <a:latin typeface="맑은 고딕 Semilight"/>
                          <a:cs typeface="맑은 고딕 Semilight"/>
                        </a:rPr>
                        <a:t>조</a:t>
                      </a:r>
                      <a:r>
                        <a:rPr sz="950" spc="-1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60">
                          <a:latin typeface="맑은 고딕 Semilight"/>
                          <a:cs typeface="맑은 고딕 Semilight"/>
                        </a:rPr>
                        <a:t>보</a:t>
                      </a:r>
                      <a:r>
                        <a:rPr sz="95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60">
                          <a:latin typeface="맑은 고딕 Semilight"/>
                          <a:cs typeface="맑은 고딕 Semilight"/>
                        </a:rPr>
                        <a:t>고</a:t>
                      </a:r>
                      <a:r>
                        <a:rPr sz="950" spc="2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54">
                          <a:latin typeface="맑은 고딕 Semilight"/>
                          <a:cs typeface="맑은 고딕 Semilight"/>
                        </a:rPr>
                        <a:t>연월</a:t>
                      </a:r>
                      <a:r>
                        <a:rPr sz="950" spc="-1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30">
                          <a:latin typeface="맑은 고딕 Semilight"/>
                          <a:cs typeface="맑은 고딕 Semilight"/>
                        </a:rPr>
                        <a:t>일</a:t>
                      </a:r>
                      <a:endParaRPr sz="9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11811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4"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</a:tr>
              <a:tr h="389255">
                <a:tc>
                  <a:txBody>
                    <a:bodyPr vert="horz" lIns="0" tIns="118745" rIns="0" bIns="0" anchor="t" anchorCtr="0"/>
                    <a:lstStyle/>
                    <a:p>
                      <a:pPr marR="12065" lvl="0" algn="ctr">
                        <a:lnSpc>
                          <a:spcPct val="100000"/>
                        </a:lnSpc>
                        <a:spcBef>
                          <a:spcPts val="935"/>
                        </a:spcBef>
                        <a:defRPr/>
                      </a:pPr>
                      <a:r>
                        <a:rPr sz="950" spc="-229">
                          <a:latin typeface="맑은 고딕 Semilight"/>
                          <a:cs typeface="맑은 고딕 Semilight"/>
                        </a:rPr>
                        <a:t>작성</a:t>
                      </a:r>
                      <a:r>
                        <a:rPr sz="950" spc="-1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50">
                          <a:latin typeface="맑은 고딕 Semilight"/>
                          <a:cs typeface="맑은 고딕 Semilight"/>
                        </a:rPr>
                        <a:t>자</a:t>
                      </a:r>
                      <a:r>
                        <a:rPr sz="950" spc="1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65">
                          <a:latin typeface="맑은 고딕 Semilight"/>
                          <a:cs typeface="맑은 고딕 Semilight"/>
                        </a:rPr>
                        <a:t>및</a:t>
                      </a:r>
                      <a:r>
                        <a:rPr sz="950" spc="3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25">
                          <a:latin typeface="맑은 고딕 Semilight"/>
                          <a:cs typeface="맑은 고딕 Semilight"/>
                        </a:rPr>
                        <a:t>작성</a:t>
                      </a:r>
                      <a:r>
                        <a:rPr sz="950" spc="-1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80">
                          <a:latin typeface="맑은 고딕 Semilight"/>
                          <a:cs typeface="맑은 고딕 Semilight"/>
                        </a:rPr>
                        <a:t>연</a:t>
                      </a:r>
                      <a:r>
                        <a:rPr sz="950" spc="-1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15">
                          <a:latin typeface="맑은 고딕 Semilight"/>
                          <a:cs typeface="맑은 고딕 Semilight"/>
                        </a:rPr>
                        <a:t>월</a:t>
                      </a:r>
                      <a:r>
                        <a:rPr sz="950" spc="-1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30">
                          <a:latin typeface="맑은 고딕 Semilight"/>
                          <a:cs typeface="맑은 고딕 Semilight"/>
                        </a:rPr>
                        <a:t>일</a:t>
                      </a:r>
                      <a:endParaRPr sz="9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11874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4"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</a:tr>
              <a:tr h="354330">
                <a:tc>
                  <a:txBody>
                    <a:bodyPr vert="horz" lIns="0" tIns="100965" rIns="0" bIns="0" anchor="t" anchorCtr="0"/>
                    <a:lstStyle/>
                    <a:p>
                      <a:pPr marR="9525" lvl="0" algn="ctr">
                        <a:lnSpc>
                          <a:spcPct val="100000"/>
                        </a:lnSpc>
                        <a:spcBef>
                          <a:spcPts val="795"/>
                        </a:spcBef>
                        <a:defRPr/>
                      </a:pPr>
                      <a:r>
                        <a:rPr sz="950" spc="-295">
                          <a:latin typeface="맑은 고딕 Semilight"/>
                          <a:cs typeface="맑은 고딕 Semilight"/>
                        </a:rPr>
                        <a:t>성</a:t>
                      </a:r>
                      <a:r>
                        <a:rPr sz="950" spc="-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54">
                          <a:latin typeface="맑은 고딕 Semilight"/>
                          <a:cs typeface="맑은 고딕 Semilight"/>
                        </a:rPr>
                        <a:t>분</a:t>
                      </a:r>
                      <a:r>
                        <a:rPr sz="95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45">
                          <a:latin typeface="맑은 고딕 Semilight"/>
                          <a:cs typeface="맑은 고딕 Semilight"/>
                        </a:rPr>
                        <a:t>배</a:t>
                      </a:r>
                      <a:r>
                        <a:rPr sz="950" spc="-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34">
                          <a:latin typeface="맑은 고딕 Semilight"/>
                          <a:cs typeface="맑은 고딕 Semilight"/>
                        </a:rPr>
                        <a:t>합</a:t>
                      </a:r>
                      <a:r>
                        <a:rPr sz="950" spc="-1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45">
                          <a:latin typeface="맑은 고딕 Semilight"/>
                          <a:cs typeface="맑은 고딕 Semilight"/>
                        </a:rPr>
                        <a:t>비</a:t>
                      </a:r>
                      <a:r>
                        <a:rPr sz="950" spc="-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50">
                          <a:latin typeface="맑은 고딕 Semilight"/>
                          <a:cs typeface="맑은 고딕 Semilight"/>
                        </a:rPr>
                        <a:t>율</a:t>
                      </a:r>
                      <a:endParaRPr sz="9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10096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4"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</a:tr>
              <a:tr h="229870">
                <a:tc>
                  <a:txBody>
                    <a:bodyPr vert="horz" lIns="0" tIns="36830" rIns="0" bIns="0" anchor="t" anchorCtr="0"/>
                    <a:lstStyle/>
                    <a:p>
                      <a:pPr marR="18415" lvl="0" algn="ctr">
                        <a:lnSpc>
                          <a:spcPct val="100000"/>
                        </a:lnSpc>
                        <a:spcBef>
                          <a:spcPts val="290"/>
                        </a:spcBef>
                        <a:defRPr/>
                      </a:pPr>
                      <a:r>
                        <a:rPr sz="950" spc="-295">
                          <a:latin typeface="맑은 고딕 Semilight"/>
                          <a:cs typeface="맑은 고딕 Semilight"/>
                        </a:rPr>
                        <a:t>제</a:t>
                      </a:r>
                      <a:r>
                        <a:rPr sz="950" spc="-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54">
                          <a:latin typeface="맑은 고딕 Semilight"/>
                          <a:cs typeface="맑은 고딕 Semilight"/>
                        </a:rPr>
                        <a:t>조</a:t>
                      </a:r>
                      <a:r>
                        <a:rPr sz="950" spc="-1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165">
                          <a:latin typeface="맑은 고딕 Semilight"/>
                          <a:cs typeface="맑은 고딕 Semilight"/>
                        </a:rPr>
                        <a:t>(포</a:t>
                      </a:r>
                      <a:r>
                        <a:rPr sz="95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65">
                          <a:latin typeface="맑은 고딕 Semilight"/>
                          <a:cs typeface="맑은 고딕 Semilight"/>
                        </a:rPr>
                        <a:t>장)</a:t>
                      </a:r>
                      <a:r>
                        <a:rPr sz="950" spc="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70">
                          <a:latin typeface="맑은 고딕 Semilight"/>
                          <a:cs typeface="맑은 고딕 Semilight"/>
                        </a:rPr>
                        <a:t>단</a:t>
                      </a:r>
                      <a:r>
                        <a:rPr sz="95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65">
                          <a:latin typeface="맑은 고딕 Semilight"/>
                          <a:cs typeface="맑은 고딕 Semilight"/>
                        </a:rPr>
                        <a:t>위</a:t>
                      </a:r>
                      <a:endParaRPr sz="9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3683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4"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</a:tr>
              <a:tr h="197485">
                <a:tc rowSpan="12"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spcBef>
                          <a:spcPts val="700"/>
                        </a:spcBef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L="264160" lvl="0">
                        <a:lnSpc>
                          <a:spcPct val="100000"/>
                        </a:lnSpc>
                        <a:defRPr/>
                      </a:pPr>
                      <a:r>
                        <a:rPr sz="950" spc="-225">
                          <a:latin typeface="맑은 고딕 Semilight"/>
                          <a:cs typeface="맑은 고딕 Semilight"/>
                        </a:rPr>
                        <a:t>완제</a:t>
                      </a:r>
                      <a:r>
                        <a:rPr sz="950" spc="-1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54">
                          <a:latin typeface="맑은 고딕 Semilight"/>
                          <a:cs typeface="맑은 고딕 Semilight"/>
                        </a:rPr>
                        <a:t>품</a:t>
                      </a:r>
                      <a:r>
                        <a:rPr sz="95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15">
                          <a:latin typeface="맑은 고딕 Semilight"/>
                          <a:cs typeface="맑은 고딕 Semilight"/>
                        </a:rPr>
                        <a:t>의</a:t>
                      </a:r>
                      <a:r>
                        <a:rPr sz="950" spc="31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54">
                          <a:latin typeface="맑은 고딕 Semilight"/>
                          <a:cs typeface="맑은 고딕 Semilight"/>
                        </a:rPr>
                        <a:t>규</a:t>
                      </a:r>
                      <a:r>
                        <a:rPr sz="95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55">
                          <a:latin typeface="맑은 고딕 Semilight"/>
                          <a:cs typeface="맑은 고딕 Semilight"/>
                        </a:rPr>
                        <a:t>격</a:t>
                      </a:r>
                      <a:endParaRPr sz="9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 vert="horz" lIns="0" tIns="22225" rIns="0" bIns="0" anchor="t" anchorCtr="0"/>
                    <a:lstStyle/>
                    <a:p>
                      <a:pPr marR="6985" lvl="0" algn="ctr">
                        <a:lnSpc>
                          <a:spcPct val="100000"/>
                        </a:lnSpc>
                        <a:spcBef>
                          <a:spcPts val="175"/>
                        </a:spcBef>
                        <a:defRPr/>
                      </a:pPr>
                      <a:r>
                        <a:rPr sz="950" spc="-254">
                          <a:latin typeface="맑은 고딕 Semilight"/>
                          <a:cs typeface="맑은 고딕 Semilight"/>
                        </a:rPr>
                        <a:t>구</a:t>
                      </a:r>
                      <a:r>
                        <a:rPr sz="95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50">
                          <a:latin typeface="맑은 고딕 Semilight"/>
                          <a:cs typeface="맑은 고딕 Semilight"/>
                        </a:rPr>
                        <a:t>분</a:t>
                      </a:r>
                      <a:endParaRPr sz="9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222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>
                  <a:txBody>
                    <a:bodyPr vert="horz" lIns="0" tIns="22225" rIns="0" bIns="0" anchor="t" anchorCtr="0"/>
                    <a:lstStyle/>
                    <a:p>
                      <a:pPr marR="12700" lvl="0" algn="ctr">
                        <a:lnSpc>
                          <a:spcPct val="100000"/>
                        </a:lnSpc>
                        <a:spcBef>
                          <a:spcPts val="175"/>
                        </a:spcBef>
                        <a:defRPr/>
                      </a:pPr>
                      <a:r>
                        <a:rPr sz="950" spc="-345">
                          <a:latin typeface="맑은 고딕 Semilight"/>
                          <a:cs typeface="맑은 고딕 Semilight"/>
                        </a:rPr>
                        <a:t>법</a:t>
                      </a:r>
                      <a:r>
                        <a:rPr sz="950" spc="-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95">
                          <a:latin typeface="맑은 고딕 Semilight"/>
                          <a:cs typeface="맑은 고딕 Semilight"/>
                        </a:rPr>
                        <a:t>적</a:t>
                      </a:r>
                      <a:r>
                        <a:rPr sz="950" spc="2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54">
                          <a:latin typeface="맑은 고딕 Semilight"/>
                          <a:cs typeface="맑은 고딕 Semilight"/>
                        </a:rPr>
                        <a:t>규</a:t>
                      </a:r>
                      <a:r>
                        <a:rPr sz="95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55">
                          <a:latin typeface="맑은 고딕 Semilight"/>
                          <a:cs typeface="맑은 고딕 Semilight"/>
                        </a:rPr>
                        <a:t>격</a:t>
                      </a:r>
                      <a:endParaRPr sz="9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222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>
                  <a:txBody>
                    <a:bodyPr vert="horz" lIns="0" tIns="22225" rIns="0" bIns="0" anchor="t" anchorCtr="0"/>
                    <a:lstStyle/>
                    <a:p>
                      <a:pPr marL="603250" lvl="0">
                        <a:lnSpc>
                          <a:spcPct val="100000"/>
                        </a:lnSpc>
                        <a:spcBef>
                          <a:spcPts val="175"/>
                        </a:spcBef>
                        <a:defRPr/>
                      </a:pPr>
                      <a:r>
                        <a:rPr sz="950" spc="-150">
                          <a:latin typeface="맑은 고딕 Semilight"/>
                          <a:cs typeface="맑은 고딕 Semilight"/>
                        </a:rPr>
                        <a:t>사내</a:t>
                      </a:r>
                      <a:r>
                        <a:rPr sz="950" spc="1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54">
                          <a:latin typeface="맑은 고딕 Semilight"/>
                          <a:cs typeface="맑은 고딕 Semilight"/>
                        </a:rPr>
                        <a:t>규</a:t>
                      </a:r>
                      <a:r>
                        <a:rPr sz="95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55">
                          <a:latin typeface="맑은 고딕 Semilight"/>
                          <a:cs typeface="맑은 고딕 Semilight"/>
                        </a:rPr>
                        <a:t>격</a:t>
                      </a:r>
                      <a:endParaRPr sz="9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22225" marB="0">
                    <a:lnL w="6350">
                      <a:solidFill>
                        <a:srgbClr val="000000"/>
                      </a:solidFill>
                      <a:prstDash val="solid"/>
                    </a:lnL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48590">
                <a:tc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9"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spcBef>
                          <a:spcPts val="750"/>
                        </a:spcBef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L="144145" lvl="0">
                        <a:lnSpc>
                          <a:spcPct val="100000"/>
                        </a:lnSpc>
                        <a:defRPr/>
                      </a:pPr>
                      <a:r>
                        <a:rPr sz="950" spc="-305">
                          <a:latin typeface="맑은 고딕 Semilight"/>
                          <a:cs typeface="맑은 고딕 Semilight"/>
                        </a:rPr>
                        <a:t>생</a:t>
                      </a:r>
                      <a:r>
                        <a:rPr sz="950" spc="-1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54">
                          <a:latin typeface="맑은 고딕 Semilight"/>
                          <a:cs typeface="맑은 고딕 Semilight"/>
                        </a:rPr>
                        <a:t>물</a:t>
                      </a:r>
                      <a:r>
                        <a:rPr sz="950" spc="-1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5">
                          <a:latin typeface="맑은 고딕 Semilight"/>
                          <a:cs typeface="맑은 고딕 Semilight"/>
                        </a:rPr>
                        <a:t>학적</a:t>
                      </a:r>
                      <a:endParaRPr sz="9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marL="65405" lvl="0">
                        <a:lnSpc>
                          <a:spcPts val="1075"/>
                        </a:lnSpc>
                        <a:defRPr/>
                      </a:pPr>
                      <a:r>
                        <a:rPr sz="950" spc="-280">
                          <a:latin typeface="맑은 고딕 Semilight"/>
                          <a:cs typeface="맑은 고딕 Semilight"/>
                        </a:rPr>
                        <a:t>일</a:t>
                      </a:r>
                      <a:r>
                        <a:rPr sz="95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70">
                          <a:latin typeface="맑은 고딕 Semilight"/>
                          <a:cs typeface="맑은 고딕 Semilight"/>
                        </a:rPr>
                        <a:t>반</a:t>
                      </a:r>
                      <a:r>
                        <a:rPr sz="95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80">
                          <a:latin typeface="맑은 고딕 Semilight"/>
                          <a:cs typeface="맑은 고딕 Semilight"/>
                        </a:rPr>
                        <a:t>세</a:t>
                      </a:r>
                      <a:r>
                        <a:rPr sz="950" spc="-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50">
                          <a:latin typeface="맑은 고딕 Semilight"/>
                          <a:cs typeface="맑은 고딕 Semilight"/>
                        </a:rPr>
                        <a:t>균</a:t>
                      </a:r>
                      <a:endParaRPr sz="9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 vert="horz" lIns="0" tIns="5715" rIns="0" bIns="0" anchor="t" anchorCtr="0"/>
                    <a:lstStyle/>
                    <a:p>
                      <a:pPr marL="66040" lvl="0">
                        <a:lnSpc>
                          <a:spcPct val="100000"/>
                        </a:lnSpc>
                        <a:spcBef>
                          <a:spcPts val="45"/>
                        </a:spcBef>
                        <a:defRPr/>
                      </a:pPr>
                      <a:r>
                        <a:rPr sz="850" spc="-185">
                          <a:latin typeface="맑은 고딕 Semilight"/>
                          <a:cs typeface="맑은 고딕 Semilight"/>
                        </a:rPr>
                        <a:t>1</a:t>
                      </a:r>
                      <a:r>
                        <a:rPr sz="850" spc="-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104">
                          <a:latin typeface="맑은 고딕 Semilight"/>
                          <a:cs typeface="맑은 고딕 Semilight"/>
                        </a:rPr>
                        <a:t>0,</a:t>
                      </a:r>
                      <a:r>
                        <a:rPr sz="850" spc="-1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50">
                          <a:latin typeface="맑은 고딕 Semilight"/>
                          <a:cs typeface="맑은 고딕 Semilight"/>
                        </a:rPr>
                        <a:t>000</a:t>
                      </a:r>
                      <a:r>
                        <a:rPr sz="850" spc="1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95">
                          <a:latin typeface="맑은 고딕 Semilight"/>
                          <a:cs typeface="맑은 고딕 Semilight"/>
                        </a:rPr>
                        <a:t>cfu</a:t>
                      </a:r>
                      <a:r>
                        <a:rPr sz="850" spc="-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165">
                          <a:latin typeface="맑은 고딕 Semilight"/>
                          <a:cs typeface="맑은 고딕 Semilight"/>
                        </a:rPr>
                        <a:t>/g이</a:t>
                      </a:r>
                      <a:r>
                        <a:rPr sz="850" spc="-1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850" spc="-50">
                          <a:latin typeface="맑은 고딕 Semilight"/>
                          <a:cs typeface="맑은 고딕 Semilight"/>
                        </a:rPr>
                        <a:t>하</a:t>
                      </a:r>
                      <a:endParaRPr sz="8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571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3">
                  <a:txBody>
                    <a:bodyPr vert="horz" lIns="0" tIns="29209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spcBef>
                          <a:spcPts val="229"/>
                        </a:spcBef>
                        <a:defRPr/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67945" marR="209550" lvl="0">
                        <a:lnSpc>
                          <a:spcPct val="76700"/>
                        </a:lnSpc>
                        <a:defRPr/>
                      </a:pPr>
                      <a:r>
                        <a:rPr sz="1200" spc="-275">
                          <a:latin typeface="맑은 고딕 Semilight"/>
                          <a:cs typeface="맑은 고딕 Semilight"/>
                        </a:rPr>
                        <a:t>일반세균</a:t>
                      </a:r>
                      <a:r>
                        <a:rPr sz="1200" spc="1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>
                          <a:latin typeface="맑은 고딕 Semilight"/>
                          <a:cs typeface="맑은 고딕 Semilight"/>
                        </a:rPr>
                        <a:t>:</a:t>
                      </a:r>
                      <a:r>
                        <a:rPr sz="1200" spc="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245">
                          <a:latin typeface="맑은 고딕 Semilight"/>
                          <a:cs typeface="맑은 고딕 Semilight"/>
                        </a:rPr>
                        <a:t>1</a:t>
                      </a:r>
                      <a:r>
                        <a:rPr sz="1200" spc="-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180">
                          <a:latin typeface="맑은 고딕 Semilight"/>
                          <a:cs typeface="맑은 고딕 Semilight"/>
                        </a:rPr>
                        <a:t>0,</a:t>
                      </a:r>
                      <a:r>
                        <a:rPr sz="1200" spc="-209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170">
                          <a:latin typeface="맑은 고딕 Semilight"/>
                          <a:cs typeface="맑은 고딕 Semilight"/>
                        </a:rPr>
                        <a:t>000</a:t>
                      </a:r>
                      <a:r>
                        <a:rPr sz="1200" spc="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175">
                          <a:latin typeface="맑은 고딕 Semilight"/>
                          <a:cs typeface="맑은 고딕 Semilight"/>
                        </a:rPr>
                        <a:t>cfu/g</a:t>
                      </a:r>
                      <a:r>
                        <a:rPr sz="1200" spc="5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285">
                          <a:latin typeface="맑은 고딕 Semilight"/>
                          <a:cs typeface="맑은 고딕 Semilight"/>
                        </a:rPr>
                        <a:t>이하</a:t>
                      </a:r>
                      <a:endParaRPr sz="120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29209" marB="0">
                    <a:lnL w="6350">
                      <a:solidFill>
                        <a:srgbClr val="000000"/>
                      </a:solidFill>
                      <a:prstDash val="solid"/>
                    </a:lnL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50495">
                <a:tc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marL="65405" lvl="0">
                        <a:lnSpc>
                          <a:spcPts val="1085"/>
                        </a:lnSpc>
                        <a:defRPr/>
                      </a:pPr>
                      <a:r>
                        <a:rPr sz="950" spc="-355">
                          <a:latin typeface="맑은 고딕 Semilight"/>
                          <a:cs typeface="맑은 고딕 Semilight"/>
                        </a:rPr>
                        <a:t>대</a:t>
                      </a:r>
                      <a:r>
                        <a:rPr sz="950" spc="-1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04">
                          <a:latin typeface="맑은 고딕 Semilight"/>
                          <a:cs typeface="맑은 고딕 Semilight"/>
                        </a:rPr>
                        <a:t>장</a:t>
                      </a:r>
                      <a:r>
                        <a:rPr sz="95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54">
                          <a:latin typeface="맑은 고딕 Semilight"/>
                          <a:cs typeface="맑은 고딕 Semilight"/>
                        </a:rPr>
                        <a:t>균</a:t>
                      </a:r>
                      <a:r>
                        <a:rPr sz="950" spc="-1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50">
                          <a:latin typeface="맑은 고딕 Semilight"/>
                          <a:cs typeface="맑은 고딕 Semilight"/>
                        </a:rPr>
                        <a:t>군</a:t>
                      </a:r>
                      <a:endParaRPr sz="9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marL="66040" lvl="0">
                        <a:lnSpc>
                          <a:spcPts val="1085"/>
                        </a:lnSpc>
                        <a:defRPr/>
                      </a:pPr>
                      <a:r>
                        <a:rPr sz="950" spc="-50">
                          <a:latin typeface="맑은 고딕 Semilight"/>
                          <a:cs typeface="맑은 고딕 Semilight"/>
                        </a:rPr>
                        <a:t>0</a:t>
                      </a:r>
                      <a:endParaRPr sz="9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29209" marB="0">
                    <a:lnL w="6350">
                      <a:solidFill>
                        <a:srgbClr val="000000"/>
                      </a:solidFill>
                      <a:prstDash val="solid"/>
                    </a:lnL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31470">
                <a:tc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marL="65405" lvl="0">
                        <a:lnSpc>
                          <a:spcPts val="1090"/>
                        </a:lnSpc>
                        <a:defRPr/>
                      </a:pPr>
                      <a:r>
                        <a:rPr sz="950" spc="-345">
                          <a:latin typeface="맑은 고딕 Semilight"/>
                          <a:cs typeface="맑은 고딕 Semilight"/>
                        </a:rPr>
                        <a:t>리</a:t>
                      </a:r>
                      <a:r>
                        <a:rPr sz="950" spc="-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60">
                          <a:latin typeface="맑은 고딕 Semilight"/>
                          <a:cs typeface="맑은 고딕 Semilight"/>
                        </a:rPr>
                        <a:t>스</a:t>
                      </a:r>
                      <a:r>
                        <a:rPr sz="950" spc="-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35">
                          <a:latin typeface="맑은 고딕 Semilight"/>
                          <a:cs typeface="맑은 고딕 Semilight"/>
                        </a:rPr>
                        <a:t>테</a:t>
                      </a:r>
                      <a:r>
                        <a:rPr sz="950" spc="-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45">
                          <a:latin typeface="맑은 고딕 Semilight"/>
                          <a:cs typeface="맑은 고딕 Semilight"/>
                        </a:rPr>
                        <a:t>리</a:t>
                      </a:r>
                      <a:r>
                        <a:rPr sz="950" spc="-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50">
                          <a:latin typeface="맑은 고딕 Semilight"/>
                          <a:cs typeface="맑은 고딕 Semilight"/>
                        </a:rPr>
                        <a:t>아</a:t>
                      </a:r>
                      <a:endParaRPr sz="950" spc="-50">
                        <a:latin typeface="맑은 고딕 Semilight"/>
                        <a:cs typeface="맑은 고딕 Semilight"/>
                      </a:endParaRPr>
                    </a:p>
                    <a:p>
                      <a:pPr marL="65405" lvl="0">
                        <a:lnSpc>
                          <a:spcPts val="1085"/>
                        </a:lnSpc>
                        <a:spcBef>
                          <a:spcPts val="335"/>
                        </a:spcBef>
                        <a:defRPr/>
                      </a:pPr>
                      <a:r>
                        <a:rPr sz="950" spc="-254">
                          <a:latin typeface="맑은 고딕 Semilight"/>
                          <a:cs typeface="맑은 고딕 Semilight"/>
                        </a:rPr>
                        <a:t>모</a:t>
                      </a:r>
                      <a:r>
                        <a:rPr sz="950" spc="-1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45">
                          <a:latin typeface="맑은 고딕 Semilight"/>
                          <a:cs typeface="맑은 고딕 Semilight"/>
                        </a:rPr>
                        <a:t>노</a:t>
                      </a:r>
                      <a:r>
                        <a:rPr sz="950" spc="-1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190">
                          <a:latin typeface="맑은 고딕 Semilight"/>
                          <a:cs typeface="맑은 고딕 Semilight"/>
                        </a:rPr>
                        <a:t>싸이</a:t>
                      </a:r>
                      <a:r>
                        <a:rPr sz="950" spc="-1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60">
                          <a:latin typeface="맑은 고딕 Semilight"/>
                          <a:cs typeface="맑은 고딕 Semilight"/>
                        </a:rPr>
                        <a:t>트</a:t>
                      </a:r>
                      <a:r>
                        <a:rPr sz="950" spc="-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95">
                          <a:latin typeface="맑은 고딕 Semilight"/>
                          <a:cs typeface="맑은 고딕 Semilight"/>
                        </a:rPr>
                        <a:t>제</a:t>
                      </a:r>
                      <a:r>
                        <a:rPr sz="950" spc="-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65">
                          <a:latin typeface="맑은 고딕 Semilight"/>
                          <a:cs typeface="맑은 고딕 Semilight"/>
                        </a:rPr>
                        <a:t>네</a:t>
                      </a:r>
                      <a:r>
                        <a:rPr sz="950" spc="-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10">
                          <a:latin typeface="맑은 고딕 Semilight"/>
                          <a:cs typeface="맑은 고딕 Semilight"/>
                        </a:rPr>
                        <a:t>스</a:t>
                      </a:r>
                      <a:endParaRPr sz="9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 vert="horz" lIns="0" tIns="89535" rIns="0" bIns="0" anchor="t" anchorCtr="0"/>
                    <a:lstStyle/>
                    <a:p>
                      <a:pPr marL="66040" lvl="0">
                        <a:lnSpc>
                          <a:spcPct val="100000"/>
                        </a:lnSpc>
                        <a:spcBef>
                          <a:spcPts val="705"/>
                        </a:spcBef>
                        <a:defRPr/>
                      </a:pPr>
                      <a:r>
                        <a:rPr sz="950" spc="-254">
                          <a:latin typeface="맑은 고딕 Semilight"/>
                          <a:cs typeface="맑은 고딕 Semilight"/>
                        </a:rPr>
                        <a:t>음</a:t>
                      </a:r>
                      <a:r>
                        <a:rPr sz="950" spc="-1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45">
                          <a:latin typeface="맑은 고딕 Semilight"/>
                          <a:cs typeface="맑은 고딕 Semilight"/>
                        </a:rPr>
                        <a:t>성</a:t>
                      </a:r>
                      <a:endParaRPr sz="9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8953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29209" marB="0">
                    <a:lnL w="6350">
                      <a:solidFill>
                        <a:srgbClr val="000000"/>
                      </a:solidFill>
                      <a:prstDash val="solid"/>
                    </a:lnL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2560">
                <a:tc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marL="65405" lvl="0">
                        <a:lnSpc>
                          <a:spcPts val="1185"/>
                        </a:lnSpc>
                        <a:defRPr/>
                      </a:pPr>
                      <a:r>
                        <a:rPr sz="1050" spc="-185">
                          <a:latin typeface="맑은 고딕 Semilight"/>
                          <a:cs typeface="맑은 고딕 Semilight"/>
                        </a:rPr>
                        <a:t>장출</a:t>
                      </a:r>
                      <a:r>
                        <a:rPr sz="1050" spc="-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50">
                          <a:latin typeface="맑은 고딕 Semilight"/>
                          <a:cs typeface="맑은 고딕 Semilight"/>
                        </a:rPr>
                        <a:t>혈</a:t>
                      </a:r>
                      <a:r>
                        <a:rPr sz="1050" spc="-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05">
                          <a:latin typeface="맑은 고딕 Semilight"/>
                          <a:cs typeface="맑은 고딕 Semilight"/>
                        </a:rPr>
                        <a:t>성</a:t>
                      </a:r>
                      <a:r>
                        <a:rPr sz="1050" spc="-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70">
                          <a:latin typeface="맑은 고딕 Semilight"/>
                          <a:cs typeface="맑은 고딕 Semilight"/>
                        </a:rPr>
                        <a:t>대</a:t>
                      </a:r>
                      <a:r>
                        <a:rPr sz="1050" spc="-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5">
                          <a:latin typeface="맑은 고딕 Semilight"/>
                          <a:cs typeface="맑은 고딕 Semilight"/>
                        </a:rPr>
                        <a:t>장균</a:t>
                      </a:r>
                      <a:endParaRPr sz="10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 vert="horz" lIns="0" tIns="6350" rIns="0" bIns="0" anchor="t" anchorCtr="0"/>
                    <a:lstStyle/>
                    <a:p>
                      <a:pPr marL="66040" lvl="0">
                        <a:lnSpc>
                          <a:spcPts val="1130"/>
                        </a:lnSpc>
                        <a:spcBef>
                          <a:spcPts val="50"/>
                        </a:spcBef>
                        <a:defRPr/>
                      </a:pPr>
                      <a:r>
                        <a:rPr sz="950" spc="-254">
                          <a:latin typeface="맑은 고딕 Semilight"/>
                          <a:cs typeface="맑은 고딕 Semilight"/>
                        </a:rPr>
                        <a:t>음</a:t>
                      </a:r>
                      <a:r>
                        <a:rPr sz="950" spc="-1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45">
                          <a:latin typeface="맑은 고딕 Semilight"/>
                          <a:cs typeface="맑은 고딕 Semilight"/>
                        </a:rPr>
                        <a:t>성</a:t>
                      </a:r>
                      <a:endParaRPr sz="9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635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3">
                  <a:txBody>
                    <a:bodyPr vert="horz" lIns="0" tIns="113030" rIns="0" bIns="0" anchor="t" anchorCtr="0"/>
                    <a:lstStyle/>
                    <a:p>
                      <a:pPr marL="67945" lvl="0">
                        <a:lnSpc>
                          <a:spcPct val="100000"/>
                        </a:lnSpc>
                        <a:spcBef>
                          <a:spcPts val="889"/>
                        </a:spcBef>
                        <a:defRPr/>
                      </a:pPr>
                      <a:r>
                        <a:rPr sz="950" spc="-355">
                          <a:latin typeface="맑은 고딕 Semilight"/>
                          <a:cs typeface="맑은 고딕 Semilight"/>
                        </a:rPr>
                        <a:t>대</a:t>
                      </a:r>
                      <a:r>
                        <a:rPr sz="950" spc="-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04">
                          <a:latin typeface="맑은 고딕 Semilight"/>
                          <a:cs typeface="맑은 고딕 Semilight"/>
                        </a:rPr>
                        <a:t>장</a:t>
                      </a:r>
                      <a:r>
                        <a:rPr sz="95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65">
                          <a:latin typeface="맑은 고딕 Semilight"/>
                          <a:cs typeface="맑은 고딕 Semilight"/>
                        </a:rPr>
                        <a:t>균</a:t>
                      </a:r>
                      <a:r>
                        <a:rPr sz="950" spc="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60">
                          <a:latin typeface="맑은 고딕 Semilight"/>
                          <a:cs typeface="맑은 고딕 Semilight"/>
                        </a:rPr>
                        <a:t>군</a:t>
                      </a:r>
                      <a:r>
                        <a:rPr sz="950" spc="1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>
                          <a:latin typeface="맑은 고딕 Semilight"/>
                          <a:cs typeface="맑은 고딕 Semilight"/>
                        </a:rPr>
                        <a:t>:</a:t>
                      </a:r>
                      <a:r>
                        <a:rPr sz="950" spc="1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50">
                          <a:latin typeface="맑은 고딕 Semilight"/>
                          <a:cs typeface="맑은 고딕 Semilight"/>
                        </a:rPr>
                        <a:t>0</a:t>
                      </a:r>
                      <a:endParaRPr sz="9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113030" marB="0">
                    <a:lnL w="6350">
                      <a:solidFill>
                        <a:srgbClr val="000000"/>
                      </a:solidFill>
                      <a:prstDash val="solid"/>
                    </a:lnL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50495">
                <a:tc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marL="65405" lvl="0">
                        <a:lnSpc>
                          <a:spcPts val="1085"/>
                        </a:lnSpc>
                        <a:defRPr/>
                      </a:pPr>
                      <a:r>
                        <a:rPr sz="950" spc="-225">
                          <a:latin typeface="맑은 고딕 Semilight"/>
                          <a:cs typeface="맑은 고딕 Semilight"/>
                        </a:rPr>
                        <a:t>살</a:t>
                      </a:r>
                      <a:r>
                        <a:rPr sz="95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54">
                          <a:latin typeface="맑은 고딕 Semilight"/>
                          <a:cs typeface="맑은 고딕 Semilight"/>
                        </a:rPr>
                        <a:t>모</a:t>
                      </a:r>
                      <a:r>
                        <a:rPr sz="950" spc="-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45">
                          <a:latin typeface="맑은 고딕 Semilight"/>
                          <a:cs typeface="맑은 고딕 Semilight"/>
                        </a:rPr>
                        <a:t>넬</a:t>
                      </a:r>
                      <a:r>
                        <a:rPr sz="950" spc="-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54">
                          <a:latin typeface="맑은 고딕 Semilight"/>
                          <a:cs typeface="맑은 고딕 Semilight"/>
                        </a:rPr>
                        <a:t>라</a:t>
                      </a:r>
                      <a:r>
                        <a:rPr sz="950" spc="-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50">
                          <a:latin typeface="맑은 고딕 Semilight"/>
                          <a:cs typeface="맑은 고딕 Semilight"/>
                        </a:rPr>
                        <a:t>균</a:t>
                      </a:r>
                      <a:endParaRPr sz="9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marL="66040" lvl="0">
                        <a:lnSpc>
                          <a:spcPts val="1085"/>
                        </a:lnSpc>
                        <a:defRPr/>
                      </a:pPr>
                      <a:r>
                        <a:rPr sz="950" spc="-254">
                          <a:latin typeface="맑은 고딕 Semilight"/>
                          <a:cs typeface="맑은 고딕 Semilight"/>
                        </a:rPr>
                        <a:t>음</a:t>
                      </a:r>
                      <a:r>
                        <a:rPr sz="950" spc="-1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45">
                          <a:latin typeface="맑은 고딕 Semilight"/>
                          <a:cs typeface="맑은 고딕 Semilight"/>
                        </a:rPr>
                        <a:t>성</a:t>
                      </a:r>
                      <a:endParaRPr sz="9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113030" marB="0">
                    <a:lnL w="6350">
                      <a:solidFill>
                        <a:srgbClr val="000000"/>
                      </a:solidFill>
                      <a:prstDash val="solid"/>
                    </a:lnL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62230">
                <a:tc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>
                  <a:txBody>
                    <a:bodyPr vert="horz" lIns="0" tIns="0" rIns="0" bIns="0" anchor="t" anchorCtr="0"/>
                    <a:lstStyle/>
                    <a:p>
                      <a:pPr marL="65405" lvl="0">
                        <a:lnSpc>
                          <a:spcPts val="1075"/>
                        </a:lnSpc>
                        <a:defRPr/>
                      </a:pPr>
                      <a:r>
                        <a:rPr sz="950" spc="-245">
                          <a:latin typeface="맑은 고딕 Semilight"/>
                          <a:cs typeface="맑은 고딕 Semilight"/>
                        </a:rPr>
                        <a:t>바</a:t>
                      </a:r>
                      <a:r>
                        <a:rPr sz="950" spc="-1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95">
                          <a:latin typeface="맑은 고딕 Semilight"/>
                          <a:cs typeface="맑은 고딕 Semilight"/>
                        </a:rPr>
                        <a:t>실</a:t>
                      </a:r>
                      <a:r>
                        <a:rPr sz="950" spc="-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45">
                          <a:latin typeface="맑은 고딕 Semilight"/>
                          <a:cs typeface="맑은 고딕 Semilight"/>
                        </a:rPr>
                        <a:t>리</a:t>
                      </a:r>
                      <a:r>
                        <a:rPr sz="950" spc="-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60">
                          <a:latin typeface="맑은 고딕 Semilight"/>
                          <a:cs typeface="맑은 고딕 Semilight"/>
                        </a:rPr>
                        <a:t>스</a:t>
                      </a:r>
                      <a:r>
                        <a:rPr sz="950" spc="31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80">
                          <a:latin typeface="맑은 고딕 Semilight"/>
                          <a:cs typeface="맑은 고딕 Semilight"/>
                        </a:rPr>
                        <a:t>세</a:t>
                      </a:r>
                      <a:r>
                        <a:rPr sz="95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45">
                          <a:latin typeface="맑은 고딕 Semilight"/>
                          <a:cs typeface="맑은 고딕 Semilight"/>
                        </a:rPr>
                        <a:t>레</a:t>
                      </a:r>
                      <a:r>
                        <a:rPr sz="950" spc="-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60">
                          <a:latin typeface="맑은 고딕 Semilight"/>
                          <a:cs typeface="맑은 고딕 Semilight"/>
                        </a:rPr>
                        <a:t>우</a:t>
                      </a:r>
                      <a:r>
                        <a:rPr sz="950" spc="-1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10">
                          <a:latin typeface="맑은 고딕 Semilight"/>
                          <a:cs typeface="맑은 고딕 Semilight"/>
                        </a:rPr>
                        <a:t>스</a:t>
                      </a:r>
                      <a:endParaRPr sz="9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>
                  <a:txBody>
                    <a:bodyPr vert="horz" lIns="0" tIns="0" rIns="0" bIns="0" anchor="t" anchorCtr="0"/>
                    <a:lstStyle/>
                    <a:p>
                      <a:pPr marL="66040" lvl="0">
                        <a:lnSpc>
                          <a:spcPts val="1075"/>
                        </a:lnSpc>
                        <a:defRPr/>
                      </a:pPr>
                      <a:r>
                        <a:rPr sz="950" spc="-254">
                          <a:latin typeface="맑은 고딕 Semilight"/>
                          <a:cs typeface="맑은 고딕 Semilight"/>
                        </a:rPr>
                        <a:t>음</a:t>
                      </a:r>
                      <a:r>
                        <a:rPr sz="950" spc="-1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45">
                          <a:latin typeface="맑은 고딕 Semilight"/>
                          <a:cs typeface="맑은 고딕 Semilight"/>
                        </a:rPr>
                        <a:t>성</a:t>
                      </a:r>
                      <a:endParaRPr sz="9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113030" marB="0">
                    <a:lnL w="6350">
                      <a:solidFill>
                        <a:srgbClr val="000000"/>
                      </a:solidFill>
                      <a:prstDash val="solid"/>
                    </a:lnL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86360">
                <a:tc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3">
                  <a:txBody>
                    <a:bodyPr vert="horz" lIns="0" tIns="118110" rIns="0" bIns="0" anchor="t" anchorCtr="0"/>
                    <a:lstStyle/>
                    <a:p>
                      <a:pPr marL="67945" lvl="0">
                        <a:lnSpc>
                          <a:spcPct val="100000"/>
                        </a:lnSpc>
                        <a:spcBef>
                          <a:spcPts val="930"/>
                        </a:spcBef>
                        <a:defRPr/>
                      </a:pPr>
                      <a:r>
                        <a:rPr sz="950" spc="-280">
                          <a:latin typeface="맑은 고딕 Semilight"/>
                          <a:cs typeface="맑은 고딕 Semilight"/>
                        </a:rPr>
                        <a:t>연</a:t>
                      </a:r>
                      <a:r>
                        <a:rPr sz="950" spc="31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45">
                          <a:latin typeface="맑은 고딕 Semilight"/>
                          <a:cs typeface="맑은 고딕 Semilight"/>
                        </a:rPr>
                        <a:t>법</a:t>
                      </a:r>
                      <a:r>
                        <a:rPr sz="950" spc="-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95">
                          <a:latin typeface="맑은 고딕 Semilight"/>
                          <a:cs typeface="맑은 고딕 Semilight"/>
                        </a:rPr>
                        <a:t>적</a:t>
                      </a:r>
                      <a:r>
                        <a:rPr sz="950" spc="-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54">
                          <a:latin typeface="맑은 고딕 Semilight"/>
                          <a:cs typeface="맑은 고딕 Semilight"/>
                        </a:rPr>
                        <a:t>규</a:t>
                      </a:r>
                      <a:r>
                        <a:rPr sz="950" spc="-1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05">
                          <a:latin typeface="맑은 고딕 Semilight"/>
                          <a:cs typeface="맑은 고딕 Semilight"/>
                        </a:rPr>
                        <a:t>격</a:t>
                      </a:r>
                      <a:r>
                        <a:rPr sz="950" spc="3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85">
                          <a:latin typeface="맑은 고딕 Semilight"/>
                          <a:cs typeface="맑은 고딕 Semilight"/>
                        </a:rPr>
                        <a:t>시</a:t>
                      </a:r>
                      <a:r>
                        <a:rPr sz="950" spc="-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25">
                          <a:latin typeface="맑은 고딕 Semilight"/>
                          <a:cs typeface="맑은 고딕 Semilight"/>
                        </a:rPr>
                        <a:t>험</a:t>
                      </a:r>
                      <a:r>
                        <a:rPr sz="950" spc="-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15">
                          <a:latin typeface="맑은 고딕 Semilight"/>
                          <a:cs typeface="맑은 고딕 Semilight"/>
                        </a:rPr>
                        <a:t>의</a:t>
                      </a:r>
                      <a:r>
                        <a:rPr sz="950" spc="-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25">
                          <a:latin typeface="맑은 고딕 Semilight"/>
                          <a:cs typeface="맑은 고딕 Semilight"/>
                        </a:rPr>
                        <a:t>뢰</a:t>
                      </a:r>
                      <a:r>
                        <a:rPr sz="950" spc="3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95">
                          <a:latin typeface="맑은 고딕 Semilight"/>
                          <a:cs typeface="맑은 고딕 Semilight"/>
                        </a:rPr>
                        <a:t>실</a:t>
                      </a:r>
                      <a:r>
                        <a:rPr sz="950" spc="-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35">
                          <a:latin typeface="맑은 고딕 Semilight"/>
                          <a:cs typeface="맑은 고딕 Semilight"/>
                        </a:rPr>
                        <a:t>시</a:t>
                      </a:r>
                      <a:endParaRPr sz="9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118110" marB="0">
                    <a:lnL w="6350">
                      <a:solidFill>
                        <a:srgbClr val="000000"/>
                      </a:solidFill>
                      <a:prstDash val="solid"/>
                    </a:lnL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50495">
                <a:tc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 vert="horz" lIns="0" tIns="635" rIns="0" bIns="0" anchor="t" anchorCtr="0"/>
                    <a:lstStyle/>
                    <a:p>
                      <a:pPr marL="65405" lvl="0">
                        <a:lnSpc>
                          <a:spcPts val="1080"/>
                        </a:lnSpc>
                        <a:spcBef>
                          <a:spcPts val="5"/>
                        </a:spcBef>
                        <a:defRPr/>
                      </a:pPr>
                      <a:r>
                        <a:rPr sz="950" spc="-225">
                          <a:latin typeface="맑은 고딕 Semilight"/>
                          <a:cs typeface="맑은 고딕 Semilight"/>
                        </a:rPr>
                        <a:t>황</a:t>
                      </a:r>
                      <a:r>
                        <a:rPr sz="95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95">
                          <a:latin typeface="맑은 고딕 Semilight"/>
                          <a:cs typeface="맑은 고딕 Semilight"/>
                        </a:rPr>
                        <a:t>색</a:t>
                      </a:r>
                      <a:r>
                        <a:rPr sz="950" spc="-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60">
                          <a:latin typeface="맑은 고딕 Semilight"/>
                          <a:cs typeface="맑은 고딕 Semilight"/>
                        </a:rPr>
                        <a:t>포</a:t>
                      </a:r>
                      <a:r>
                        <a:rPr sz="950" spc="-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54">
                          <a:latin typeface="맑은 고딕 Semilight"/>
                          <a:cs typeface="맑은 고딕 Semilight"/>
                        </a:rPr>
                        <a:t>도</a:t>
                      </a:r>
                      <a:r>
                        <a:rPr sz="950" spc="-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15">
                          <a:latin typeface="맑은 고딕 Semilight"/>
                          <a:cs typeface="맑은 고딕 Semilight"/>
                        </a:rPr>
                        <a:t>상</a:t>
                      </a:r>
                      <a:r>
                        <a:rPr sz="95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54">
                          <a:latin typeface="맑은 고딕 Semilight"/>
                          <a:cs typeface="맑은 고딕 Semilight"/>
                        </a:rPr>
                        <a:t>구</a:t>
                      </a:r>
                      <a:r>
                        <a:rPr sz="950" spc="-1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50">
                          <a:latin typeface="맑은 고딕 Semilight"/>
                          <a:cs typeface="맑은 고딕 Semilight"/>
                        </a:rPr>
                        <a:t>균</a:t>
                      </a:r>
                      <a:endParaRPr sz="9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63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 vert="horz" lIns="0" tIns="635" rIns="0" bIns="0" anchor="t" anchorCtr="0"/>
                    <a:lstStyle/>
                    <a:p>
                      <a:pPr marL="66040" lvl="0">
                        <a:lnSpc>
                          <a:spcPts val="1080"/>
                        </a:lnSpc>
                        <a:spcBef>
                          <a:spcPts val="5"/>
                        </a:spcBef>
                        <a:defRPr/>
                      </a:pPr>
                      <a:r>
                        <a:rPr sz="950" spc="-254">
                          <a:latin typeface="맑은 고딕 Semilight"/>
                          <a:cs typeface="맑은 고딕 Semilight"/>
                        </a:rPr>
                        <a:t>음</a:t>
                      </a:r>
                      <a:r>
                        <a:rPr sz="950" spc="-1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45">
                          <a:latin typeface="맑은 고딕 Semilight"/>
                          <a:cs typeface="맑은 고딕 Semilight"/>
                        </a:rPr>
                        <a:t>성</a:t>
                      </a:r>
                      <a:endParaRPr sz="9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63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118110" marB="0">
                    <a:lnL w="6350">
                      <a:solidFill>
                        <a:srgbClr val="000000"/>
                      </a:solidFill>
                      <a:prstDash val="solid"/>
                    </a:lnL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48590">
                <a:tc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marL="65405" lvl="0">
                        <a:lnSpc>
                          <a:spcPts val="1075"/>
                        </a:lnSpc>
                        <a:defRPr/>
                      </a:pPr>
                      <a:r>
                        <a:rPr sz="950" spc="-254">
                          <a:latin typeface="맑은 고딕 Semilight"/>
                          <a:cs typeface="맑은 고딕 Semilight"/>
                        </a:rPr>
                        <a:t>클</a:t>
                      </a:r>
                      <a:r>
                        <a:rPr sz="950" spc="-1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60">
                          <a:latin typeface="맑은 고딕 Semilight"/>
                          <a:cs typeface="맑은 고딕 Semilight"/>
                        </a:rPr>
                        <a:t>로</a:t>
                      </a:r>
                      <a:r>
                        <a:rPr sz="950" spc="-1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60">
                          <a:latin typeface="맑은 고딕 Semilight"/>
                          <a:cs typeface="맑은 고딕 Semilight"/>
                        </a:rPr>
                        <a:t>스</a:t>
                      </a:r>
                      <a:r>
                        <a:rPr sz="950" spc="-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60">
                          <a:latin typeface="맑은 고딕 Semilight"/>
                          <a:cs typeface="맑은 고딕 Semilight"/>
                        </a:rPr>
                        <a:t>트</a:t>
                      </a:r>
                      <a:r>
                        <a:rPr sz="950" spc="-1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45">
                          <a:latin typeface="맑은 고딕 Semilight"/>
                          <a:cs typeface="맑은 고딕 Semilight"/>
                        </a:rPr>
                        <a:t>리</a:t>
                      </a:r>
                      <a:r>
                        <a:rPr sz="950" spc="-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60">
                          <a:latin typeface="맑은 고딕 Semilight"/>
                          <a:cs typeface="맑은 고딕 Semilight"/>
                        </a:rPr>
                        <a:t>움</a:t>
                      </a:r>
                      <a:r>
                        <a:rPr sz="950" spc="3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15">
                          <a:latin typeface="맑은 고딕 Semilight"/>
                          <a:cs typeface="맑은 고딕 Semilight"/>
                        </a:rPr>
                        <a:t>퍼</a:t>
                      </a:r>
                      <a:r>
                        <a:rPr sz="950" spc="-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60">
                          <a:latin typeface="맑은 고딕 Semilight"/>
                          <a:cs typeface="맑은 고딕 Semilight"/>
                        </a:rPr>
                        <a:t>프</a:t>
                      </a:r>
                      <a:r>
                        <a:rPr sz="950" spc="-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45">
                          <a:latin typeface="맑은 고딕 Semilight"/>
                          <a:cs typeface="맑은 고딕 Semilight"/>
                        </a:rPr>
                        <a:t>리</a:t>
                      </a:r>
                      <a:r>
                        <a:rPr sz="950" spc="-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05">
                          <a:latin typeface="맑은 고딕 Semilight"/>
                          <a:cs typeface="맑은 고딕 Semilight"/>
                        </a:rPr>
                        <a:t>젠</a:t>
                      </a:r>
                      <a:r>
                        <a:rPr sz="950" spc="-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10">
                          <a:latin typeface="맑은 고딕 Semilight"/>
                          <a:cs typeface="맑은 고딕 Semilight"/>
                        </a:rPr>
                        <a:t>스</a:t>
                      </a:r>
                      <a:endParaRPr sz="9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marL="66040" lvl="0">
                        <a:lnSpc>
                          <a:spcPts val="1075"/>
                        </a:lnSpc>
                        <a:defRPr/>
                      </a:pPr>
                      <a:r>
                        <a:rPr sz="950" spc="-254">
                          <a:latin typeface="맑은 고딕 Semilight"/>
                          <a:cs typeface="맑은 고딕 Semilight"/>
                        </a:rPr>
                        <a:t>음</a:t>
                      </a:r>
                      <a:r>
                        <a:rPr sz="950" spc="-1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45">
                          <a:latin typeface="맑은 고딕 Semilight"/>
                          <a:cs typeface="맑은 고딕 Semilight"/>
                        </a:rPr>
                        <a:t>성</a:t>
                      </a:r>
                      <a:endParaRPr sz="9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118110" marB="0">
                    <a:lnL w="6350">
                      <a:solidFill>
                        <a:srgbClr val="000000"/>
                      </a:solidFill>
                      <a:prstDash val="solid"/>
                    </a:lnL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22425">
                <a:tc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spcBef>
                          <a:spcPts val="640"/>
                        </a:spcBef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R="13335" lvl="0" algn="ctr">
                        <a:lnSpc>
                          <a:spcPct val="100000"/>
                        </a:lnSpc>
                        <a:defRPr/>
                      </a:pPr>
                      <a:r>
                        <a:rPr sz="950" spc="-200">
                          <a:latin typeface="맑은 고딕 Semilight"/>
                          <a:cs typeface="맑은 고딕 Semilight"/>
                        </a:rPr>
                        <a:t>화학</a:t>
                      </a:r>
                      <a:r>
                        <a:rPr sz="95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45">
                          <a:latin typeface="맑은 고딕 Semilight"/>
                          <a:cs typeface="맑은 고딕 Semilight"/>
                        </a:rPr>
                        <a:t>적</a:t>
                      </a:r>
                      <a:endParaRPr sz="9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spcBef>
                          <a:spcPts val="500"/>
                        </a:spcBef>
                        <a:defRPr/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65405" lvl="0">
                        <a:lnSpc>
                          <a:spcPct val="100000"/>
                        </a:lnSpc>
                        <a:defRPr/>
                      </a:pPr>
                      <a:r>
                        <a:rPr sz="1200" spc="-985">
                          <a:latin typeface="맑은 고딕 Semilight"/>
                          <a:cs typeface="맑은 고딕 Semilight"/>
                        </a:rPr>
                        <a:t>․</a:t>
                      </a:r>
                      <a:r>
                        <a:rPr sz="1200" spc="3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285">
                          <a:latin typeface="맑은 고딕 Semilight"/>
                          <a:cs typeface="맑은 고딕 Semilight"/>
                        </a:rPr>
                        <a:t>타르색소</a:t>
                      </a:r>
                      <a:r>
                        <a:rPr sz="1200" spc="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>
                          <a:latin typeface="맑은 고딕 Semilight"/>
                          <a:cs typeface="맑은 고딕 Semilight"/>
                        </a:rPr>
                        <a:t>:</a:t>
                      </a:r>
                      <a:r>
                        <a:rPr sz="1200" spc="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10">
                          <a:latin typeface="맑은 고딕 Semilight"/>
                          <a:cs typeface="맑은 고딕 Semilight"/>
                        </a:rPr>
                        <a:t>불검출</a:t>
                      </a:r>
                      <a:endParaRPr sz="1200" spc="-310">
                        <a:latin typeface="맑은 고딕 Semilight"/>
                        <a:cs typeface="맑은 고딕 Semilight"/>
                      </a:endParaRPr>
                    </a:p>
                    <a:p>
                      <a:pPr marL="65405" lvl="0">
                        <a:lnSpc>
                          <a:spcPts val="1435"/>
                        </a:lnSpc>
                        <a:defRPr/>
                      </a:pPr>
                      <a:r>
                        <a:rPr sz="1200" spc="-985">
                          <a:latin typeface="맑은 고딕 Semilight"/>
                          <a:cs typeface="맑은 고딕 Semilight"/>
                        </a:rPr>
                        <a:t>․</a:t>
                      </a:r>
                      <a:r>
                        <a:rPr sz="1200" spc="3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30">
                          <a:latin typeface="맑은 고딕 Semilight"/>
                          <a:cs typeface="맑은 고딕 Semilight"/>
                        </a:rPr>
                        <a:t>삭카린</a:t>
                      </a:r>
                      <a:r>
                        <a:rPr sz="12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280">
                          <a:latin typeface="맑은 고딕 Semilight"/>
                          <a:cs typeface="맑은 고딕 Semilight"/>
                        </a:rPr>
                        <a:t>나트륨</a:t>
                      </a:r>
                      <a:r>
                        <a:rPr sz="1200" spc="1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>
                          <a:latin typeface="맑은 고딕 Semilight"/>
                          <a:cs typeface="맑은 고딕 Semilight"/>
                        </a:rPr>
                        <a:t>:</a:t>
                      </a:r>
                      <a:r>
                        <a:rPr sz="1200" spc="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10">
                          <a:latin typeface="맑은 고딕 Semilight"/>
                          <a:cs typeface="맑은 고딕 Semilight"/>
                        </a:rPr>
                        <a:t>불검출</a:t>
                      </a:r>
                      <a:endParaRPr sz="1200" spc="-310">
                        <a:latin typeface="맑은 고딕 Semilight"/>
                        <a:cs typeface="맑은 고딕 Semilight"/>
                      </a:endParaRPr>
                    </a:p>
                    <a:p>
                      <a:pPr marL="65405" lvl="0">
                        <a:lnSpc>
                          <a:spcPts val="1430"/>
                        </a:lnSpc>
                        <a:defRPr/>
                      </a:pPr>
                      <a:r>
                        <a:rPr sz="1200" spc="-985">
                          <a:latin typeface="맑은 고딕 Semilight"/>
                          <a:cs typeface="맑은 고딕 Semilight"/>
                        </a:rPr>
                        <a:t>․</a:t>
                      </a:r>
                      <a:r>
                        <a:rPr sz="1200" spc="3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204">
                          <a:latin typeface="맑은 고딕 Semilight"/>
                          <a:cs typeface="맑은 고딕 Semilight"/>
                        </a:rPr>
                        <a:t>보존료(g/kg)</a:t>
                      </a:r>
                      <a:r>
                        <a:rPr sz="1200" spc="1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>
                          <a:latin typeface="맑은 고딕 Semilight"/>
                          <a:cs typeface="맑은 고딕 Semilight"/>
                        </a:rPr>
                        <a:t>:</a:t>
                      </a:r>
                      <a:r>
                        <a:rPr sz="1200" spc="1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10">
                          <a:latin typeface="맑은 고딕 Semilight"/>
                          <a:cs typeface="맑은 고딕 Semilight"/>
                        </a:rPr>
                        <a:t>불검출</a:t>
                      </a:r>
                      <a:endParaRPr sz="1200" spc="-310">
                        <a:latin typeface="맑은 고딕 Semilight"/>
                        <a:cs typeface="맑은 고딕 Semilight"/>
                      </a:endParaRPr>
                    </a:p>
                    <a:p>
                      <a:pPr marL="1016000" lvl="0">
                        <a:lnSpc>
                          <a:spcPts val="1435"/>
                        </a:lnSpc>
                        <a:defRPr/>
                      </a:pPr>
                      <a:r>
                        <a:rPr sz="1200" spc="-50">
                          <a:latin typeface="맑은 고딕 Semilight"/>
                          <a:cs typeface="맑은 고딕 Semilight"/>
                        </a:rPr>
                        <a:t>.</a:t>
                      </a:r>
                      <a:endParaRPr sz="120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spcBef>
                          <a:spcPts val="444"/>
                        </a:spcBef>
                        <a:defRPr/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67945" marR="760095" lvl="0">
                        <a:lnSpc>
                          <a:spcPct val="103800"/>
                        </a:lnSpc>
                        <a:defRPr/>
                      </a:pPr>
                      <a:r>
                        <a:rPr sz="1050" spc="-209">
                          <a:latin typeface="맑은 고딕 Semilight"/>
                          <a:cs typeface="맑은 고딕 Semilight"/>
                        </a:rPr>
                        <a:t>해당사항</a:t>
                      </a:r>
                      <a:r>
                        <a:rPr sz="1050" spc="1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15">
                          <a:latin typeface="맑은 고딕 Semilight"/>
                          <a:cs typeface="맑은 고딕 Semilight"/>
                        </a:rPr>
                        <a:t>없음</a:t>
                      </a:r>
                      <a:r>
                        <a:rPr sz="1050" spc="5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190">
                          <a:latin typeface="맑은 고딕 Semilight"/>
                          <a:cs typeface="맑은 고딕 Semilight"/>
                        </a:rPr>
                        <a:t>(사용하지않음)</a:t>
                      </a:r>
                      <a:endParaRPr sz="10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29590">
                <a:tc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 vert="horz" lIns="0" tIns="60325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spcBef>
                          <a:spcPts val="475"/>
                        </a:spcBef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R="13335" lvl="0" algn="ctr">
                        <a:lnSpc>
                          <a:spcPct val="100000"/>
                        </a:lnSpc>
                        <a:defRPr/>
                      </a:pPr>
                      <a:r>
                        <a:rPr sz="950" spc="-254">
                          <a:latin typeface="맑은 고딕 Semilight"/>
                          <a:cs typeface="맑은 고딕 Semilight"/>
                        </a:rPr>
                        <a:t>물</a:t>
                      </a:r>
                      <a:r>
                        <a:rPr sz="950" spc="-1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45">
                          <a:latin typeface="맑은 고딕 Semilight"/>
                          <a:cs typeface="맑은 고딕 Semilight"/>
                        </a:rPr>
                        <a:t>리</a:t>
                      </a:r>
                      <a:r>
                        <a:rPr sz="950" spc="-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45">
                          <a:latin typeface="맑은 고딕 Semilight"/>
                          <a:cs typeface="맑은 고딕 Semilight"/>
                        </a:rPr>
                        <a:t>적</a:t>
                      </a:r>
                      <a:endParaRPr sz="9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603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3">
                  <a:txBody>
                    <a:bodyPr vert="horz" lIns="0" tIns="8255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spcBef>
                          <a:spcPts val="65"/>
                        </a:spcBef>
                        <a:defRPr/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65405" lvl="0">
                        <a:lnSpc>
                          <a:spcPct val="100000"/>
                        </a:lnSpc>
                        <a:defRPr/>
                      </a:pPr>
                      <a:r>
                        <a:rPr sz="1200" spc="-280">
                          <a:latin typeface="맑은 고딕 Semilight"/>
                          <a:cs typeface="맑은 고딕 Semilight"/>
                        </a:rPr>
                        <a:t>이물</a:t>
                      </a:r>
                      <a:r>
                        <a:rPr sz="1200" spc="1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220">
                          <a:latin typeface="맑은 고딕 Semilight"/>
                          <a:cs typeface="맑은 고딕 Semilight"/>
                        </a:rPr>
                        <a:t>불검출,</a:t>
                      </a:r>
                      <a:r>
                        <a:rPr sz="1200" spc="1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00">
                          <a:latin typeface="맑은 고딕 Semilight"/>
                          <a:cs typeface="맑은 고딕 Semilight"/>
                        </a:rPr>
                        <a:t>금속성</a:t>
                      </a:r>
                      <a:r>
                        <a:rPr sz="1200" spc="209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10">
                          <a:latin typeface="맑은 고딕 Semilight"/>
                          <a:cs typeface="맑은 고딕 Semilight"/>
                        </a:rPr>
                        <a:t>불검출</a:t>
                      </a:r>
                      <a:endParaRPr sz="120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8255" marB="0">
                    <a:lnL w="6350">
                      <a:solidFill>
                        <a:srgbClr val="000000"/>
                      </a:solidFill>
                      <a:prstDash val="solid"/>
                    </a:lnL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</a:tr>
              <a:tr h="511175">
                <a:tc>
                  <a:txBody>
                    <a:bodyPr vert="horz" lIns="0" tIns="53340" rIns="0" bIns="0" anchor="t" anchorCtr="0"/>
                    <a:lstStyle/>
                    <a:p>
                      <a:pPr marL="393700" marR="231775" lvl="0" indent="-180340">
                        <a:lnSpc>
                          <a:spcPct val="126299"/>
                        </a:lnSpc>
                        <a:spcBef>
                          <a:spcPts val="419"/>
                        </a:spcBef>
                        <a:defRPr/>
                      </a:pPr>
                      <a:r>
                        <a:rPr sz="950" spc="-260">
                          <a:latin typeface="맑은 고딕 Semilight"/>
                          <a:cs typeface="맑은 고딕 Semilight"/>
                        </a:rPr>
                        <a:t>보</a:t>
                      </a:r>
                      <a:r>
                        <a:rPr sz="95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469">
                          <a:latin typeface="맑은 고딕 Semilight"/>
                          <a:cs typeface="맑은 고딕 Semilight"/>
                        </a:rPr>
                        <a:t>관․</a:t>
                      </a:r>
                      <a:r>
                        <a:rPr sz="950" spc="3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60">
                          <a:latin typeface="맑은 고딕 Semilight"/>
                          <a:cs typeface="맑은 고딕 Semilight"/>
                        </a:rPr>
                        <a:t>유</a:t>
                      </a:r>
                      <a:r>
                        <a:rPr sz="95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80">
                          <a:latin typeface="맑은 고딕 Semilight"/>
                          <a:cs typeface="맑은 고딕 Semilight"/>
                        </a:rPr>
                        <a:t>통</a:t>
                      </a:r>
                      <a:r>
                        <a:rPr sz="950" spc="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09">
                          <a:latin typeface="맑은 고딕 Semilight"/>
                          <a:cs typeface="맑은 고딕 Semilight"/>
                        </a:rPr>
                        <a:t>상의</a:t>
                      </a:r>
                      <a:r>
                        <a:rPr sz="950" spc="5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60">
                          <a:latin typeface="맑은 고딕 Semilight"/>
                          <a:cs typeface="맑은 고딕 Semilight"/>
                        </a:rPr>
                        <a:t>주</a:t>
                      </a:r>
                      <a:r>
                        <a:rPr sz="95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15">
                          <a:latin typeface="맑은 고딕 Semilight"/>
                          <a:cs typeface="맑은 고딕 Semilight"/>
                        </a:rPr>
                        <a:t>의</a:t>
                      </a:r>
                      <a:r>
                        <a:rPr sz="950" spc="-1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5">
                          <a:latin typeface="맑은 고딕 Semilight"/>
                          <a:cs typeface="맑은 고딕 Semilight"/>
                        </a:rPr>
                        <a:t>사항</a:t>
                      </a:r>
                      <a:endParaRPr sz="9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5334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4">
                  <a:txBody>
                    <a:bodyPr vert="horz" lIns="0" tIns="51435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spcBef>
                          <a:spcPts val="405"/>
                        </a:spcBef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L="90805" lvl="0">
                        <a:lnSpc>
                          <a:spcPct val="100000"/>
                        </a:lnSpc>
                        <a:defRPr/>
                      </a:pPr>
                      <a:r>
                        <a:rPr sz="950" spc="-295">
                          <a:latin typeface="맑은 고딕 Semilight"/>
                          <a:cs typeface="맑은 고딕 Semilight"/>
                        </a:rPr>
                        <a:t>실</a:t>
                      </a:r>
                      <a:r>
                        <a:rPr sz="950" spc="-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50">
                          <a:latin typeface="맑은 고딕 Semilight"/>
                          <a:cs typeface="맑은 고딕 Semilight"/>
                        </a:rPr>
                        <a:t>온</a:t>
                      </a:r>
                      <a:endParaRPr sz="9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51435" marB="0">
                    <a:lnL w="6350">
                      <a:solidFill>
                        <a:srgbClr val="000000"/>
                      </a:solidFill>
                      <a:prstDash val="solid"/>
                    </a:lnL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</a:tr>
              <a:tr h="577850">
                <a:tc>
                  <a:txBody>
                    <a:bodyPr vert="horz" lIns="0" tIns="85725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spcBef>
                          <a:spcPts val="675"/>
                        </a:spcBef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R="5080" lvl="0" algn="ctr">
                        <a:lnSpc>
                          <a:spcPct val="100000"/>
                        </a:lnSpc>
                        <a:defRPr/>
                      </a:pPr>
                      <a:r>
                        <a:rPr sz="950" spc="-295">
                          <a:latin typeface="맑은 고딕 Semilight"/>
                          <a:cs typeface="맑은 고딕 Semilight"/>
                        </a:rPr>
                        <a:t>제</a:t>
                      </a:r>
                      <a:r>
                        <a:rPr sz="950" spc="-1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54">
                          <a:latin typeface="맑은 고딕 Semilight"/>
                          <a:cs typeface="맑은 고딕 Semilight"/>
                        </a:rPr>
                        <a:t>품</a:t>
                      </a:r>
                      <a:r>
                        <a:rPr sz="95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54">
                          <a:latin typeface="맑은 고딕 Semilight"/>
                          <a:cs typeface="맑은 고딕 Semilight"/>
                        </a:rPr>
                        <a:t>용</a:t>
                      </a:r>
                      <a:r>
                        <a:rPr sz="95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80">
                          <a:latin typeface="맑은 고딕 Semilight"/>
                          <a:cs typeface="맑은 고딕 Semilight"/>
                        </a:rPr>
                        <a:t>도</a:t>
                      </a:r>
                      <a:r>
                        <a:rPr sz="950" spc="1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65">
                          <a:latin typeface="맑은 고딕 Semilight"/>
                          <a:cs typeface="맑은 고딕 Semilight"/>
                        </a:rPr>
                        <a:t>및</a:t>
                      </a:r>
                      <a:r>
                        <a:rPr sz="950" spc="3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60">
                          <a:latin typeface="맑은 고딕 Semilight"/>
                          <a:cs typeface="맑은 고딕 Semilight"/>
                        </a:rPr>
                        <a:t>유</a:t>
                      </a:r>
                      <a:r>
                        <a:rPr sz="95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54">
                          <a:latin typeface="맑은 고딕 Semilight"/>
                          <a:cs typeface="맑은 고딕 Semilight"/>
                        </a:rPr>
                        <a:t>통</a:t>
                      </a:r>
                      <a:r>
                        <a:rPr sz="95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95">
                          <a:latin typeface="맑은 고딕 Semilight"/>
                          <a:cs typeface="맑은 고딕 Semilight"/>
                        </a:rPr>
                        <a:t>기</a:t>
                      </a:r>
                      <a:r>
                        <a:rPr sz="950" spc="-1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50">
                          <a:latin typeface="맑은 고딕 Semilight"/>
                          <a:cs typeface="맑은 고딕 Semilight"/>
                        </a:rPr>
                        <a:t>한</a:t>
                      </a:r>
                      <a:endParaRPr sz="9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857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4">
                  <a:txBody>
                    <a:bodyPr vert="horz" lIns="0" tIns="85725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spcBef>
                          <a:spcPts val="675"/>
                        </a:spcBef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L="90805" lvl="0">
                        <a:lnSpc>
                          <a:spcPct val="100000"/>
                        </a:lnSpc>
                        <a:defRPr/>
                      </a:pPr>
                      <a:r>
                        <a:rPr sz="950" spc="-190">
                          <a:latin typeface="맑은 고딕 Semilight"/>
                          <a:cs typeface="맑은 고딕 Semilight"/>
                        </a:rPr>
                        <a:t>간</a:t>
                      </a:r>
                      <a:r>
                        <a:rPr sz="95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95">
                          <a:latin typeface="맑은 고딕 Semilight"/>
                          <a:cs typeface="맑은 고딕 Semilight"/>
                        </a:rPr>
                        <a:t>식</a:t>
                      </a:r>
                      <a:r>
                        <a:rPr sz="950" spc="-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54">
                          <a:latin typeface="맑은 고딕 Semilight"/>
                          <a:cs typeface="맑은 고딕 Semilight"/>
                        </a:rPr>
                        <a:t>용</a:t>
                      </a:r>
                      <a:r>
                        <a:rPr sz="950" spc="-1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>
                          <a:latin typeface="맑은 고딕 Semilight"/>
                          <a:cs typeface="맑은 고딕 Semilight"/>
                        </a:rPr>
                        <a:t>,</a:t>
                      </a:r>
                      <a:r>
                        <a:rPr sz="950" spc="1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5">
                          <a:latin typeface="맑은 고딕 Semilight"/>
                          <a:cs typeface="맑은 고딕 Semilight"/>
                        </a:rPr>
                        <a:t>30일</a:t>
                      </a:r>
                      <a:endParaRPr sz="9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85725" marB="0">
                    <a:lnL w="6350">
                      <a:solidFill>
                        <a:srgbClr val="000000"/>
                      </a:solidFill>
                      <a:prstDash val="solid"/>
                    </a:lnL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</a:tr>
              <a:tr h="529590">
                <a:tc>
                  <a:txBody>
                    <a:bodyPr vert="horz" lIns="0" tIns="6223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spcBef>
                          <a:spcPts val="490"/>
                        </a:spcBef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R="17145" lvl="0" algn="ctr">
                        <a:lnSpc>
                          <a:spcPct val="100000"/>
                        </a:lnSpc>
                        <a:defRPr/>
                      </a:pPr>
                      <a:r>
                        <a:rPr sz="950" spc="-260">
                          <a:latin typeface="맑은 고딕 Semilight"/>
                          <a:cs typeface="맑은 고딕 Semilight"/>
                        </a:rPr>
                        <a:t>포</a:t>
                      </a:r>
                      <a:r>
                        <a:rPr sz="95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09">
                          <a:latin typeface="맑은 고딕 Semilight"/>
                          <a:cs typeface="맑은 고딕 Semilight"/>
                        </a:rPr>
                        <a:t>장방</a:t>
                      </a:r>
                      <a:r>
                        <a:rPr sz="950" spc="-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45">
                          <a:latin typeface="맑은 고딕 Semilight"/>
                          <a:cs typeface="맑은 고딕 Semilight"/>
                        </a:rPr>
                        <a:t>법</a:t>
                      </a:r>
                      <a:r>
                        <a:rPr sz="950" spc="3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65">
                          <a:latin typeface="맑은 고딕 Semilight"/>
                          <a:cs typeface="맑은 고딕 Semilight"/>
                        </a:rPr>
                        <a:t>및</a:t>
                      </a:r>
                      <a:r>
                        <a:rPr sz="950" spc="3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85">
                          <a:latin typeface="맑은 고딕 Semilight"/>
                          <a:cs typeface="맑은 고딕 Semilight"/>
                        </a:rPr>
                        <a:t>재</a:t>
                      </a:r>
                      <a:r>
                        <a:rPr sz="950" spc="-1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55">
                          <a:latin typeface="맑은 고딕 Semilight"/>
                          <a:cs typeface="맑은 고딕 Semilight"/>
                        </a:rPr>
                        <a:t>질</a:t>
                      </a:r>
                      <a:endParaRPr sz="9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6223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4">
                  <a:txBody>
                    <a:bodyPr vert="horz" lIns="0" tIns="6223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spcBef>
                          <a:spcPts val="490"/>
                        </a:spcBef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L="90805" lvl="0">
                        <a:lnSpc>
                          <a:spcPct val="100000"/>
                        </a:lnSpc>
                        <a:defRPr/>
                      </a:pPr>
                      <a:r>
                        <a:rPr sz="950" spc="-254">
                          <a:latin typeface="맑은 고딕 Semilight"/>
                          <a:cs typeface="맑은 고딕 Semilight"/>
                        </a:rPr>
                        <a:t>종</a:t>
                      </a:r>
                      <a:r>
                        <a:rPr sz="950" spc="-1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70">
                          <a:latin typeface="맑은 고딕 Semilight"/>
                          <a:cs typeface="맑은 고딕 Semilight"/>
                        </a:rPr>
                        <a:t>이</a:t>
                      </a:r>
                      <a:r>
                        <a:rPr sz="950" spc="3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120">
                          <a:latin typeface="맑은 고딕 Semilight"/>
                          <a:cs typeface="맑은 고딕 Semilight"/>
                        </a:rPr>
                        <a:t>P</a:t>
                      </a:r>
                      <a:r>
                        <a:rPr sz="95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60">
                          <a:latin typeface="맑은 고딕 Semilight"/>
                          <a:cs typeface="맑은 고딕 Semilight"/>
                        </a:rPr>
                        <a:t>E</a:t>
                      </a:r>
                      <a:r>
                        <a:rPr sz="950" spc="-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50">
                          <a:latin typeface="맑은 고딕 Semilight"/>
                          <a:cs typeface="맑은 고딕 Semilight"/>
                        </a:rPr>
                        <a:t>T</a:t>
                      </a:r>
                      <a:endParaRPr sz="9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62230" marB="0">
                    <a:lnL w="6350">
                      <a:solidFill>
                        <a:srgbClr val="000000"/>
                      </a:solidFill>
                      <a:prstDash val="solid"/>
                    </a:lnL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</a:tr>
              <a:tr h="838200"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spcBef>
                          <a:spcPts val="680"/>
                        </a:spcBef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R="6350" lvl="0" algn="ctr">
                        <a:lnSpc>
                          <a:spcPct val="100000"/>
                        </a:lnSpc>
                        <a:defRPr/>
                      </a:pPr>
                      <a:r>
                        <a:rPr sz="950" spc="-260">
                          <a:latin typeface="맑은 고딕 Semilight"/>
                          <a:cs typeface="맑은 고딕 Semilight"/>
                        </a:rPr>
                        <a:t>표</a:t>
                      </a:r>
                      <a:r>
                        <a:rPr sz="95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85">
                          <a:latin typeface="맑은 고딕 Semilight"/>
                          <a:cs typeface="맑은 고딕 Semilight"/>
                        </a:rPr>
                        <a:t>시</a:t>
                      </a:r>
                      <a:r>
                        <a:rPr sz="950" spc="-1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5">
                          <a:latin typeface="맑은 고딕 Semilight"/>
                          <a:cs typeface="맑은 고딕 Semilight"/>
                        </a:rPr>
                        <a:t>사항</a:t>
                      </a:r>
                      <a:endParaRPr sz="9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4">
                  <a:txBody>
                    <a:bodyPr vert="horz" lIns="0" tIns="144780" rIns="0" bIns="0" anchor="t" anchorCtr="0"/>
                    <a:lstStyle/>
                    <a:p>
                      <a:pPr marL="64769" marR="180340" lvl="0">
                        <a:lnSpc>
                          <a:spcPct val="99600"/>
                        </a:lnSpc>
                        <a:spcBef>
                          <a:spcPts val="1140"/>
                        </a:spcBef>
                        <a:defRPr/>
                      </a:pPr>
                      <a:r>
                        <a:rPr sz="1200" spc="-985">
                          <a:latin typeface="맑은 고딕 Semilight"/>
                          <a:cs typeface="맑은 고딕 Semilight"/>
                        </a:rPr>
                        <a:t>․</a:t>
                      </a:r>
                      <a:r>
                        <a:rPr sz="1200" spc="3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25">
                          <a:latin typeface="맑은 고딕 Semilight"/>
                          <a:cs typeface="맑은 고딕 Semilight"/>
                        </a:rPr>
                        <a:t>제품명</a:t>
                      </a:r>
                      <a:r>
                        <a:rPr sz="1200" spc="-1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>
                          <a:latin typeface="맑은 고딕 Semilight"/>
                          <a:cs typeface="맑은 고딕 Semilight"/>
                        </a:rPr>
                        <a:t>,</a:t>
                      </a:r>
                      <a:r>
                        <a:rPr sz="1200" spc="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05">
                          <a:latin typeface="맑은 고딕 Semilight"/>
                          <a:cs typeface="맑은 고딕 Semilight"/>
                        </a:rPr>
                        <a:t>식품의</a:t>
                      </a:r>
                      <a:r>
                        <a:rPr sz="1200" spc="2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204">
                          <a:latin typeface="맑은 고딕 Semilight"/>
                          <a:cs typeface="맑은 고딕 Semilight"/>
                        </a:rPr>
                        <a:t>유형,</a:t>
                      </a:r>
                      <a:r>
                        <a:rPr sz="1200" spc="209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280">
                          <a:latin typeface="맑은 고딕 Semilight"/>
                          <a:cs typeface="맑은 고딕 Semilight"/>
                        </a:rPr>
                        <a:t>제조</a:t>
                      </a:r>
                      <a:r>
                        <a:rPr sz="1200" spc="1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444">
                          <a:latin typeface="맑은 고딕 Semilight"/>
                          <a:cs typeface="맑은 고딕 Semilight"/>
                        </a:rPr>
                        <a:t>및</a:t>
                      </a:r>
                      <a:r>
                        <a:rPr sz="1200" spc="2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220">
                          <a:latin typeface="맑은 고딕 Semilight"/>
                          <a:cs typeface="맑은 고딕 Semilight"/>
                        </a:rPr>
                        <a:t>판매원,</a:t>
                      </a:r>
                      <a:r>
                        <a:rPr sz="1200" spc="21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260">
                          <a:latin typeface="맑은 고딕 Semilight"/>
                          <a:cs typeface="맑은 고딕 Semilight"/>
                        </a:rPr>
                        <a:t>소비자상담실,</a:t>
                      </a:r>
                      <a:r>
                        <a:rPr sz="1200" spc="209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290">
                          <a:latin typeface="맑은 고딕 Semilight"/>
                          <a:cs typeface="맑은 고딕 Semilight"/>
                        </a:rPr>
                        <a:t>반품</a:t>
                      </a:r>
                      <a:r>
                        <a:rPr sz="1200" spc="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444">
                          <a:latin typeface="맑은 고딕 Semilight"/>
                          <a:cs typeface="맑은 고딕 Semilight"/>
                        </a:rPr>
                        <a:t>및</a:t>
                      </a:r>
                      <a:r>
                        <a:rPr sz="1200" spc="2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254">
                          <a:latin typeface="맑은 고딕 Semilight"/>
                          <a:cs typeface="맑은 고딕 Semilight"/>
                        </a:rPr>
                        <a:t>교환장소,</a:t>
                      </a:r>
                      <a:r>
                        <a:rPr sz="1200" spc="21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05">
                          <a:latin typeface="맑은 고딕 Semilight"/>
                          <a:cs typeface="맑은 고딕 Semilight"/>
                        </a:rPr>
                        <a:t>제조</a:t>
                      </a:r>
                      <a:r>
                        <a:rPr sz="1200" spc="5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254">
                          <a:latin typeface="맑은 고딕 Semilight"/>
                          <a:cs typeface="맑은 고딕 Semilight"/>
                        </a:rPr>
                        <a:t>일자</a:t>
                      </a:r>
                      <a:r>
                        <a:rPr sz="1200" spc="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285">
                          <a:latin typeface="맑은 고딕 Semilight"/>
                          <a:cs typeface="맑은 고딕 Semilight"/>
                        </a:rPr>
                        <a:t>또는</a:t>
                      </a:r>
                      <a:r>
                        <a:rPr sz="1200" spc="1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254">
                          <a:latin typeface="맑은 고딕 Semilight"/>
                          <a:cs typeface="맑은 고딕 Semilight"/>
                        </a:rPr>
                        <a:t>유통기한,</a:t>
                      </a:r>
                      <a:r>
                        <a:rPr sz="1200" spc="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419">
                          <a:latin typeface="맑은 고딕 Semilight"/>
                          <a:cs typeface="맑은 고딕 Semilight"/>
                        </a:rPr>
                        <a:t>내</a:t>
                      </a:r>
                      <a:r>
                        <a:rPr sz="1200" spc="-1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200">
                          <a:latin typeface="맑은 고딕 Semilight"/>
                          <a:cs typeface="맑은 고딕 Semilight"/>
                        </a:rPr>
                        <a:t>용량,</a:t>
                      </a:r>
                      <a:r>
                        <a:rPr sz="1200" spc="1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10">
                          <a:latin typeface="맑은 고딕 Semilight"/>
                          <a:cs typeface="맑은 고딕 Semilight"/>
                        </a:rPr>
                        <a:t>원재료명</a:t>
                      </a:r>
                      <a:r>
                        <a:rPr sz="1200" spc="-1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>
                          <a:latin typeface="맑은 고딕 Semilight"/>
                          <a:cs typeface="맑은 고딕 Semilight"/>
                        </a:rPr>
                        <a:t>,</a:t>
                      </a:r>
                      <a:r>
                        <a:rPr sz="1200" spc="2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25">
                          <a:latin typeface="맑은 고딕 Semilight"/>
                          <a:cs typeface="맑은 고딕 Semilight"/>
                        </a:rPr>
                        <a:t>성분명</a:t>
                      </a:r>
                      <a:r>
                        <a:rPr sz="1200" spc="2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444">
                          <a:latin typeface="맑은 고딕 Semilight"/>
                          <a:cs typeface="맑은 고딕 Semilight"/>
                        </a:rPr>
                        <a:t>및</a:t>
                      </a:r>
                      <a:r>
                        <a:rPr sz="1200" spc="2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200">
                          <a:latin typeface="맑은 고딕 Semilight"/>
                          <a:cs typeface="맑은 고딕 Semilight"/>
                        </a:rPr>
                        <a:t>함량,</a:t>
                      </a:r>
                      <a:r>
                        <a:rPr sz="1200" spc="2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254">
                          <a:latin typeface="맑은 고딕 Semilight"/>
                          <a:cs typeface="맑은 고딕 Semilight"/>
                        </a:rPr>
                        <a:t>영양성분,</a:t>
                      </a:r>
                      <a:r>
                        <a:rPr sz="1200" spc="2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275">
                          <a:latin typeface="맑은 고딕 Semilight"/>
                          <a:cs typeface="맑은 고딕 Semilight"/>
                        </a:rPr>
                        <a:t>포장재질,</a:t>
                      </a:r>
                      <a:r>
                        <a:rPr sz="1200" spc="5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254">
                          <a:latin typeface="맑은 고딕 Semilight"/>
                          <a:cs typeface="맑은 고딕 Semilight"/>
                        </a:rPr>
                        <a:t>유의사항,</a:t>
                      </a:r>
                      <a:r>
                        <a:rPr sz="1200" spc="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220">
                          <a:latin typeface="맑은 고딕 Semilight"/>
                          <a:cs typeface="맑은 고딕 Semilight"/>
                        </a:rPr>
                        <a:t>바코드,</a:t>
                      </a:r>
                      <a:r>
                        <a:rPr sz="1200" spc="1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280">
                          <a:latin typeface="맑은 고딕 Semilight"/>
                          <a:cs typeface="맑은 고딕 Semilight"/>
                        </a:rPr>
                        <a:t>부정불량식품</a:t>
                      </a:r>
                      <a:r>
                        <a:rPr sz="1200" spc="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50">
                          <a:latin typeface="맑은 고딕 Semilight"/>
                          <a:cs typeface="맑은 고딕 Semilight"/>
                        </a:rPr>
                        <a:t>안내</a:t>
                      </a:r>
                      <a:r>
                        <a:rPr sz="1200" spc="-1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195">
                          <a:latin typeface="맑은 고딕 Semilight"/>
                          <a:cs typeface="맑은 고딕 Semilight"/>
                        </a:rPr>
                        <a:t>문구,</a:t>
                      </a:r>
                      <a:r>
                        <a:rPr sz="1200" spc="1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25">
                          <a:latin typeface="맑은 고딕 Semilight"/>
                          <a:cs typeface="맑은 고딕 Semilight"/>
                        </a:rPr>
                        <a:t>분리배</a:t>
                      </a:r>
                      <a:r>
                        <a:rPr sz="1200" spc="-1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225">
                          <a:latin typeface="맑은 고딕 Semilight"/>
                          <a:cs typeface="맑은 고딕 Semilight"/>
                        </a:rPr>
                        <a:t>출표시,</a:t>
                      </a:r>
                      <a:r>
                        <a:rPr sz="1200" spc="1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295">
                          <a:latin typeface="맑은 고딕 Semilight"/>
                          <a:cs typeface="맑은 고딕 Semilight"/>
                        </a:rPr>
                        <a:t>소비자피해보상규정</a:t>
                      </a:r>
                      <a:endParaRPr sz="120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144780" marB="0">
                    <a:lnL w="6350">
                      <a:solidFill>
                        <a:srgbClr val="000000"/>
                      </a:solidFill>
                      <a:prstDash val="solid"/>
                    </a:lnL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</a:tr>
            </a:tbl>
          </a:graphicData>
        </a:graphic>
      </p:graphicFrame>
      <p:grpSp>
        <p:nvGrpSpPr>
          <p:cNvPr id="1866" name="object 1866" descr=""/>
          <p:cNvGrpSpPr/>
          <p:nvPr/>
        </p:nvGrpSpPr>
        <p:grpSpPr>
          <a:xfrm>
            <a:off x="1031951" y="1538312"/>
            <a:ext cx="9525" cy="8549640"/>
            <a:chOff x="1031951" y="1538312"/>
            <a:chExt cx="9525" cy="8549640"/>
          </a:xfrm>
        </p:grpSpPr>
        <p:sp>
          <p:nvSpPr>
            <p:cNvPr id="1867" name="object 1867" descr=""/>
            <p:cNvSpPr/>
            <p:nvPr/>
          </p:nvSpPr>
          <p:spPr>
            <a:xfrm>
              <a:off x="1032713" y="153907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5918" y="0"/>
                  </a:moveTo>
                  <a:lnTo>
                    <a:pt x="1714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09"/>
                  </a:lnTo>
                  <a:lnTo>
                    <a:pt x="7619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868" name="object 1868" descr=""/>
            <p:cNvSpPr/>
            <p:nvPr/>
          </p:nvSpPr>
          <p:spPr>
            <a:xfrm>
              <a:off x="1032713" y="153907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7619" y="3809"/>
                  </a:moveTo>
                  <a:lnTo>
                    <a:pt x="7619" y="1714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14"/>
                  </a:lnTo>
                  <a:lnTo>
                    <a:pt x="0" y="3809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3809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869" name="object 1869" descr=""/>
            <p:cNvSpPr/>
            <p:nvPr/>
          </p:nvSpPr>
          <p:spPr>
            <a:xfrm>
              <a:off x="1032713" y="155430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870" name="object 1870" descr=""/>
            <p:cNvSpPr/>
            <p:nvPr/>
          </p:nvSpPr>
          <p:spPr>
            <a:xfrm>
              <a:off x="1032713" y="155430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871" name="object 1871" descr=""/>
            <p:cNvSpPr/>
            <p:nvPr/>
          </p:nvSpPr>
          <p:spPr>
            <a:xfrm>
              <a:off x="1032713" y="156952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872" name="object 1872" descr=""/>
            <p:cNvSpPr/>
            <p:nvPr/>
          </p:nvSpPr>
          <p:spPr>
            <a:xfrm>
              <a:off x="1032713" y="156952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873" name="object 1873" descr=""/>
            <p:cNvSpPr/>
            <p:nvPr/>
          </p:nvSpPr>
          <p:spPr>
            <a:xfrm>
              <a:off x="1032713" y="158475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874" name="object 1874" descr=""/>
            <p:cNvSpPr/>
            <p:nvPr/>
          </p:nvSpPr>
          <p:spPr>
            <a:xfrm>
              <a:off x="1032713" y="158475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875" name="object 1875" descr=""/>
            <p:cNvSpPr/>
            <p:nvPr/>
          </p:nvSpPr>
          <p:spPr>
            <a:xfrm>
              <a:off x="1032713" y="159997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20"/>
                  </a:lnTo>
                  <a:lnTo>
                    <a:pt x="5918" y="7620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876" name="object 1876" descr=""/>
            <p:cNvSpPr/>
            <p:nvPr/>
          </p:nvSpPr>
          <p:spPr>
            <a:xfrm>
              <a:off x="1032713" y="159997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20"/>
                  </a:lnTo>
                  <a:lnTo>
                    <a:pt x="3809" y="7620"/>
                  </a:lnTo>
                  <a:lnTo>
                    <a:pt x="5918" y="7620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877" name="object 1877" descr=""/>
            <p:cNvSpPr/>
            <p:nvPr/>
          </p:nvSpPr>
          <p:spPr>
            <a:xfrm>
              <a:off x="1032713" y="161519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878" name="object 1878" descr=""/>
            <p:cNvSpPr/>
            <p:nvPr/>
          </p:nvSpPr>
          <p:spPr>
            <a:xfrm>
              <a:off x="1032713" y="161519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879" name="object 1879" descr=""/>
            <p:cNvSpPr/>
            <p:nvPr/>
          </p:nvSpPr>
          <p:spPr>
            <a:xfrm>
              <a:off x="1032713" y="163042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880" name="object 1880" descr=""/>
            <p:cNvSpPr/>
            <p:nvPr/>
          </p:nvSpPr>
          <p:spPr>
            <a:xfrm>
              <a:off x="1032713" y="163042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881" name="object 1881" descr=""/>
            <p:cNvSpPr/>
            <p:nvPr/>
          </p:nvSpPr>
          <p:spPr>
            <a:xfrm>
              <a:off x="1032713" y="164564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20"/>
                  </a:lnTo>
                  <a:lnTo>
                    <a:pt x="5918" y="7620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882" name="object 1882" descr=""/>
            <p:cNvSpPr/>
            <p:nvPr/>
          </p:nvSpPr>
          <p:spPr>
            <a:xfrm>
              <a:off x="1032713" y="164564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20"/>
                  </a:lnTo>
                  <a:lnTo>
                    <a:pt x="3809" y="7620"/>
                  </a:lnTo>
                  <a:lnTo>
                    <a:pt x="5918" y="7620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883" name="object 1883" descr=""/>
            <p:cNvSpPr/>
            <p:nvPr/>
          </p:nvSpPr>
          <p:spPr>
            <a:xfrm>
              <a:off x="1032713" y="166086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884" name="object 1884" descr=""/>
            <p:cNvSpPr/>
            <p:nvPr/>
          </p:nvSpPr>
          <p:spPr>
            <a:xfrm>
              <a:off x="1032713" y="166086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885" name="object 1885" descr=""/>
            <p:cNvSpPr/>
            <p:nvPr/>
          </p:nvSpPr>
          <p:spPr>
            <a:xfrm>
              <a:off x="1032713" y="167609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886" name="object 1886" descr=""/>
            <p:cNvSpPr/>
            <p:nvPr/>
          </p:nvSpPr>
          <p:spPr>
            <a:xfrm>
              <a:off x="1032713" y="167609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887" name="object 1887" descr=""/>
            <p:cNvSpPr/>
            <p:nvPr/>
          </p:nvSpPr>
          <p:spPr>
            <a:xfrm>
              <a:off x="1032713" y="169130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888" name="object 1888" descr=""/>
            <p:cNvSpPr/>
            <p:nvPr/>
          </p:nvSpPr>
          <p:spPr>
            <a:xfrm>
              <a:off x="1032713" y="169130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3809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889" name="object 1889" descr=""/>
            <p:cNvSpPr/>
            <p:nvPr/>
          </p:nvSpPr>
          <p:spPr>
            <a:xfrm>
              <a:off x="1032713" y="170653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890" name="object 1890" descr=""/>
            <p:cNvSpPr/>
            <p:nvPr/>
          </p:nvSpPr>
          <p:spPr>
            <a:xfrm>
              <a:off x="1032713" y="170653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891" name="object 1891" descr=""/>
            <p:cNvSpPr/>
            <p:nvPr/>
          </p:nvSpPr>
          <p:spPr>
            <a:xfrm>
              <a:off x="1032713" y="172176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892" name="object 1892" descr=""/>
            <p:cNvSpPr/>
            <p:nvPr/>
          </p:nvSpPr>
          <p:spPr>
            <a:xfrm>
              <a:off x="1032713" y="172176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893" name="object 1893" descr=""/>
            <p:cNvSpPr/>
            <p:nvPr/>
          </p:nvSpPr>
          <p:spPr>
            <a:xfrm>
              <a:off x="1032713" y="173697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5918" y="0"/>
                  </a:moveTo>
                  <a:lnTo>
                    <a:pt x="1714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10"/>
                  </a:lnTo>
                  <a:lnTo>
                    <a:pt x="7619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894" name="object 1894" descr=""/>
            <p:cNvSpPr/>
            <p:nvPr/>
          </p:nvSpPr>
          <p:spPr>
            <a:xfrm>
              <a:off x="1032713" y="173697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7619" y="3810"/>
                  </a:moveTo>
                  <a:lnTo>
                    <a:pt x="7619" y="1714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14"/>
                  </a:lnTo>
                  <a:lnTo>
                    <a:pt x="0" y="3810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3809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895" name="object 1895" descr=""/>
            <p:cNvSpPr/>
            <p:nvPr/>
          </p:nvSpPr>
          <p:spPr>
            <a:xfrm>
              <a:off x="1032713" y="175220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896" name="object 1896" descr=""/>
            <p:cNvSpPr/>
            <p:nvPr/>
          </p:nvSpPr>
          <p:spPr>
            <a:xfrm>
              <a:off x="1032713" y="175220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897" name="object 1897" descr=""/>
            <p:cNvSpPr/>
            <p:nvPr/>
          </p:nvSpPr>
          <p:spPr>
            <a:xfrm>
              <a:off x="1032713" y="176743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898" name="object 1898" descr=""/>
            <p:cNvSpPr/>
            <p:nvPr/>
          </p:nvSpPr>
          <p:spPr>
            <a:xfrm>
              <a:off x="1032713" y="176743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899" name="object 1899" descr=""/>
            <p:cNvSpPr/>
            <p:nvPr/>
          </p:nvSpPr>
          <p:spPr>
            <a:xfrm>
              <a:off x="1032713" y="178264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5918" y="0"/>
                  </a:moveTo>
                  <a:lnTo>
                    <a:pt x="1714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10"/>
                  </a:lnTo>
                  <a:lnTo>
                    <a:pt x="7619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900" name="object 1900" descr=""/>
            <p:cNvSpPr/>
            <p:nvPr/>
          </p:nvSpPr>
          <p:spPr>
            <a:xfrm>
              <a:off x="1032713" y="178264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7619" y="3810"/>
                  </a:moveTo>
                  <a:lnTo>
                    <a:pt x="7619" y="1714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14"/>
                  </a:lnTo>
                  <a:lnTo>
                    <a:pt x="0" y="3810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3809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901" name="object 1901" descr=""/>
            <p:cNvSpPr/>
            <p:nvPr/>
          </p:nvSpPr>
          <p:spPr>
            <a:xfrm>
              <a:off x="1032713" y="179787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902" name="object 1902" descr=""/>
            <p:cNvSpPr/>
            <p:nvPr/>
          </p:nvSpPr>
          <p:spPr>
            <a:xfrm>
              <a:off x="1032713" y="179787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903" name="object 1903" descr=""/>
            <p:cNvSpPr/>
            <p:nvPr/>
          </p:nvSpPr>
          <p:spPr>
            <a:xfrm>
              <a:off x="1032713" y="181310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904" name="object 1904" descr=""/>
            <p:cNvSpPr/>
            <p:nvPr/>
          </p:nvSpPr>
          <p:spPr>
            <a:xfrm>
              <a:off x="1032713" y="181310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905" name="object 1905" descr=""/>
            <p:cNvSpPr/>
            <p:nvPr/>
          </p:nvSpPr>
          <p:spPr>
            <a:xfrm>
              <a:off x="1032713" y="182833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906" name="object 1906" descr=""/>
            <p:cNvSpPr/>
            <p:nvPr/>
          </p:nvSpPr>
          <p:spPr>
            <a:xfrm>
              <a:off x="1032713" y="182833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907" name="object 1907" descr=""/>
            <p:cNvSpPr/>
            <p:nvPr/>
          </p:nvSpPr>
          <p:spPr>
            <a:xfrm>
              <a:off x="1032713" y="184354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20"/>
                  </a:lnTo>
                  <a:lnTo>
                    <a:pt x="5918" y="7620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908" name="object 1908" descr=""/>
            <p:cNvSpPr/>
            <p:nvPr/>
          </p:nvSpPr>
          <p:spPr>
            <a:xfrm>
              <a:off x="1032713" y="184354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20"/>
                  </a:lnTo>
                  <a:lnTo>
                    <a:pt x="3809" y="7620"/>
                  </a:lnTo>
                  <a:lnTo>
                    <a:pt x="5918" y="7620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909" name="object 1909" descr=""/>
            <p:cNvSpPr/>
            <p:nvPr/>
          </p:nvSpPr>
          <p:spPr>
            <a:xfrm>
              <a:off x="1032713" y="185877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910" name="object 1910" descr=""/>
            <p:cNvSpPr/>
            <p:nvPr/>
          </p:nvSpPr>
          <p:spPr>
            <a:xfrm>
              <a:off x="1032713" y="185877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911" name="object 1911" descr=""/>
            <p:cNvSpPr/>
            <p:nvPr/>
          </p:nvSpPr>
          <p:spPr>
            <a:xfrm>
              <a:off x="1032713" y="187399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912" name="object 1912" descr=""/>
            <p:cNvSpPr/>
            <p:nvPr/>
          </p:nvSpPr>
          <p:spPr>
            <a:xfrm>
              <a:off x="1032713" y="187399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913" name="object 1913" descr=""/>
            <p:cNvSpPr/>
            <p:nvPr/>
          </p:nvSpPr>
          <p:spPr>
            <a:xfrm>
              <a:off x="1032713" y="188921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20"/>
                  </a:lnTo>
                  <a:lnTo>
                    <a:pt x="5918" y="7620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914" name="object 1914" descr=""/>
            <p:cNvSpPr/>
            <p:nvPr/>
          </p:nvSpPr>
          <p:spPr>
            <a:xfrm>
              <a:off x="1032713" y="188921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20"/>
                  </a:lnTo>
                  <a:lnTo>
                    <a:pt x="3809" y="7620"/>
                  </a:lnTo>
                  <a:lnTo>
                    <a:pt x="5918" y="7620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915" name="object 1915" descr=""/>
            <p:cNvSpPr/>
            <p:nvPr/>
          </p:nvSpPr>
          <p:spPr>
            <a:xfrm>
              <a:off x="1032713" y="190444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916" name="object 1916" descr=""/>
            <p:cNvSpPr/>
            <p:nvPr/>
          </p:nvSpPr>
          <p:spPr>
            <a:xfrm>
              <a:off x="1032713" y="190444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917" name="object 1917" descr=""/>
            <p:cNvSpPr/>
            <p:nvPr/>
          </p:nvSpPr>
          <p:spPr>
            <a:xfrm>
              <a:off x="1032713" y="191966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918" name="object 1918" descr=""/>
            <p:cNvSpPr/>
            <p:nvPr/>
          </p:nvSpPr>
          <p:spPr>
            <a:xfrm>
              <a:off x="1032713" y="191966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919" name="object 1919" descr=""/>
            <p:cNvSpPr/>
            <p:nvPr/>
          </p:nvSpPr>
          <p:spPr>
            <a:xfrm>
              <a:off x="1032713" y="193488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20"/>
                  </a:lnTo>
                  <a:lnTo>
                    <a:pt x="5918" y="7620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920" name="object 1920" descr=""/>
            <p:cNvSpPr/>
            <p:nvPr/>
          </p:nvSpPr>
          <p:spPr>
            <a:xfrm>
              <a:off x="1032713" y="193488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20"/>
                  </a:lnTo>
                  <a:lnTo>
                    <a:pt x="3809" y="7620"/>
                  </a:lnTo>
                  <a:lnTo>
                    <a:pt x="5918" y="7620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921" name="object 1921" descr=""/>
            <p:cNvSpPr/>
            <p:nvPr/>
          </p:nvSpPr>
          <p:spPr>
            <a:xfrm>
              <a:off x="1032713" y="195011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922" name="object 1922" descr=""/>
            <p:cNvSpPr/>
            <p:nvPr/>
          </p:nvSpPr>
          <p:spPr>
            <a:xfrm>
              <a:off x="1032713" y="195011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923" name="object 1923" descr=""/>
            <p:cNvSpPr/>
            <p:nvPr/>
          </p:nvSpPr>
          <p:spPr>
            <a:xfrm>
              <a:off x="1032713" y="196533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924" name="object 1924" descr=""/>
            <p:cNvSpPr/>
            <p:nvPr/>
          </p:nvSpPr>
          <p:spPr>
            <a:xfrm>
              <a:off x="1032713" y="196533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925" name="object 1925" descr=""/>
            <p:cNvSpPr/>
            <p:nvPr/>
          </p:nvSpPr>
          <p:spPr>
            <a:xfrm>
              <a:off x="1032713" y="198055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5918" y="0"/>
                  </a:moveTo>
                  <a:lnTo>
                    <a:pt x="1714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10"/>
                  </a:lnTo>
                  <a:lnTo>
                    <a:pt x="7619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926" name="object 1926" descr=""/>
            <p:cNvSpPr/>
            <p:nvPr/>
          </p:nvSpPr>
          <p:spPr>
            <a:xfrm>
              <a:off x="1032713" y="198055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7619" y="3810"/>
                  </a:moveTo>
                  <a:lnTo>
                    <a:pt x="7619" y="1714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14"/>
                  </a:lnTo>
                  <a:lnTo>
                    <a:pt x="0" y="3810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3809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927" name="object 1927" descr=""/>
            <p:cNvSpPr/>
            <p:nvPr/>
          </p:nvSpPr>
          <p:spPr>
            <a:xfrm>
              <a:off x="1032713" y="199577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928" name="object 1928" descr=""/>
            <p:cNvSpPr/>
            <p:nvPr/>
          </p:nvSpPr>
          <p:spPr>
            <a:xfrm>
              <a:off x="1032713" y="199577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929" name="object 1929" descr=""/>
            <p:cNvSpPr/>
            <p:nvPr/>
          </p:nvSpPr>
          <p:spPr>
            <a:xfrm>
              <a:off x="1032713" y="201100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930" name="object 1930" descr=""/>
            <p:cNvSpPr/>
            <p:nvPr/>
          </p:nvSpPr>
          <p:spPr>
            <a:xfrm>
              <a:off x="1032713" y="201100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931" name="object 1931" descr=""/>
            <p:cNvSpPr/>
            <p:nvPr/>
          </p:nvSpPr>
          <p:spPr>
            <a:xfrm>
              <a:off x="1032713" y="202622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5918" y="0"/>
                  </a:moveTo>
                  <a:lnTo>
                    <a:pt x="1714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10"/>
                  </a:lnTo>
                  <a:lnTo>
                    <a:pt x="7619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932" name="object 1932" descr=""/>
            <p:cNvSpPr/>
            <p:nvPr/>
          </p:nvSpPr>
          <p:spPr>
            <a:xfrm>
              <a:off x="1032713" y="202622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7619" y="3810"/>
                  </a:moveTo>
                  <a:lnTo>
                    <a:pt x="7619" y="1714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14"/>
                  </a:lnTo>
                  <a:lnTo>
                    <a:pt x="0" y="3810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3809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933" name="object 1933" descr=""/>
            <p:cNvSpPr/>
            <p:nvPr/>
          </p:nvSpPr>
          <p:spPr>
            <a:xfrm>
              <a:off x="1032713" y="204144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20"/>
                  </a:lnTo>
                  <a:lnTo>
                    <a:pt x="5918" y="7620"/>
                  </a:lnTo>
                  <a:lnTo>
                    <a:pt x="7619" y="5905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934" name="object 1934" descr=""/>
            <p:cNvSpPr/>
            <p:nvPr/>
          </p:nvSpPr>
          <p:spPr>
            <a:xfrm>
              <a:off x="1032713" y="204144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14" y="7620"/>
                  </a:lnTo>
                  <a:lnTo>
                    <a:pt x="3809" y="7620"/>
                  </a:lnTo>
                  <a:lnTo>
                    <a:pt x="5918" y="7620"/>
                  </a:lnTo>
                  <a:lnTo>
                    <a:pt x="7619" y="5905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935" name="object 1935" descr=""/>
            <p:cNvSpPr/>
            <p:nvPr/>
          </p:nvSpPr>
          <p:spPr>
            <a:xfrm>
              <a:off x="1032713" y="205667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936" name="object 1936" descr=""/>
            <p:cNvSpPr/>
            <p:nvPr/>
          </p:nvSpPr>
          <p:spPr>
            <a:xfrm>
              <a:off x="1032713" y="205667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937" name="object 1937" descr=""/>
            <p:cNvSpPr/>
            <p:nvPr/>
          </p:nvSpPr>
          <p:spPr>
            <a:xfrm>
              <a:off x="1032713" y="207190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938" name="object 1938" descr=""/>
            <p:cNvSpPr/>
            <p:nvPr/>
          </p:nvSpPr>
          <p:spPr>
            <a:xfrm>
              <a:off x="1032713" y="207190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939" name="object 1939" descr=""/>
            <p:cNvSpPr/>
            <p:nvPr/>
          </p:nvSpPr>
          <p:spPr>
            <a:xfrm>
              <a:off x="1032713" y="208711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20"/>
                  </a:lnTo>
                  <a:lnTo>
                    <a:pt x="5918" y="7620"/>
                  </a:lnTo>
                  <a:lnTo>
                    <a:pt x="7619" y="5905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940" name="object 1940" descr=""/>
            <p:cNvSpPr/>
            <p:nvPr/>
          </p:nvSpPr>
          <p:spPr>
            <a:xfrm>
              <a:off x="1032713" y="208711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14" y="7620"/>
                  </a:lnTo>
                  <a:lnTo>
                    <a:pt x="3809" y="7620"/>
                  </a:lnTo>
                  <a:lnTo>
                    <a:pt x="5918" y="7620"/>
                  </a:lnTo>
                  <a:lnTo>
                    <a:pt x="7619" y="5905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941" name="object 1941" descr=""/>
            <p:cNvSpPr/>
            <p:nvPr/>
          </p:nvSpPr>
          <p:spPr>
            <a:xfrm>
              <a:off x="1032713" y="210234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942" name="object 1942" descr=""/>
            <p:cNvSpPr/>
            <p:nvPr/>
          </p:nvSpPr>
          <p:spPr>
            <a:xfrm>
              <a:off x="1032713" y="210234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943" name="object 1943" descr=""/>
            <p:cNvSpPr/>
            <p:nvPr/>
          </p:nvSpPr>
          <p:spPr>
            <a:xfrm>
              <a:off x="1032713" y="211757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944" name="object 1944" descr=""/>
            <p:cNvSpPr/>
            <p:nvPr/>
          </p:nvSpPr>
          <p:spPr>
            <a:xfrm>
              <a:off x="1032713" y="211757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945" name="object 1945" descr=""/>
            <p:cNvSpPr/>
            <p:nvPr/>
          </p:nvSpPr>
          <p:spPr>
            <a:xfrm>
              <a:off x="1032713" y="213278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19"/>
                  </a:lnTo>
                  <a:lnTo>
                    <a:pt x="5918" y="7619"/>
                  </a:lnTo>
                  <a:lnTo>
                    <a:pt x="7619" y="5905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946" name="object 1946" descr=""/>
            <p:cNvSpPr/>
            <p:nvPr/>
          </p:nvSpPr>
          <p:spPr>
            <a:xfrm>
              <a:off x="1032713" y="213278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14" y="7619"/>
                  </a:lnTo>
                  <a:lnTo>
                    <a:pt x="3809" y="7619"/>
                  </a:lnTo>
                  <a:lnTo>
                    <a:pt x="5918" y="7619"/>
                  </a:lnTo>
                  <a:lnTo>
                    <a:pt x="7619" y="5905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947" name="object 1947" descr=""/>
            <p:cNvSpPr/>
            <p:nvPr/>
          </p:nvSpPr>
          <p:spPr>
            <a:xfrm>
              <a:off x="1032713" y="214801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948" name="object 1948" descr=""/>
            <p:cNvSpPr/>
            <p:nvPr/>
          </p:nvSpPr>
          <p:spPr>
            <a:xfrm>
              <a:off x="1032713" y="214801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949" name="object 1949" descr=""/>
            <p:cNvSpPr/>
            <p:nvPr/>
          </p:nvSpPr>
          <p:spPr>
            <a:xfrm>
              <a:off x="1032713" y="216324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950" name="object 1950" descr=""/>
            <p:cNvSpPr/>
            <p:nvPr/>
          </p:nvSpPr>
          <p:spPr>
            <a:xfrm>
              <a:off x="1032713" y="216324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951" name="object 1951" descr=""/>
            <p:cNvSpPr/>
            <p:nvPr/>
          </p:nvSpPr>
          <p:spPr>
            <a:xfrm>
              <a:off x="1032713" y="217845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5918" y="0"/>
                  </a:moveTo>
                  <a:lnTo>
                    <a:pt x="1714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14" y="7619"/>
                  </a:lnTo>
                  <a:lnTo>
                    <a:pt x="5918" y="7619"/>
                  </a:lnTo>
                  <a:lnTo>
                    <a:pt x="7619" y="5918"/>
                  </a:lnTo>
                  <a:lnTo>
                    <a:pt x="7619" y="3809"/>
                  </a:lnTo>
                  <a:lnTo>
                    <a:pt x="7619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952" name="object 1952" descr=""/>
            <p:cNvSpPr/>
            <p:nvPr/>
          </p:nvSpPr>
          <p:spPr>
            <a:xfrm>
              <a:off x="1032713" y="217845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7619" y="3809"/>
                  </a:moveTo>
                  <a:lnTo>
                    <a:pt x="7619" y="1714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14"/>
                  </a:lnTo>
                  <a:lnTo>
                    <a:pt x="0" y="3809"/>
                  </a:lnTo>
                  <a:lnTo>
                    <a:pt x="0" y="5918"/>
                  </a:lnTo>
                  <a:lnTo>
                    <a:pt x="1714" y="7619"/>
                  </a:lnTo>
                  <a:lnTo>
                    <a:pt x="3809" y="7619"/>
                  </a:lnTo>
                  <a:lnTo>
                    <a:pt x="5918" y="7619"/>
                  </a:lnTo>
                  <a:lnTo>
                    <a:pt x="7619" y="5918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953" name="object 1953" descr=""/>
            <p:cNvSpPr/>
            <p:nvPr/>
          </p:nvSpPr>
          <p:spPr>
            <a:xfrm>
              <a:off x="1032713" y="219368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954" name="object 1954" descr=""/>
            <p:cNvSpPr/>
            <p:nvPr/>
          </p:nvSpPr>
          <p:spPr>
            <a:xfrm>
              <a:off x="1032713" y="219368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955" name="object 1955" descr=""/>
            <p:cNvSpPr/>
            <p:nvPr/>
          </p:nvSpPr>
          <p:spPr>
            <a:xfrm>
              <a:off x="1032713" y="220891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956" name="object 1956" descr=""/>
            <p:cNvSpPr/>
            <p:nvPr/>
          </p:nvSpPr>
          <p:spPr>
            <a:xfrm>
              <a:off x="1032713" y="220891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957" name="object 1957" descr=""/>
            <p:cNvSpPr/>
            <p:nvPr/>
          </p:nvSpPr>
          <p:spPr>
            <a:xfrm>
              <a:off x="1032713" y="222412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5918" y="0"/>
                  </a:moveTo>
                  <a:lnTo>
                    <a:pt x="1714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14" y="7619"/>
                  </a:lnTo>
                  <a:lnTo>
                    <a:pt x="5918" y="7619"/>
                  </a:lnTo>
                  <a:lnTo>
                    <a:pt x="7619" y="5918"/>
                  </a:lnTo>
                  <a:lnTo>
                    <a:pt x="7619" y="3809"/>
                  </a:lnTo>
                  <a:lnTo>
                    <a:pt x="7619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958" name="object 1958" descr=""/>
            <p:cNvSpPr/>
            <p:nvPr/>
          </p:nvSpPr>
          <p:spPr>
            <a:xfrm>
              <a:off x="1032713" y="222412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7619" y="3809"/>
                  </a:moveTo>
                  <a:lnTo>
                    <a:pt x="7619" y="1714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14"/>
                  </a:lnTo>
                  <a:lnTo>
                    <a:pt x="0" y="3809"/>
                  </a:lnTo>
                  <a:lnTo>
                    <a:pt x="0" y="5918"/>
                  </a:lnTo>
                  <a:lnTo>
                    <a:pt x="1714" y="7619"/>
                  </a:lnTo>
                  <a:lnTo>
                    <a:pt x="3809" y="7619"/>
                  </a:lnTo>
                  <a:lnTo>
                    <a:pt x="5918" y="7619"/>
                  </a:lnTo>
                  <a:lnTo>
                    <a:pt x="7619" y="5918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959" name="object 1959" descr=""/>
            <p:cNvSpPr/>
            <p:nvPr/>
          </p:nvSpPr>
          <p:spPr>
            <a:xfrm>
              <a:off x="1032713" y="223935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960" name="object 1960" descr=""/>
            <p:cNvSpPr/>
            <p:nvPr/>
          </p:nvSpPr>
          <p:spPr>
            <a:xfrm>
              <a:off x="1032713" y="223935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961" name="object 1961" descr=""/>
            <p:cNvSpPr/>
            <p:nvPr/>
          </p:nvSpPr>
          <p:spPr>
            <a:xfrm>
              <a:off x="1032713" y="225458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962" name="object 1962" descr=""/>
            <p:cNvSpPr/>
            <p:nvPr/>
          </p:nvSpPr>
          <p:spPr>
            <a:xfrm>
              <a:off x="1032713" y="225458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963" name="object 1963" descr=""/>
            <p:cNvSpPr/>
            <p:nvPr/>
          </p:nvSpPr>
          <p:spPr>
            <a:xfrm>
              <a:off x="1032713" y="226979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5918" y="0"/>
                  </a:moveTo>
                  <a:lnTo>
                    <a:pt x="1714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14" y="7619"/>
                  </a:lnTo>
                  <a:lnTo>
                    <a:pt x="5918" y="7619"/>
                  </a:lnTo>
                  <a:lnTo>
                    <a:pt x="7619" y="5918"/>
                  </a:lnTo>
                  <a:lnTo>
                    <a:pt x="7619" y="3809"/>
                  </a:lnTo>
                  <a:lnTo>
                    <a:pt x="7619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964" name="object 1964" descr=""/>
            <p:cNvSpPr/>
            <p:nvPr/>
          </p:nvSpPr>
          <p:spPr>
            <a:xfrm>
              <a:off x="1032713" y="226979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7619" y="3809"/>
                  </a:moveTo>
                  <a:lnTo>
                    <a:pt x="7619" y="1714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14"/>
                  </a:lnTo>
                  <a:lnTo>
                    <a:pt x="0" y="3809"/>
                  </a:lnTo>
                  <a:lnTo>
                    <a:pt x="0" y="5918"/>
                  </a:lnTo>
                  <a:lnTo>
                    <a:pt x="1714" y="7619"/>
                  </a:lnTo>
                  <a:lnTo>
                    <a:pt x="3809" y="7619"/>
                  </a:lnTo>
                  <a:lnTo>
                    <a:pt x="5918" y="7619"/>
                  </a:lnTo>
                  <a:lnTo>
                    <a:pt x="7619" y="5918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965" name="object 1965" descr=""/>
            <p:cNvSpPr/>
            <p:nvPr/>
          </p:nvSpPr>
          <p:spPr>
            <a:xfrm>
              <a:off x="1032713" y="228502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20"/>
                  </a:lnTo>
                  <a:lnTo>
                    <a:pt x="5918" y="7620"/>
                  </a:lnTo>
                  <a:lnTo>
                    <a:pt x="7619" y="5905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966" name="object 1966" descr=""/>
            <p:cNvSpPr/>
            <p:nvPr/>
          </p:nvSpPr>
          <p:spPr>
            <a:xfrm>
              <a:off x="1032713" y="228502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14" y="7620"/>
                  </a:lnTo>
                  <a:lnTo>
                    <a:pt x="3809" y="7620"/>
                  </a:lnTo>
                  <a:lnTo>
                    <a:pt x="5918" y="7620"/>
                  </a:lnTo>
                  <a:lnTo>
                    <a:pt x="7619" y="5905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967" name="object 1967" descr=""/>
            <p:cNvSpPr/>
            <p:nvPr/>
          </p:nvSpPr>
          <p:spPr>
            <a:xfrm>
              <a:off x="1032713" y="230024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968" name="object 1968" descr=""/>
            <p:cNvSpPr/>
            <p:nvPr/>
          </p:nvSpPr>
          <p:spPr>
            <a:xfrm>
              <a:off x="1032713" y="230024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969" name="object 1969" descr=""/>
            <p:cNvSpPr/>
            <p:nvPr/>
          </p:nvSpPr>
          <p:spPr>
            <a:xfrm>
              <a:off x="1032713" y="231547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970" name="object 1970" descr=""/>
            <p:cNvSpPr/>
            <p:nvPr/>
          </p:nvSpPr>
          <p:spPr>
            <a:xfrm>
              <a:off x="1032713" y="231547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971" name="object 1971" descr=""/>
            <p:cNvSpPr/>
            <p:nvPr/>
          </p:nvSpPr>
          <p:spPr>
            <a:xfrm>
              <a:off x="1032713" y="233069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20"/>
                  </a:lnTo>
                  <a:lnTo>
                    <a:pt x="5918" y="7620"/>
                  </a:lnTo>
                  <a:lnTo>
                    <a:pt x="7619" y="5905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972" name="object 1972" descr=""/>
            <p:cNvSpPr/>
            <p:nvPr/>
          </p:nvSpPr>
          <p:spPr>
            <a:xfrm>
              <a:off x="1032713" y="233069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14" y="7620"/>
                  </a:lnTo>
                  <a:lnTo>
                    <a:pt x="3809" y="7620"/>
                  </a:lnTo>
                  <a:lnTo>
                    <a:pt x="5918" y="7620"/>
                  </a:lnTo>
                  <a:lnTo>
                    <a:pt x="7619" y="5905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973" name="object 1973" descr=""/>
            <p:cNvSpPr/>
            <p:nvPr/>
          </p:nvSpPr>
          <p:spPr>
            <a:xfrm>
              <a:off x="1032713" y="234591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974" name="object 1974" descr=""/>
            <p:cNvSpPr/>
            <p:nvPr/>
          </p:nvSpPr>
          <p:spPr>
            <a:xfrm>
              <a:off x="1032713" y="234591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975" name="object 1975" descr=""/>
            <p:cNvSpPr/>
            <p:nvPr/>
          </p:nvSpPr>
          <p:spPr>
            <a:xfrm>
              <a:off x="1032713" y="236114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976" name="object 1976" descr=""/>
            <p:cNvSpPr/>
            <p:nvPr/>
          </p:nvSpPr>
          <p:spPr>
            <a:xfrm>
              <a:off x="1032713" y="236114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977" name="object 1977" descr=""/>
            <p:cNvSpPr/>
            <p:nvPr/>
          </p:nvSpPr>
          <p:spPr>
            <a:xfrm>
              <a:off x="1032713" y="237636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5918" y="0"/>
                  </a:moveTo>
                  <a:lnTo>
                    <a:pt x="1714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09"/>
                  </a:lnTo>
                  <a:lnTo>
                    <a:pt x="7619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978" name="object 1978" descr=""/>
            <p:cNvSpPr/>
            <p:nvPr/>
          </p:nvSpPr>
          <p:spPr>
            <a:xfrm>
              <a:off x="1032713" y="237636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7619" y="3809"/>
                  </a:moveTo>
                  <a:lnTo>
                    <a:pt x="7619" y="1714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14"/>
                  </a:lnTo>
                  <a:lnTo>
                    <a:pt x="0" y="3809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3809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979" name="object 1979" descr=""/>
            <p:cNvSpPr/>
            <p:nvPr/>
          </p:nvSpPr>
          <p:spPr>
            <a:xfrm>
              <a:off x="1032713" y="239158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980" name="object 1980" descr=""/>
            <p:cNvSpPr/>
            <p:nvPr/>
          </p:nvSpPr>
          <p:spPr>
            <a:xfrm>
              <a:off x="1032713" y="239158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981" name="object 1981" descr=""/>
            <p:cNvSpPr/>
            <p:nvPr/>
          </p:nvSpPr>
          <p:spPr>
            <a:xfrm>
              <a:off x="1032713" y="240681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982" name="object 1982" descr=""/>
            <p:cNvSpPr/>
            <p:nvPr/>
          </p:nvSpPr>
          <p:spPr>
            <a:xfrm>
              <a:off x="1032713" y="240681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983" name="object 1983" descr=""/>
            <p:cNvSpPr/>
            <p:nvPr/>
          </p:nvSpPr>
          <p:spPr>
            <a:xfrm>
              <a:off x="1032713" y="242202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5918" y="0"/>
                  </a:moveTo>
                  <a:lnTo>
                    <a:pt x="1714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09"/>
                  </a:lnTo>
                  <a:lnTo>
                    <a:pt x="7619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984" name="object 1984" descr=""/>
            <p:cNvSpPr/>
            <p:nvPr/>
          </p:nvSpPr>
          <p:spPr>
            <a:xfrm>
              <a:off x="1032713" y="242202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7619" y="3809"/>
                  </a:moveTo>
                  <a:lnTo>
                    <a:pt x="7619" y="1714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14"/>
                  </a:lnTo>
                  <a:lnTo>
                    <a:pt x="0" y="3809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3809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985" name="object 1985" descr=""/>
            <p:cNvSpPr/>
            <p:nvPr/>
          </p:nvSpPr>
          <p:spPr>
            <a:xfrm>
              <a:off x="1032713" y="243725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986" name="object 1986" descr=""/>
            <p:cNvSpPr/>
            <p:nvPr/>
          </p:nvSpPr>
          <p:spPr>
            <a:xfrm>
              <a:off x="1032713" y="243725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987" name="object 1987" descr=""/>
            <p:cNvSpPr/>
            <p:nvPr/>
          </p:nvSpPr>
          <p:spPr>
            <a:xfrm>
              <a:off x="1032713" y="245248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988" name="object 1988" descr=""/>
            <p:cNvSpPr/>
            <p:nvPr/>
          </p:nvSpPr>
          <p:spPr>
            <a:xfrm>
              <a:off x="1032713" y="245248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989" name="object 1989" descr=""/>
            <p:cNvSpPr/>
            <p:nvPr/>
          </p:nvSpPr>
          <p:spPr>
            <a:xfrm>
              <a:off x="1032713" y="246769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5918" y="0"/>
                  </a:moveTo>
                  <a:lnTo>
                    <a:pt x="1714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09"/>
                  </a:lnTo>
                  <a:lnTo>
                    <a:pt x="7619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990" name="object 1990" descr=""/>
            <p:cNvSpPr/>
            <p:nvPr/>
          </p:nvSpPr>
          <p:spPr>
            <a:xfrm>
              <a:off x="1032713" y="246769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7619" y="3809"/>
                  </a:moveTo>
                  <a:lnTo>
                    <a:pt x="7619" y="1714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14"/>
                  </a:lnTo>
                  <a:lnTo>
                    <a:pt x="0" y="3809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3809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991" name="object 1991" descr=""/>
            <p:cNvSpPr/>
            <p:nvPr/>
          </p:nvSpPr>
          <p:spPr>
            <a:xfrm>
              <a:off x="1032713" y="248292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992" name="object 1992" descr=""/>
            <p:cNvSpPr/>
            <p:nvPr/>
          </p:nvSpPr>
          <p:spPr>
            <a:xfrm>
              <a:off x="1032713" y="248292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993" name="object 1993" descr=""/>
            <p:cNvSpPr/>
            <p:nvPr/>
          </p:nvSpPr>
          <p:spPr>
            <a:xfrm>
              <a:off x="1032713" y="249815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994" name="object 1994" descr=""/>
            <p:cNvSpPr/>
            <p:nvPr/>
          </p:nvSpPr>
          <p:spPr>
            <a:xfrm>
              <a:off x="1032713" y="249815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995" name="object 1995" descr=""/>
            <p:cNvSpPr/>
            <p:nvPr/>
          </p:nvSpPr>
          <p:spPr>
            <a:xfrm>
              <a:off x="1032713" y="251338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996" name="object 1996" descr=""/>
            <p:cNvSpPr/>
            <p:nvPr/>
          </p:nvSpPr>
          <p:spPr>
            <a:xfrm>
              <a:off x="1032713" y="251338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997" name="object 1997" descr=""/>
            <p:cNvSpPr/>
            <p:nvPr/>
          </p:nvSpPr>
          <p:spPr>
            <a:xfrm>
              <a:off x="1032713" y="252859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20"/>
                  </a:lnTo>
                  <a:lnTo>
                    <a:pt x="5918" y="7620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998" name="object 1998" descr=""/>
            <p:cNvSpPr/>
            <p:nvPr/>
          </p:nvSpPr>
          <p:spPr>
            <a:xfrm>
              <a:off x="1032713" y="252859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20"/>
                  </a:lnTo>
                  <a:lnTo>
                    <a:pt x="3809" y="7620"/>
                  </a:lnTo>
                  <a:lnTo>
                    <a:pt x="5918" y="7620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999" name="object 1999" descr=""/>
            <p:cNvSpPr/>
            <p:nvPr/>
          </p:nvSpPr>
          <p:spPr>
            <a:xfrm>
              <a:off x="1032713" y="254382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000" name="object 2000" descr=""/>
            <p:cNvSpPr/>
            <p:nvPr/>
          </p:nvSpPr>
          <p:spPr>
            <a:xfrm>
              <a:off x="1032713" y="254382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001" name="object 2001" descr=""/>
            <p:cNvSpPr/>
            <p:nvPr/>
          </p:nvSpPr>
          <p:spPr>
            <a:xfrm>
              <a:off x="1032713" y="255905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002" name="object 2002" descr=""/>
            <p:cNvSpPr/>
            <p:nvPr/>
          </p:nvSpPr>
          <p:spPr>
            <a:xfrm>
              <a:off x="1032713" y="255905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003" name="object 2003" descr=""/>
            <p:cNvSpPr/>
            <p:nvPr/>
          </p:nvSpPr>
          <p:spPr>
            <a:xfrm>
              <a:off x="1032713" y="257426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20"/>
                  </a:lnTo>
                  <a:lnTo>
                    <a:pt x="5918" y="7620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004" name="object 2004" descr=""/>
            <p:cNvSpPr/>
            <p:nvPr/>
          </p:nvSpPr>
          <p:spPr>
            <a:xfrm>
              <a:off x="1032713" y="257426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20"/>
                  </a:lnTo>
                  <a:lnTo>
                    <a:pt x="3809" y="7620"/>
                  </a:lnTo>
                  <a:lnTo>
                    <a:pt x="5918" y="7620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005" name="object 2005" descr=""/>
            <p:cNvSpPr/>
            <p:nvPr/>
          </p:nvSpPr>
          <p:spPr>
            <a:xfrm>
              <a:off x="1032713" y="258949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006" name="object 2006" descr=""/>
            <p:cNvSpPr/>
            <p:nvPr/>
          </p:nvSpPr>
          <p:spPr>
            <a:xfrm>
              <a:off x="1032713" y="258949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007" name="object 2007" descr=""/>
            <p:cNvSpPr/>
            <p:nvPr/>
          </p:nvSpPr>
          <p:spPr>
            <a:xfrm>
              <a:off x="1032713" y="260471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008" name="object 2008" descr=""/>
            <p:cNvSpPr/>
            <p:nvPr/>
          </p:nvSpPr>
          <p:spPr>
            <a:xfrm>
              <a:off x="1032713" y="260471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009" name="object 2009" descr=""/>
            <p:cNvSpPr/>
            <p:nvPr/>
          </p:nvSpPr>
          <p:spPr>
            <a:xfrm>
              <a:off x="1032713" y="261993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010" name="object 2010" descr=""/>
            <p:cNvSpPr/>
            <p:nvPr/>
          </p:nvSpPr>
          <p:spPr>
            <a:xfrm>
              <a:off x="1032713" y="261993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3809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011" name="object 2011" descr=""/>
            <p:cNvSpPr/>
            <p:nvPr/>
          </p:nvSpPr>
          <p:spPr>
            <a:xfrm>
              <a:off x="1032713" y="263516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012" name="object 2012" descr=""/>
            <p:cNvSpPr/>
            <p:nvPr/>
          </p:nvSpPr>
          <p:spPr>
            <a:xfrm>
              <a:off x="1032713" y="263516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013" name="object 2013" descr=""/>
            <p:cNvSpPr/>
            <p:nvPr/>
          </p:nvSpPr>
          <p:spPr>
            <a:xfrm>
              <a:off x="1032713" y="265038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014" name="object 2014" descr=""/>
            <p:cNvSpPr/>
            <p:nvPr/>
          </p:nvSpPr>
          <p:spPr>
            <a:xfrm>
              <a:off x="1032713" y="265038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015" name="object 2015" descr=""/>
            <p:cNvSpPr/>
            <p:nvPr/>
          </p:nvSpPr>
          <p:spPr>
            <a:xfrm>
              <a:off x="1032713" y="266560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5918" y="0"/>
                  </a:moveTo>
                  <a:lnTo>
                    <a:pt x="1714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10"/>
                  </a:lnTo>
                  <a:lnTo>
                    <a:pt x="7619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016" name="object 2016" descr=""/>
            <p:cNvSpPr/>
            <p:nvPr/>
          </p:nvSpPr>
          <p:spPr>
            <a:xfrm>
              <a:off x="1032713" y="266560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7619" y="3810"/>
                  </a:moveTo>
                  <a:lnTo>
                    <a:pt x="7619" y="1714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14"/>
                  </a:lnTo>
                  <a:lnTo>
                    <a:pt x="0" y="3810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3809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017" name="object 2017" descr=""/>
            <p:cNvSpPr/>
            <p:nvPr/>
          </p:nvSpPr>
          <p:spPr>
            <a:xfrm>
              <a:off x="1032713" y="268083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018" name="object 2018" descr=""/>
            <p:cNvSpPr/>
            <p:nvPr/>
          </p:nvSpPr>
          <p:spPr>
            <a:xfrm>
              <a:off x="1032713" y="268083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019" name="object 2019" descr=""/>
            <p:cNvSpPr/>
            <p:nvPr/>
          </p:nvSpPr>
          <p:spPr>
            <a:xfrm>
              <a:off x="1032713" y="269605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020" name="object 2020" descr=""/>
            <p:cNvSpPr/>
            <p:nvPr/>
          </p:nvSpPr>
          <p:spPr>
            <a:xfrm>
              <a:off x="1032713" y="269605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021" name="object 2021" descr=""/>
            <p:cNvSpPr/>
            <p:nvPr/>
          </p:nvSpPr>
          <p:spPr>
            <a:xfrm>
              <a:off x="1032713" y="271127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5918" y="0"/>
                  </a:moveTo>
                  <a:lnTo>
                    <a:pt x="1714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09"/>
                  </a:lnTo>
                  <a:lnTo>
                    <a:pt x="7619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022" name="object 2022" descr=""/>
            <p:cNvSpPr/>
            <p:nvPr/>
          </p:nvSpPr>
          <p:spPr>
            <a:xfrm>
              <a:off x="1032713" y="271127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7619" y="3809"/>
                  </a:moveTo>
                  <a:lnTo>
                    <a:pt x="7619" y="1714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14"/>
                  </a:lnTo>
                  <a:lnTo>
                    <a:pt x="0" y="3809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3809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023" name="object 2023" descr=""/>
            <p:cNvSpPr/>
            <p:nvPr/>
          </p:nvSpPr>
          <p:spPr>
            <a:xfrm>
              <a:off x="1032713" y="272649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024" name="object 2024" descr=""/>
            <p:cNvSpPr/>
            <p:nvPr/>
          </p:nvSpPr>
          <p:spPr>
            <a:xfrm>
              <a:off x="1032713" y="272649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025" name="object 2025" descr=""/>
            <p:cNvSpPr/>
            <p:nvPr/>
          </p:nvSpPr>
          <p:spPr>
            <a:xfrm>
              <a:off x="1032713" y="274172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026" name="object 2026" descr=""/>
            <p:cNvSpPr/>
            <p:nvPr/>
          </p:nvSpPr>
          <p:spPr>
            <a:xfrm>
              <a:off x="1032713" y="274172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027" name="object 2027" descr=""/>
            <p:cNvSpPr/>
            <p:nvPr/>
          </p:nvSpPr>
          <p:spPr>
            <a:xfrm>
              <a:off x="1032713" y="275695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028" name="object 2028" descr=""/>
            <p:cNvSpPr/>
            <p:nvPr/>
          </p:nvSpPr>
          <p:spPr>
            <a:xfrm>
              <a:off x="1032713" y="275695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029" name="object 2029" descr=""/>
            <p:cNvSpPr/>
            <p:nvPr/>
          </p:nvSpPr>
          <p:spPr>
            <a:xfrm>
              <a:off x="1032713" y="277216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20"/>
                  </a:lnTo>
                  <a:lnTo>
                    <a:pt x="5918" y="7620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030" name="object 2030" descr=""/>
            <p:cNvSpPr/>
            <p:nvPr/>
          </p:nvSpPr>
          <p:spPr>
            <a:xfrm>
              <a:off x="1032713" y="277216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20"/>
                  </a:lnTo>
                  <a:lnTo>
                    <a:pt x="3809" y="7620"/>
                  </a:lnTo>
                  <a:lnTo>
                    <a:pt x="5918" y="7620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031" name="object 2031" descr=""/>
            <p:cNvSpPr/>
            <p:nvPr/>
          </p:nvSpPr>
          <p:spPr>
            <a:xfrm>
              <a:off x="1032713" y="278739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032" name="object 2032" descr=""/>
            <p:cNvSpPr/>
            <p:nvPr/>
          </p:nvSpPr>
          <p:spPr>
            <a:xfrm>
              <a:off x="1032713" y="278739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033" name="object 2033" descr=""/>
            <p:cNvSpPr/>
            <p:nvPr/>
          </p:nvSpPr>
          <p:spPr>
            <a:xfrm>
              <a:off x="1032713" y="280262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034" name="object 2034" descr=""/>
            <p:cNvSpPr/>
            <p:nvPr/>
          </p:nvSpPr>
          <p:spPr>
            <a:xfrm>
              <a:off x="1032713" y="280262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035" name="object 2035" descr=""/>
            <p:cNvSpPr/>
            <p:nvPr/>
          </p:nvSpPr>
          <p:spPr>
            <a:xfrm>
              <a:off x="1032713" y="281783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20"/>
                  </a:lnTo>
                  <a:lnTo>
                    <a:pt x="5918" y="7620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036" name="object 2036" descr=""/>
            <p:cNvSpPr/>
            <p:nvPr/>
          </p:nvSpPr>
          <p:spPr>
            <a:xfrm>
              <a:off x="1032713" y="281783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20"/>
                  </a:lnTo>
                  <a:lnTo>
                    <a:pt x="3809" y="7620"/>
                  </a:lnTo>
                  <a:lnTo>
                    <a:pt x="5918" y="7620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037" name="object 2037" descr=""/>
            <p:cNvSpPr/>
            <p:nvPr/>
          </p:nvSpPr>
          <p:spPr>
            <a:xfrm>
              <a:off x="1032713" y="283306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038" name="object 2038" descr=""/>
            <p:cNvSpPr/>
            <p:nvPr/>
          </p:nvSpPr>
          <p:spPr>
            <a:xfrm>
              <a:off x="1032713" y="283306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039" name="object 2039" descr=""/>
            <p:cNvSpPr/>
            <p:nvPr/>
          </p:nvSpPr>
          <p:spPr>
            <a:xfrm>
              <a:off x="1032713" y="284829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040" name="object 2040" descr=""/>
            <p:cNvSpPr/>
            <p:nvPr/>
          </p:nvSpPr>
          <p:spPr>
            <a:xfrm>
              <a:off x="1032713" y="284829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041" name="object 2041" descr=""/>
            <p:cNvSpPr/>
            <p:nvPr/>
          </p:nvSpPr>
          <p:spPr>
            <a:xfrm>
              <a:off x="1032713" y="286350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5918" y="0"/>
                  </a:moveTo>
                  <a:lnTo>
                    <a:pt x="1714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10"/>
                  </a:lnTo>
                  <a:lnTo>
                    <a:pt x="7619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042" name="object 2042" descr=""/>
            <p:cNvSpPr/>
            <p:nvPr/>
          </p:nvSpPr>
          <p:spPr>
            <a:xfrm>
              <a:off x="1032713" y="286350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7619" y="3810"/>
                  </a:moveTo>
                  <a:lnTo>
                    <a:pt x="7619" y="1714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14"/>
                  </a:lnTo>
                  <a:lnTo>
                    <a:pt x="0" y="3810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3809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043" name="object 2043" descr=""/>
            <p:cNvSpPr/>
            <p:nvPr/>
          </p:nvSpPr>
          <p:spPr>
            <a:xfrm>
              <a:off x="1032713" y="287873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044" name="object 2044" descr=""/>
            <p:cNvSpPr/>
            <p:nvPr/>
          </p:nvSpPr>
          <p:spPr>
            <a:xfrm>
              <a:off x="1032713" y="287873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045" name="object 2045" descr=""/>
            <p:cNvSpPr/>
            <p:nvPr/>
          </p:nvSpPr>
          <p:spPr>
            <a:xfrm>
              <a:off x="1032713" y="289396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046" name="object 2046" descr=""/>
            <p:cNvSpPr/>
            <p:nvPr/>
          </p:nvSpPr>
          <p:spPr>
            <a:xfrm>
              <a:off x="1032713" y="289396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047" name="object 2047" descr=""/>
            <p:cNvSpPr/>
            <p:nvPr/>
          </p:nvSpPr>
          <p:spPr>
            <a:xfrm>
              <a:off x="1032713" y="290917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5918" y="0"/>
                  </a:moveTo>
                  <a:lnTo>
                    <a:pt x="1714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10"/>
                  </a:lnTo>
                  <a:lnTo>
                    <a:pt x="7619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048" name="object 2048" descr=""/>
            <p:cNvSpPr/>
            <p:nvPr/>
          </p:nvSpPr>
          <p:spPr>
            <a:xfrm>
              <a:off x="1032713" y="290917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7619" y="3810"/>
                  </a:moveTo>
                  <a:lnTo>
                    <a:pt x="7619" y="1714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14"/>
                  </a:lnTo>
                  <a:lnTo>
                    <a:pt x="0" y="3810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3809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049" name="object 2049" descr=""/>
            <p:cNvSpPr/>
            <p:nvPr/>
          </p:nvSpPr>
          <p:spPr>
            <a:xfrm>
              <a:off x="1032713" y="292440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050" name="object 2050" descr=""/>
            <p:cNvSpPr/>
            <p:nvPr/>
          </p:nvSpPr>
          <p:spPr>
            <a:xfrm>
              <a:off x="1032713" y="292440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051" name="object 2051" descr=""/>
            <p:cNvSpPr/>
            <p:nvPr/>
          </p:nvSpPr>
          <p:spPr>
            <a:xfrm>
              <a:off x="1032713" y="293963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052" name="object 2052" descr=""/>
            <p:cNvSpPr/>
            <p:nvPr/>
          </p:nvSpPr>
          <p:spPr>
            <a:xfrm>
              <a:off x="1032713" y="293963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053" name="object 2053" descr=""/>
            <p:cNvSpPr/>
            <p:nvPr/>
          </p:nvSpPr>
          <p:spPr>
            <a:xfrm>
              <a:off x="1032713" y="295484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5918" y="0"/>
                  </a:moveTo>
                  <a:lnTo>
                    <a:pt x="1714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10"/>
                  </a:lnTo>
                  <a:lnTo>
                    <a:pt x="7619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054" name="object 2054" descr=""/>
            <p:cNvSpPr/>
            <p:nvPr/>
          </p:nvSpPr>
          <p:spPr>
            <a:xfrm>
              <a:off x="1032713" y="295484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7619" y="3810"/>
                  </a:moveTo>
                  <a:lnTo>
                    <a:pt x="7619" y="1714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14"/>
                  </a:lnTo>
                  <a:lnTo>
                    <a:pt x="0" y="3810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3809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055" name="object 2055" descr=""/>
            <p:cNvSpPr/>
            <p:nvPr/>
          </p:nvSpPr>
          <p:spPr>
            <a:xfrm>
              <a:off x="1032713" y="297007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20"/>
                  </a:lnTo>
                  <a:lnTo>
                    <a:pt x="5918" y="7620"/>
                  </a:lnTo>
                  <a:lnTo>
                    <a:pt x="7619" y="5905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056" name="object 2056" descr=""/>
            <p:cNvSpPr/>
            <p:nvPr/>
          </p:nvSpPr>
          <p:spPr>
            <a:xfrm>
              <a:off x="1032713" y="297007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14" y="7620"/>
                  </a:lnTo>
                  <a:lnTo>
                    <a:pt x="3809" y="7620"/>
                  </a:lnTo>
                  <a:lnTo>
                    <a:pt x="5918" y="7620"/>
                  </a:lnTo>
                  <a:lnTo>
                    <a:pt x="7619" y="5905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057" name="object 2057" descr=""/>
            <p:cNvSpPr/>
            <p:nvPr/>
          </p:nvSpPr>
          <p:spPr>
            <a:xfrm>
              <a:off x="1032713" y="298530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058" name="object 2058" descr=""/>
            <p:cNvSpPr/>
            <p:nvPr/>
          </p:nvSpPr>
          <p:spPr>
            <a:xfrm>
              <a:off x="1032713" y="298530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059" name="object 2059" descr=""/>
            <p:cNvSpPr/>
            <p:nvPr/>
          </p:nvSpPr>
          <p:spPr>
            <a:xfrm>
              <a:off x="1032713" y="300052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060" name="object 2060" descr=""/>
            <p:cNvSpPr/>
            <p:nvPr/>
          </p:nvSpPr>
          <p:spPr>
            <a:xfrm>
              <a:off x="1032713" y="300052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061" name="object 2061" descr=""/>
            <p:cNvSpPr/>
            <p:nvPr/>
          </p:nvSpPr>
          <p:spPr>
            <a:xfrm>
              <a:off x="1032713" y="301574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19"/>
                  </a:lnTo>
                  <a:lnTo>
                    <a:pt x="5918" y="7619"/>
                  </a:lnTo>
                  <a:lnTo>
                    <a:pt x="7619" y="5905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062" name="object 2062" descr=""/>
            <p:cNvSpPr/>
            <p:nvPr/>
          </p:nvSpPr>
          <p:spPr>
            <a:xfrm>
              <a:off x="1032713" y="301574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14" y="7619"/>
                  </a:lnTo>
                  <a:lnTo>
                    <a:pt x="3809" y="7619"/>
                  </a:lnTo>
                  <a:lnTo>
                    <a:pt x="5918" y="7619"/>
                  </a:lnTo>
                  <a:lnTo>
                    <a:pt x="7619" y="5905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063" name="object 2063" descr=""/>
            <p:cNvSpPr/>
            <p:nvPr/>
          </p:nvSpPr>
          <p:spPr>
            <a:xfrm>
              <a:off x="1032713" y="303096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064" name="object 2064" descr=""/>
            <p:cNvSpPr/>
            <p:nvPr/>
          </p:nvSpPr>
          <p:spPr>
            <a:xfrm>
              <a:off x="1032713" y="303096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065" name="object 2065" descr=""/>
            <p:cNvSpPr/>
            <p:nvPr/>
          </p:nvSpPr>
          <p:spPr>
            <a:xfrm>
              <a:off x="1032713" y="304619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066" name="object 2066" descr=""/>
            <p:cNvSpPr/>
            <p:nvPr/>
          </p:nvSpPr>
          <p:spPr>
            <a:xfrm>
              <a:off x="1032713" y="304619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067" name="object 2067" descr=""/>
            <p:cNvSpPr/>
            <p:nvPr/>
          </p:nvSpPr>
          <p:spPr>
            <a:xfrm>
              <a:off x="1032713" y="306141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19"/>
                  </a:lnTo>
                  <a:lnTo>
                    <a:pt x="5918" y="7619"/>
                  </a:lnTo>
                  <a:lnTo>
                    <a:pt x="7619" y="5905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068" name="object 2068" descr=""/>
            <p:cNvSpPr/>
            <p:nvPr/>
          </p:nvSpPr>
          <p:spPr>
            <a:xfrm>
              <a:off x="1032713" y="306141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14" y="7619"/>
                  </a:lnTo>
                  <a:lnTo>
                    <a:pt x="3809" y="7619"/>
                  </a:lnTo>
                  <a:lnTo>
                    <a:pt x="5918" y="7619"/>
                  </a:lnTo>
                  <a:lnTo>
                    <a:pt x="7619" y="5905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069" name="object 2069" descr=""/>
            <p:cNvSpPr/>
            <p:nvPr/>
          </p:nvSpPr>
          <p:spPr>
            <a:xfrm>
              <a:off x="1032713" y="307663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070" name="object 2070" descr=""/>
            <p:cNvSpPr/>
            <p:nvPr/>
          </p:nvSpPr>
          <p:spPr>
            <a:xfrm>
              <a:off x="1032713" y="307663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071" name="object 2071" descr=""/>
            <p:cNvSpPr/>
            <p:nvPr/>
          </p:nvSpPr>
          <p:spPr>
            <a:xfrm>
              <a:off x="1032713" y="309186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072" name="object 2072" descr=""/>
            <p:cNvSpPr/>
            <p:nvPr/>
          </p:nvSpPr>
          <p:spPr>
            <a:xfrm>
              <a:off x="1032713" y="309186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073" name="object 2073" descr=""/>
            <p:cNvSpPr/>
            <p:nvPr/>
          </p:nvSpPr>
          <p:spPr>
            <a:xfrm>
              <a:off x="1032713" y="310708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5918" y="0"/>
                  </a:moveTo>
                  <a:lnTo>
                    <a:pt x="1714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14" y="7619"/>
                  </a:lnTo>
                  <a:lnTo>
                    <a:pt x="5918" y="7619"/>
                  </a:lnTo>
                  <a:lnTo>
                    <a:pt x="7619" y="5918"/>
                  </a:lnTo>
                  <a:lnTo>
                    <a:pt x="7619" y="3809"/>
                  </a:lnTo>
                  <a:lnTo>
                    <a:pt x="7619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074" name="object 2074" descr=""/>
            <p:cNvSpPr/>
            <p:nvPr/>
          </p:nvSpPr>
          <p:spPr>
            <a:xfrm>
              <a:off x="1032713" y="310708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7619" y="3809"/>
                  </a:moveTo>
                  <a:lnTo>
                    <a:pt x="7619" y="1714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14"/>
                  </a:lnTo>
                  <a:lnTo>
                    <a:pt x="0" y="3809"/>
                  </a:lnTo>
                  <a:lnTo>
                    <a:pt x="0" y="5918"/>
                  </a:lnTo>
                  <a:lnTo>
                    <a:pt x="1714" y="7619"/>
                  </a:lnTo>
                  <a:lnTo>
                    <a:pt x="3809" y="7619"/>
                  </a:lnTo>
                  <a:lnTo>
                    <a:pt x="5918" y="7619"/>
                  </a:lnTo>
                  <a:lnTo>
                    <a:pt x="7619" y="5918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075" name="object 2075" descr=""/>
            <p:cNvSpPr/>
            <p:nvPr/>
          </p:nvSpPr>
          <p:spPr>
            <a:xfrm>
              <a:off x="1032713" y="312230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076" name="object 2076" descr=""/>
            <p:cNvSpPr/>
            <p:nvPr/>
          </p:nvSpPr>
          <p:spPr>
            <a:xfrm>
              <a:off x="1032713" y="312230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077" name="object 2077" descr=""/>
            <p:cNvSpPr/>
            <p:nvPr/>
          </p:nvSpPr>
          <p:spPr>
            <a:xfrm>
              <a:off x="1032713" y="313753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078" name="object 2078" descr=""/>
            <p:cNvSpPr/>
            <p:nvPr/>
          </p:nvSpPr>
          <p:spPr>
            <a:xfrm>
              <a:off x="1032713" y="313753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079" name="object 2079" descr=""/>
            <p:cNvSpPr/>
            <p:nvPr/>
          </p:nvSpPr>
          <p:spPr>
            <a:xfrm>
              <a:off x="1032713" y="315274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5918" y="0"/>
                  </a:moveTo>
                  <a:lnTo>
                    <a:pt x="1714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14" y="7619"/>
                  </a:lnTo>
                  <a:lnTo>
                    <a:pt x="5918" y="7619"/>
                  </a:lnTo>
                  <a:lnTo>
                    <a:pt x="7619" y="5918"/>
                  </a:lnTo>
                  <a:lnTo>
                    <a:pt x="7619" y="3809"/>
                  </a:lnTo>
                  <a:lnTo>
                    <a:pt x="7619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080" name="object 2080" descr=""/>
            <p:cNvSpPr/>
            <p:nvPr/>
          </p:nvSpPr>
          <p:spPr>
            <a:xfrm>
              <a:off x="1032713" y="315274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7619" y="3809"/>
                  </a:moveTo>
                  <a:lnTo>
                    <a:pt x="7619" y="1714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14"/>
                  </a:lnTo>
                  <a:lnTo>
                    <a:pt x="0" y="3809"/>
                  </a:lnTo>
                  <a:lnTo>
                    <a:pt x="0" y="5918"/>
                  </a:lnTo>
                  <a:lnTo>
                    <a:pt x="1714" y="7619"/>
                  </a:lnTo>
                  <a:lnTo>
                    <a:pt x="3809" y="7619"/>
                  </a:lnTo>
                  <a:lnTo>
                    <a:pt x="5918" y="7619"/>
                  </a:lnTo>
                  <a:lnTo>
                    <a:pt x="7619" y="5918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081" name="object 2081" descr=""/>
            <p:cNvSpPr/>
            <p:nvPr/>
          </p:nvSpPr>
          <p:spPr>
            <a:xfrm>
              <a:off x="1032713" y="316797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20"/>
                  </a:lnTo>
                  <a:lnTo>
                    <a:pt x="5918" y="7620"/>
                  </a:lnTo>
                  <a:lnTo>
                    <a:pt x="7619" y="5905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082" name="object 2082" descr=""/>
            <p:cNvSpPr/>
            <p:nvPr/>
          </p:nvSpPr>
          <p:spPr>
            <a:xfrm>
              <a:off x="1032713" y="316797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14" y="7620"/>
                  </a:lnTo>
                  <a:lnTo>
                    <a:pt x="3809" y="7620"/>
                  </a:lnTo>
                  <a:lnTo>
                    <a:pt x="5918" y="7620"/>
                  </a:lnTo>
                  <a:lnTo>
                    <a:pt x="7619" y="5905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083" name="object 2083" descr=""/>
            <p:cNvSpPr/>
            <p:nvPr/>
          </p:nvSpPr>
          <p:spPr>
            <a:xfrm>
              <a:off x="1032713" y="318320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084" name="object 2084" descr=""/>
            <p:cNvSpPr/>
            <p:nvPr/>
          </p:nvSpPr>
          <p:spPr>
            <a:xfrm>
              <a:off x="1032713" y="318320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085" name="object 2085" descr=""/>
            <p:cNvSpPr/>
            <p:nvPr/>
          </p:nvSpPr>
          <p:spPr>
            <a:xfrm>
              <a:off x="1032713" y="319841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5918" y="0"/>
                  </a:moveTo>
                  <a:lnTo>
                    <a:pt x="1714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14" y="7619"/>
                  </a:lnTo>
                  <a:lnTo>
                    <a:pt x="5918" y="7619"/>
                  </a:lnTo>
                  <a:lnTo>
                    <a:pt x="7619" y="5918"/>
                  </a:lnTo>
                  <a:lnTo>
                    <a:pt x="7619" y="3809"/>
                  </a:lnTo>
                  <a:lnTo>
                    <a:pt x="7619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086" name="object 2086" descr=""/>
            <p:cNvSpPr/>
            <p:nvPr/>
          </p:nvSpPr>
          <p:spPr>
            <a:xfrm>
              <a:off x="1032713" y="319841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7619" y="3809"/>
                  </a:moveTo>
                  <a:lnTo>
                    <a:pt x="7619" y="1714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14"/>
                  </a:lnTo>
                  <a:lnTo>
                    <a:pt x="0" y="3809"/>
                  </a:lnTo>
                  <a:lnTo>
                    <a:pt x="0" y="5918"/>
                  </a:lnTo>
                  <a:lnTo>
                    <a:pt x="1714" y="7619"/>
                  </a:lnTo>
                  <a:lnTo>
                    <a:pt x="3809" y="7619"/>
                  </a:lnTo>
                  <a:lnTo>
                    <a:pt x="5918" y="7619"/>
                  </a:lnTo>
                  <a:lnTo>
                    <a:pt x="7619" y="5918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087" name="object 2087" descr=""/>
            <p:cNvSpPr/>
            <p:nvPr/>
          </p:nvSpPr>
          <p:spPr>
            <a:xfrm>
              <a:off x="1032713" y="321364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20"/>
                  </a:lnTo>
                  <a:lnTo>
                    <a:pt x="5918" y="7620"/>
                  </a:lnTo>
                  <a:lnTo>
                    <a:pt x="7619" y="5905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088" name="object 2088" descr=""/>
            <p:cNvSpPr/>
            <p:nvPr/>
          </p:nvSpPr>
          <p:spPr>
            <a:xfrm>
              <a:off x="1032713" y="321364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14" y="7620"/>
                  </a:lnTo>
                  <a:lnTo>
                    <a:pt x="3809" y="7620"/>
                  </a:lnTo>
                  <a:lnTo>
                    <a:pt x="5918" y="7620"/>
                  </a:lnTo>
                  <a:lnTo>
                    <a:pt x="7619" y="5905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089" name="object 2089" descr=""/>
            <p:cNvSpPr/>
            <p:nvPr/>
          </p:nvSpPr>
          <p:spPr>
            <a:xfrm>
              <a:off x="1032713" y="322887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090" name="object 2090" descr=""/>
            <p:cNvSpPr/>
            <p:nvPr/>
          </p:nvSpPr>
          <p:spPr>
            <a:xfrm>
              <a:off x="1032713" y="322887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091" name="object 2091" descr=""/>
            <p:cNvSpPr/>
            <p:nvPr/>
          </p:nvSpPr>
          <p:spPr>
            <a:xfrm>
              <a:off x="1032713" y="324410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092" name="object 2092" descr=""/>
            <p:cNvSpPr/>
            <p:nvPr/>
          </p:nvSpPr>
          <p:spPr>
            <a:xfrm>
              <a:off x="1032713" y="324410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093" name="object 2093" descr=""/>
            <p:cNvSpPr/>
            <p:nvPr/>
          </p:nvSpPr>
          <p:spPr>
            <a:xfrm>
              <a:off x="1032713" y="325931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20"/>
                  </a:lnTo>
                  <a:lnTo>
                    <a:pt x="5918" y="7620"/>
                  </a:lnTo>
                  <a:lnTo>
                    <a:pt x="7619" y="5905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094" name="object 2094" descr=""/>
            <p:cNvSpPr/>
            <p:nvPr/>
          </p:nvSpPr>
          <p:spPr>
            <a:xfrm>
              <a:off x="1032713" y="325931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14" y="7620"/>
                  </a:lnTo>
                  <a:lnTo>
                    <a:pt x="3809" y="7620"/>
                  </a:lnTo>
                  <a:lnTo>
                    <a:pt x="5918" y="7620"/>
                  </a:lnTo>
                  <a:lnTo>
                    <a:pt x="7619" y="5905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095" name="object 2095" descr=""/>
            <p:cNvSpPr/>
            <p:nvPr/>
          </p:nvSpPr>
          <p:spPr>
            <a:xfrm>
              <a:off x="1032713" y="327454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096" name="object 2096" descr=""/>
            <p:cNvSpPr/>
            <p:nvPr/>
          </p:nvSpPr>
          <p:spPr>
            <a:xfrm>
              <a:off x="1032713" y="327454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097" name="object 2097" descr=""/>
            <p:cNvSpPr/>
            <p:nvPr/>
          </p:nvSpPr>
          <p:spPr>
            <a:xfrm>
              <a:off x="1032713" y="328976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098" name="object 2098" descr=""/>
            <p:cNvSpPr/>
            <p:nvPr/>
          </p:nvSpPr>
          <p:spPr>
            <a:xfrm>
              <a:off x="1032713" y="328976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099" name="object 2099" descr=""/>
            <p:cNvSpPr/>
            <p:nvPr/>
          </p:nvSpPr>
          <p:spPr>
            <a:xfrm>
              <a:off x="1032713" y="330498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09"/>
                  </a:lnTo>
                  <a:lnTo>
                    <a:pt x="7619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100" name="object 2100" descr=""/>
            <p:cNvSpPr/>
            <p:nvPr/>
          </p:nvSpPr>
          <p:spPr>
            <a:xfrm>
              <a:off x="1032713" y="330498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14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14"/>
                  </a:lnTo>
                  <a:lnTo>
                    <a:pt x="0" y="3809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3809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101" name="object 2101" descr=""/>
            <p:cNvSpPr/>
            <p:nvPr/>
          </p:nvSpPr>
          <p:spPr>
            <a:xfrm>
              <a:off x="1032713" y="332021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102" name="object 2102" descr=""/>
            <p:cNvSpPr/>
            <p:nvPr/>
          </p:nvSpPr>
          <p:spPr>
            <a:xfrm>
              <a:off x="1032713" y="332021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103" name="object 2103" descr=""/>
            <p:cNvSpPr/>
            <p:nvPr/>
          </p:nvSpPr>
          <p:spPr>
            <a:xfrm>
              <a:off x="1032713" y="333543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104" name="object 2104" descr=""/>
            <p:cNvSpPr/>
            <p:nvPr/>
          </p:nvSpPr>
          <p:spPr>
            <a:xfrm>
              <a:off x="1032713" y="333543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105" name="object 2105" descr=""/>
            <p:cNvSpPr/>
            <p:nvPr/>
          </p:nvSpPr>
          <p:spPr>
            <a:xfrm>
              <a:off x="1032713" y="335065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09"/>
                  </a:lnTo>
                  <a:lnTo>
                    <a:pt x="7619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106" name="object 2106" descr=""/>
            <p:cNvSpPr/>
            <p:nvPr/>
          </p:nvSpPr>
          <p:spPr>
            <a:xfrm>
              <a:off x="1032713" y="335065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14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14"/>
                  </a:lnTo>
                  <a:lnTo>
                    <a:pt x="0" y="3809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3809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107" name="object 2107" descr=""/>
            <p:cNvSpPr/>
            <p:nvPr/>
          </p:nvSpPr>
          <p:spPr>
            <a:xfrm>
              <a:off x="1032713" y="336588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108" name="object 2108" descr=""/>
            <p:cNvSpPr/>
            <p:nvPr/>
          </p:nvSpPr>
          <p:spPr>
            <a:xfrm>
              <a:off x="1032713" y="336588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109" name="object 2109" descr=""/>
            <p:cNvSpPr/>
            <p:nvPr/>
          </p:nvSpPr>
          <p:spPr>
            <a:xfrm>
              <a:off x="1032713" y="338110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110" name="object 2110" descr=""/>
            <p:cNvSpPr/>
            <p:nvPr/>
          </p:nvSpPr>
          <p:spPr>
            <a:xfrm>
              <a:off x="1032713" y="338110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111" name="object 2111" descr=""/>
            <p:cNvSpPr/>
            <p:nvPr/>
          </p:nvSpPr>
          <p:spPr>
            <a:xfrm>
              <a:off x="1032713" y="339632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09"/>
                  </a:lnTo>
                  <a:lnTo>
                    <a:pt x="7619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112" name="object 2112" descr=""/>
            <p:cNvSpPr/>
            <p:nvPr/>
          </p:nvSpPr>
          <p:spPr>
            <a:xfrm>
              <a:off x="1032713" y="339632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14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14"/>
                  </a:lnTo>
                  <a:lnTo>
                    <a:pt x="0" y="3809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3809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113" name="object 2113" descr=""/>
            <p:cNvSpPr/>
            <p:nvPr/>
          </p:nvSpPr>
          <p:spPr>
            <a:xfrm>
              <a:off x="1032713" y="341155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114" name="object 2114" descr=""/>
            <p:cNvSpPr/>
            <p:nvPr/>
          </p:nvSpPr>
          <p:spPr>
            <a:xfrm>
              <a:off x="1032713" y="341155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115" name="object 2115" descr=""/>
            <p:cNvSpPr/>
            <p:nvPr/>
          </p:nvSpPr>
          <p:spPr>
            <a:xfrm>
              <a:off x="1032713" y="342677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116" name="object 2116" descr=""/>
            <p:cNvSpPr/>
            <p:nvPr/>
          </p:nvSpPr>
          <p:spPr>
            <a:xfrm>
              <a:off x="1032713" y="342677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117" name="object 2117" descr=""/>
            <p:cNvSpPr/>
            <p:nvPr/>
          </p:nvSpPr>
          <p:spPr>
            <a:xfrm>
              <a:off x="1032713" y="344200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118" name="object 2118" descr=""/>
            <p:cNvSpPr/>
            <p:nvPr/>
          </p:nvSpPr>
          <p:spPr>
            <a:xfrm>
              <a:off x="1032713" y="344200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119" name="object 2119" descr=""/>
            <p:cNvSpPr/>
            <p:nvPr/>
          </p:nvSpPr>
          <p:spPr>
            <a:xfrm>
              <a:off x="1032713" y="345721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20"/>
                  </a:lnTo>
                  <a:lnTo>
                    <a:pt x="5918" y="7620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120" name="object 2120" descr=""/>
            <p:cNvSpPr/>
            <p:nvPr/>
          </p:nvSpPr>
          <p:spPr>
            <a:xfrm>
              <a:off x="1032713" y="345721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20"/>
                  </a:lnTo>
                  <a:lnTo>
                    <a:pt x="3809" y="7620"/>
                  </a:lnTo>
                  <a:lnTo>
                    <a:pt x="5918" y="7620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121" name="object 2121" descr=""/>
            <p:cNvSpPr/>
            <p:nvPr/>
          </p:nvSpPr>
          <p:spPr>
            <a:xfrm>
              <a:off x="1032713" y="347244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122" name="object 2122" descr=""/>
            <p:cNvSpPr/>
            <p:nvPr/>
          </p:nvSpPr>
          <p:spPr>
            <a:xfrm>
              <a:off x="1032713" y="347244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123" name="object 2123" descr=""/>
            <p:cNvSpPr/>
            <p:nvPr/>
          </p:nvSpPr>
          <p:spPr>
            <a:xfrm>
              <a:off x="1032713" y="348767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124" name="object 2124" descr=""/>
            <p:cNvSpPr/>
            <p:nvPr/>
          </p:nvSpPr>
          <p:spPr>
            <a:xfrm>
              <a:off x="1032713" y="348767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125" name="object 2125" descr=""/>
            <p:cNvSpPr/>
            <p:nvPr/>
          </p:nvSpPr>
          <p:spPr>
            <a:xfrm>
              <a:off x="1032713" y="350288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20"/>
                  </a:lnTo>
                  <a:lnTo>
                    <a:pt x="5918" y="7620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126" name="object 2126" descr=""/>
            <p:cNvSpPr/>
            <p:nvPr/>
          </p:nvSpPr>
          <p:spPr>
            <a:xfrm>
              <a:off x="1032713" y="350288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20"/>
                  </a:lnTo>
                  <a:lnTo>
                    <a:pt x="3809" y="7620"/>
                  </a:lnTo>
                  <a:lnTo>
                    <a:pt x="5918" y="7620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127" name="object 2127" descr=""/>
            <p:cNvSpPr/>
            <p:nvPr/>
          </p:nvSpPr>
          <p:spPr>
            <a:xfrm>
              <a:off x="1032713" y="351811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128" name="object 2128" descr=""/>
            <p:cNvSpPr/>
            <p:nvPr/>
          </p:nvSpPr>
          <p:spPr>
            <a:xfrm>
              <a:off x="1032713" y="351811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129" name="object 2129" descr=""/>
            <p:cNvSpPr/>
            <p:nvPr/>
          </p:nvSpPr>
          <p:spPr>
            <a:xfrm>
              <a:off x="1032713" y="353334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130" name="object 2130" descr=""/>
            <p:cNvSpPr/>
            <p:nvPr/>
          </p:nvSpPr>
          <p:spPr>
            <a:xfrm>
              <a:off x="1032713" y="353334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131" name="object 2131" descr=""/>
            <p:cNvSpPr/>
            <p:nvPr/>
          </p:nvSpPr>
          <p:spPr>
            <a:xfrm>
              <a:off x="1032713" y="354855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10"/>
                  </a:lnTo>
                  <a:lnTo>
                    <a:pt x="7619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132" name="object 2132" descr=""/>
            <p:cNvSpPr/>
            <p:nvPr/>
          </p:nvSpPr>
          <p:spPr>
            <a:xfrm>
              <a:off x="1032713" y="354855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14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14"/>
                  </a:lnTo>
                  <a:lnTo>
                    <a:pt x="0" y="3810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3809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133" name="object 2133" descr=""/>
            <p:cNvSpPr/>
            <p:nvPr/>
          </p:nvSpPr>
          <p:spPr>
            <a:xfrm>
              <a:off x="1032713" y="356378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134" name="object 2134" descr=""/>
            <p:cNvSpPr/>
            <p:nvPr/>
          </p:nvSpPr>
          <p:spPr>
            <a:xfrm>
              <a:off x="1032713" y="356378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135" name="object 2135" descr=""/>
            <p:cNvSpPr/>
            <p:nvPr/>
          </p:nvSpPr>
          <p:spPr>
            <a:xfrm>
              <a:off x="1032713" y="357901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136" name="object 2136" descr=""/>
            <p:cNvSpPr/>
            <p:nvPr/>
          </p:nvSpPr>
          <p:spPr>
            <a:xfrm>
              <a:off x="1032713" y="357901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137" name="object 2137" descr=""/>
            <p:cNvSpPr/>
            <p:nvPr/>
          </p:nvSpPr>
          <p:spPr>
            <a:xfrm>
              <a:off x="1032713" y="359422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09"/>
                  </a:lnTo>
                  <a:lnTo>
                    <a:pt x="7619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138" name="object 2138" descr=""/>
            <p:cNvSpPr/>
            <p:nvPr/>
          </p:nvSpPr>
          <p:spPr>
            <a:xfrm>
              <a:off x="1032713" y="359422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14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14"/>
                  </a:lnTo>
                  <a:lnTo>
                    <a:pt x="0" y="3809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3809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139" name="object 2139" descr=""/>
            <p:cNvSpPr/>
            <p:nvPr/>
          </p:nvSpPr>
          <p:spPr>
            <a:xfrm>
              <a:off x="1032713" y="360945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140" name="object 2140" descr=""/>
            <p:cNvSpPr/>
            <p:nvPr/>
          </p:nvSpPr>
          <p:spPr>
            <a:xfrm>
              <a:off x="1032713" y="360945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141" name="object 2141" descr=""/>
            <p:cNvSpPr/>
            <p:nvPr/>
          </p:nvSpPr>
          <p:spPr>
            <a:xfrm>
              <a:off x="1032713" y="362468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142" name="object 2142" descr=""/>
            <p:cNvSpPr/>
            <p:nvPr/>
          </p:nvSpPr>
          <p:spPr>
            <a:xfrm>
              <a:off x="1032713" y="362468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143" name="object 2143" descr=""/>
            <p:cNvSpPr/>
            <p:nvPr/>
          </p:nvSpPr>
          <p:spPr>
            <a:xfrm>
              <a:off x="1032713" y="363989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09"/>
                  </a:lnTo>
                  <a:lnTo>
                    <a:pt x="7619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144" name="object 2144" descr=""/>
            <p:cNvSpPr/>
            <p:nvPr/>
          </p:nvSpPr>
          <p:spPr>
            <a:xfrm>
              <a:off x="1032713" y="363989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14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14"/>
                  </a:lnTo>
                  <a:lnTo>
                    <a:pt x="0" y="3809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3809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145" name="object 2145" descr=""/>
            <p:cNvSpPr/>
            <p:nvPr/>
          </p:nvSpPr>
          <p:spPr>
            <a:xfrm>
              <a:off x="1032713" y="365512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20"/>
                  </a:lnTo>
                  <a:lnTo>
                    <a:pt x="5918" y="7620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146" name="object 2146" descr=""/>
            <p:cNvSpPr/>
            <p:nvPr/>
          </p:nvSpPr>
          <p:spPr>
            <a:xfrm>
              <a:off x="1032713" y="365512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20"/>
                  </a:lnTo>
                  <a:lnTo>
                    <a:pt x="3809" y="7620"/>
                  </a:lnTo>
                  <a:lnTo>
                    <a:pt x="5918" y="7620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147" name="object 2147" descr=""/>
            <p:cNvSpPr/>
            <p:nvPr/>
          </p:nvSpPr>
          <p:spPr>
            <a:xfrm>
              <a:off x="1032713" y="367035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148" name="object 2148" descr=""/>
            <p:cNvSpPr/>
            <p:nvPr/>
          </p:nvSpPr>
          <p:spPr>
            <a:xfrm>
              <a:off x="1032713" y="367035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149" name="object 2149" descr=""/>
            <p:cNvSpPr/>
            <p:nvPr/>
          </p:nvSpPr>
          <p:spPr>
            <a:xfrm>
              <a:off x="1032713" y="368557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150" name="object 2150" descr=""/>
            <p:cNvSpPr/>
            <p:nvPr/>
          </p:nvSpPr>
          <p:spPr>
            <a:xfrm>
              <a:off x="1032713" y="368557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151" name="object 2151" descr=""/>
            <p:cNvSpPr/>
            <p:nvPr/>
          </p:nvSpPr>
          <p:spPr>
            <a:xfrm>
              <a:off x="1032713" y="370079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20"/>
                  </a:lnTo>
                  <a:lnTo>
                    <a:pt x="5918" y="7620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152" name="object 2152" descr=""/>
            <p:cNvSpPr/>
            <p:nvPr/>
          </p:nvSpPr>
          <p:spPr>
            <a:xfrm>
              <a:off x="1032713" y="370079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20"/>
                  </a:lnTo>
                  <a:lnTo>
                    <a:pt x="3809" y="7620"/>
                  </a:lnTo>
                  <a:lnTo>
                    <a:pt x="5918" y="7620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153" name="object 2153" descr=""/>
            <p:cNvSpPr/>
            <p:nvPr/>
          </p:nvSpPr>
          <p:spPr>
            <a:xfrm>
              <a:off x="1032713" y="371602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154" name="object 2154" descr=""/>
            <p:cNvSpPr/>
            <p:nvPr/>
          </p:nvSpPr>
          <p:spPr>
            <a:xfrm>
              <a:off x="1032713" y="371602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155" name="object 2155" descr=""/>
            <p:cNvSpPr/>
            <p:nvPr/>
          </p:nvSpPr>
          <p:spPr>
            <a:xfrm>
              <a:off x="1032713" y="373124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156" name="object 2156" descr=""/>
            <p:cNvSpPr/>
            <p:nvPr/>
          </p:nvSpPr>
          <p:spPr>
            <a:xfrm>
              <a:off x="1032713" y="373124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157" name="object 2157" descr=""/>
            <p:cNvSpPr/>
            <p:nvPr/>
          </p:nvSpPr>
          <p:spPr>
            <a:xfrm>
              <a:off x="1032713" y="374646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20"/>
                  </a:lnTo>
                  <a:lnTo>
                    <a:pt x="5918" y="7620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158" name="object 2158" descr=""/>
            <p:cNvSpPr/>
            <p:nvPr/>
          </p:nvSpPr>
          <p:spPr>
            <a:xfrm>
              <a:off x="1032713" y="374646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20"/>
                  </a:lnTo>
                  <a:lnTo>
                    <a:pt x="3809" y="7620"/>
                  </a:lnTo>
                  <a:lnTo>
                    <a:pt x="5918" y="7620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159" name="object 2159" descr=""/>
            <p:cNvSpPr/>
            <p:nvPr/>
          </p:nvSpPr>
          <p:spPr>
            <a:xfrm>
              <a:off x="1032713" y="376168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160" name="object 2160" descr=""/>
            <p:cNvSpPr/>
            <p:nvPr/>
          </p:nvSpPr>
          <p:spPr>
            <a:xfrm>
              <a:off x="1032713" y="376168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161" name="object 2161" descr=""/>
            <p:cNvSpPr/>
            <p:nvPr/>
          </p:nvSpPr>
          <p:spPr>
            <a:xfrm>
              <a:off x="1032713" y="377691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162" name="object 2162" descr=""/>
            <p:cNvSpPr/>
            <p:nvPr/>
          </p:nvSpPr>
          <p:spPr>
            <a:xfrm>
              <a:off x="1032713" y="377691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163" name="object 2163" descr=""/>
            <p:cNvSpPr/>
            <p:nvPr/>
          </p:nvSpPr>
          <p:spPr>
            <a:xfrm>
              <a:off x="1032713" y="379213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10"/>
                  </a:lnTo>
                  <a:lnTo>
                    <a:pt x="7619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164" name="object 2164" descr=""/>
            <p:cNvSpPr/>
            <p:nvPr/>
          </p:nvSpPr>
          <p:spPr>
            <a:xfrm>
              <a:off x="1032713" y="379213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14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14"/>
                  </a:lnTo>
                  <a:lnTo>
                    <a:pt x="0" y="3810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3809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165" name="object 2165" descr=""/>
            <p:cNvSpPr/>
            <p:nvPr/>
          </p:nvSpPr>
          <p:spPr>
            <a:xfrm>
              <a:off x="1032713" y="380735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166" name="object 2166" descr=""/>
            <p:cNvSpPr/>
            <p:nvPr/>
          </p:nvSpPr>
          <p:spPr>
            <a:xfrm>
              <a:off x="1032713" y="380735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167" name="object 2167" descr=""/>
            <p:cNvSpPr/>
            <p:nvPr/>
          </p:nvSpPr>
          <p:spPr>
            <a:xfrm>
              <a:off x="1032713" y="382258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168" name="object 2168" descr=""/>
            <p:cNvSpPr/>
            <p:nvPr/>
          </p:nvSpPr>
          <p:spPr>
            <a:xfrm>
              <a:off x="1032713" y="382258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169" name="object 2169" descr=""/>
            <p:cNvSpPr/>
            <p:nvPr/>
          </p:nvSpPr>
          <p:spPr>
            <a:xfrm>
              <a:off x="1032713" y="383780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10"/>
                  </a:lnTo>
                  <a:lnTo>
                    <a:pt x="7619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170" name="object 2170" descr=""/>
            <p:cNvSpPr/>
            <p:nvPr/>
          </p:nvSpPr>
          <p:spPr>
            <a:xfrm>
              <a:off x="1032713" y="383780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14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14"/>
                  </a:lnTo>
                  <a:lnTo>
                    <a:pt x="0" y="3810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3809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171" name="object 2171" descr=""/>
            <p:cNvSpPr/>
            <p:nvPr/>
          </p:nvSpPr>
          <p:spPr>
            <a:xfrm>
              <a:off x="1032713" y="385302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172" name="object 2172" descr=""/>
            <p:cNvSpPr/>
            <p:nvPr/>
          </p:nvSpPr>
          <p:spPr>
            <a:xfrm>
              <a:off x="1032713" y="385302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173" name="object 2173" descr=""/>
            <p:cNvSpPr/>
            <p:nvPr/>
          </p:nvSpPr>
          <p:spPr>
            <a:xfrm>
              <a:off x="1032713" y="386825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174" name="object 2174" descr=""/>
            <p:cNvSpPr/>
            <p:nvPr/>
          </p:nvSpPr>
          <p:spPr>
            <a:xfrm>
              <a:off x="1032713" y="386825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175" name="object 2175" descr=""/>
            <p:cNvSpPr/>
            <p:nvPr/>
          </p:nvSpPr>
          <p:spPr>
            <a:xfrm>
              <a:off x="1032713" y="388348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176" name="object 2176" descr=""/>
            <p:cNvSpPr/>
            <p:nvPr/>
          </p:nvSpPr>
          <p:spPr>
            <a:xfrm>
              <a:off x="1032713" y="388348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177" name="object 2177" descr=""/>
            <p:cNvSpPr/>
            <p:nvPr/>
          </p:nvSpPr>
          <p:spPr>
            <a:xfrm>
              <a:off x="1032713" y="389869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178" name="object 2178" descr=""/>
            <p:cNvSpPr/>
            <p:nvPr/>
          </p:nvSpPr>
          <p:spPr>
            <a:xfrm>
              <a:off x="1032713" y="389869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179" name="object 2179" descr=""/>
            <p:cNvSpPr/>
            <p:nvPr/>
          </p:nvSpPr>
          <p:spPr>
            <a:xfrm>
              <a:off x="1032713" y="391392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180" name="object 2180" descr=""/>
            <p:cNvSpPr/>
            <p:nvPr/>
          </p:nvSpPr>
          <p:spPr>
            <a:xfrm>
              <a:off x="1032713" y="391392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181" name="object 2181" descr=""/>
            <p:cNvSpPr/>
            <p:nvPr/>
          </p:nvSpPr>
          <p:spPr>
            <a:xfrm>
              <a:off x="1032713" y="392915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182" name="object 2182" descr=""/>
            <p:cNvSpPr/>
            <p:nvPr/>
          </p:nvSpPr>
          <p:spPr>
            <a:xfrm>
              <a:off x="1032713" y="392915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183" name="object 2183" descr=""/>
            <p:cNvSpPr/>
            <p:nvPr/>
          </p:nvSpPr>
          <p:spPr>
            <a:xfrm>
              <a:off x="1032713" y="394436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19"/>
                  </a:lnTo>
                  <a:lnTo>
                    <a:pt x="5918" y="7619"/>
                  </a:lnTo>
                  <a:lnTo>
                    <a:pt x="7619" y="5905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184" name="object 2184" descr=""/>
            <p:cNvSpPr/>
            <p:nvPr/>
          </p:nvSpPr>
          <p:spPr>
            <a:xfrm>
              <a:off x="1032713" y="394436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14" y="7619"/>
                  </a:lnTo>
                  <a:lnTo>
                    <a:pt x="3809" y="7619"/>
                  </a:lnTo>
                  <a:lnTo>
                    <a:pt x="5918" y="7619"/>
                  </a:lnTo>
                  <a:lnTo>
                    <a:pt x="7619" y="5905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185" name="object 2185" descr=""/>
            <p:cNvSpPr/>
            <p:nvPr/>
          </p:nvSpPr>
          <p:spPr>
            <a:xfrm>
              <a:off x="1032713" y="395959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186" name="object 2186" descr=""/>
            <p:cNvSpPr/>
            <p:nvPr/>
          </p:nvSpPr>
          <p:spPr>
            <a:xfrm>
              <a:off x="1032713" y="395959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187" name="object 2187" descr=""/>
            <p:cNvSpPr/>
            <p:nvPr/>
          </p:nvSpPr>
          <p:spPr>
            <a:xfrm>
              <a:off x="1032713" y="397482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188" name="object 2188" descr=""/>
            <p:cNvSpPr/>
            <p:nvPr/>
          </p:nvSpPr>
          <p:spPr>
            <a:xfrm>
              <a:off x="1032713" y="397482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189" name="object 2189" descr=""/>
            <p:cNvSpPr/>
            <p:nvPr/>
          </p:nvSpPr>
          <p:spPr>
            <a:xfrm>
              <a:off x="1032713" y="399003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19"/>
                  </a:lnTo>
                  <a:lnTo>
                    <a:pt x="5918" y="7619"/>
                  </a:lnTo>
                  <a:lnTo>
                    <a:pt x="7619" y="5905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190" name="object 2190" descr=""/>
            <p:cNvSpPr/>
            <p:nvPr/>
          </p:nvSpPr>
          <p:spPr>
            <a:xfrm>
              <a:off x="1032713" y="399003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14" y="7619"/>
                  </a:lnTo>
                  <a:lnTo>
                    <a:pt x="3809" y="7619"/>
                  </a:lnTo>
                  <a:lnTo>
                    <a:pt x="5918" y="7619"/>
                  </a:lnTo>
                  <a:lnTo>
                    <a:pt x="7619" y="5905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191" name="object 2191" descr=""/>
            <p:cNvSpPr/>
            <p:nvPr/>
          </p:nvSpPr>
          <p:spPr>
            <a:xfrm>
              <a:off x="1032713" y="400526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192" name="object 2192" descr=""/>
            <p:cNvSpPr/>
            <p:nvPr/>
          </p:nvSpPr>
          <p:spPr>
            <a:xfrm>
              <a:off x="1032713" y="400526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193" name="object 2193" descr=""/>
            <p:cNvSpPr/>
            <p:nvPr/>
          </p:nvSpPr>
          <p:spPr>
            <a:xfrm>
              <a:off x="1032713" y="402048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194" name="object 2194" descr=""/>
            <p:cNvSpPr/>
            <p:nvPr/>
          </p:nvSpPr>
          <p:spPr>
            <a:xfrm>
              <a:off x="1032713" y="402048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195" name="object 2195" descr=""/>
            <p:cNvSpPr/>
            <p:nvPr/>
          </p:nvSpPr>
          <p:spPr>
            <a:xfrm>
              <a:off x="1032713" y="403570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14" y="7619"/>
                  </a:lnTo>
                  <a:lnTo>
                    <a:pt x="5918" y="7619"/>
                  </a:lnTo>
                  <a:lnTo>
                    <a:pt x="7619" y="5918"/>
                  </a:lnTo>
                  <a:lnTo>
                    <a:pt x="7619" y="3809"/>
                  </a:lnTo>
                  <a:lnTo>
                    <a:pt x="7619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196" name="object 2196" descr=""/>
            <p:cNvSpPr/>
            <p:nvPr/>
          </p:nvSpPr>
          <p:spPr>
            <a:xfrm>
              <a:off x="1032713" y="403570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14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14"/>
                  </a:lnTo>
                  <a:lnTo>
                    <a:pt x="0" y="3809"/>
                  </a:lnTo>
                  <a:lnTo>
                    <a:pt x="0" y="5918"/>
                  </a:lnTo>
                  <a:lnTo>
                    <a:pt x="1714" y="7619"/>
                  </a:lnTo>
                  <a:lnTo>
                    <a:pt x="3809" y="7619"/>
                  </a:lnTo>
                  <a:lnTo>
                    <a:pt x="5918" y="7619"/>
                  </a:lnTo>
                  <a:lnTo>
                    <a:pt x="7619" y="5918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197" name="object 2197" descr=""/>
            <p:cNvSpPr/>
            <p:nvPr/>
          </p:nvSpPr>
          <p:spPr>
            <a:xfrm>
              <a:off x="1032713" y="405093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198" name="object 2198" descr=""/>
            <p:cNvSpPr/>
            <p:nvPr/>
          </p:nvSpPr>
          <p:spPr>
            <a:xfrm>
              <a:off x="1032713" y="405093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199" name="object 2199" descr=""/>
            <p:cNvSpPr/>
            <p:nvPr/>
          </p:nvSpPr>
          <p:spPr>
            <a:xfrm>
              <a:off x="1032713" y="406615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200" name="object 2200" descr=""/>
            <p:cNvSpPr/>
            <p:nvPr/>
          </p:nvSpPr>
          <p:spPr>
            <a:xfrm>
              <a:off x="1032713" y="406615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201" name="object 2201" descr=""/>
            <p:cNvSpPr/>
            <p:nvPr/>
          </p:nvSpPr>
          <p:spPr>
            <a:xfrm>
              <a:off x="1032713" y="408137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14" y="7619"/>
                  </a:lnTo>
                  <a:lnTo>
                    <a:pt x="5918" y="7619"/>
                  </a:lnTo>
                  <a:lnTo>
                    <a:pt x="7619" y="5918"/>
                  </a:lnTo>
                  <a:lnTo>
                    <a:pt x="7619" y="3809"/>
                  </a:lnTo>
                  <a:lnTo>
                    <a:pt x="7619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202" name="object 2202" descr=""/>
            <p:cNvSpPr/>
            <p:nvPr/>
          </p:nvSpPr>
          <p:spPr>
            <a:xfrm>
              <a:off x="1032713" y="408137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14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14"/>
                  </a:lnTo>
                  <a:lnTo>
                    <a:pt x="0" y="3809"/>
                  </a:lnTo>
                  <a:lnTo>
                    <a:pt x="0" y="5918"/>
                  </a:lnTo>
                  <a:lnTo>
                    <a:pt x="1714" y="7619"/>
                  </a:lnTo>
                  <a:lnTo>
                    <a:pt x="3809" y="7619"/>
                  </a:lnTo>
                  <a:lnTo>
                    <a:pt x="5918" y="7619"/>
                  </a:lnTo>
                  <a:lnTo>
                    <a:pt x="7619" y="5918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203" name="object 2203" descr=""/>
            <p:cNvSpPr/>
            <p:nvPr/>
          </p:nvSpPr>
          <p:spPr>
            <a:xfrm>
              <a:off x="1032713" y="409660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20"/>
                  </a:lnTo>
                  <a:lnTo>
                    <a:pt x="5918" y="7620"/>
                  </a:lnTo>
                  <a:lnTo>
                    <a:pt x="7619" y="5905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204" name="object 2204" descr=""/>
            <p:cNvSpPr/>
            <p:nvPr/>
          </p:nvSpPr>
          <p:spPr>
            <a:xfrm>
              <a:off x="1032713" y="409660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14" y="7620"/>
                  </a:lnTo>
                  <a:lnTo>
                    <a:pt x="3809" y="7620"/>
                  </a:lnTo>
                  <a:lnTo>
                    <a:pt x="5918" y="7620"/>
                  </a:lnTo>
                  <a:lnTo>
                    <a:pt x="7619" y="5905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205" name="object 2205" descr=""/>
            <p:cNvSpPr/>
            <p:nvPr/>
          </p:nvSpPr>
          <p:spPr>
            <a:xfrm>
              <a:off x="1032713" y="411182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206" name="object 2206" descr=""/>
            <p:cNvSpPr/>
            <p:nvPr/>
          </p:nvSpPr>
          <p:spPr>
            <a:xfrm>
              <a:off x="1032713" y="411182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207" name="object 2207" descr=""/>
            <p:cNvSpPr/>
            <p:nvPr/>
          </p:nvSpPr>
          <p:spPr>
            <a:xfrm>
              <a:off x="1032713" y="412704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14" y="7619"/>
                  </a:lnTo>
                  <a:lnTo>
                    <a:pt x="5918" y="7619"/>
                  </a:lnTo>
                  <a:lnTo>
                    <a:pt x="7619" y="5918"/>
                  </a:lnTo>
                  <a:lnTo>
                    <a:pt x="7619" y="3809"/>
                  </a:lnTo>
                  <a:lnTo>
                    <a:pt x="7619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208" name="object 2208" descr=""/>
            <p:cNvSpPr/>
            <p:nvPr/>
          </p:nvSpPr>
          <p:spPr>
            <a:xfrm>
              <a:off x="1032713" y="412704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14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14"/>
                  </a:lnTo>
                  <a:lnTo>
                    <a:pt x="0" y="3809"/>
                  </a:lnTo>
                  <a:lnTo>
                    <a:pt x="0" y="5918"/>
                  </a:lnTo>
                  <a:lnTo>
                    <a:pt x="1714" y="7619"/>
                  </a:lnTo>
                  <a:lnTo>
                    <a:pt x="3809" y="7619"/>
                  </a:lnTo>
                  <a:lnTo>
                    <a:pt x="5918" y="7619"/>
                  </a:lnTo>
                  <a:lnTo>
                    <a:pt x="7619" y="5918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209" name="object 2209" descr=""/>
            <p:cNvSpPr/>
            <p:nvPr/>
          </p:nvSpPr>
          <p:spPr>
            <a:xfrm>
              <a:off x="1032713" y="414227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20"/>
                  </a:lnTo>
                  <a:lnTo>
                    <a:pt x="5918" y="7620"/>
                  </a:lnTo>
                  <a:lnTo>
                    <a:pt x="7619" y="5905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210" name="object 2210" descr=""/>
            <p:cNvSpPr/>
            <p:nvPr/>
          </p:nvSpPr>
          <p:spPr>
            <a:xfrm>
              <a:off x="1032713" y="414227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14" y="7620"/>
                  </a:lnTo>
                  <a:lnTo>
                    <a:pt x="3809" y="7620"/>
                  </a:lnTo>
                  <a:lnTo>
                    <a:pt x="5918" y="7620"/>
                  </a:lnTo>
                  <a:lnTo>
                    <a:pt x="7619" y="5905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211" name="object 2211" descr=""/>
            <p:cNvSpPr/>
            <p:nvPr/>
          </p:nvSpPr>
          <p:spPr>
            <a:xfrm>
              <a:off x="1032713" y="415749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212" name="object 2212" descr=""/>
            <p:cNvSpPr/>
            <p:nvPr/>
          </p:nvSpPr>
          <p:spPr>
            <a:xfrm>
              <a:off x="1032713" y="415749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213" name="object 2213" descr=""/>
            <p:cNvSpPr/>
            <p:nvPr/>
          </p:nvSpPr>
          <p:spPr>
            <a:xfrm>
              <a:off x="1032713" y="417272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214" name="object 2214" descr=""/>
            <p:cNvSpPr/>
            <p:nvPr/>
          </p:nvSpPr>
          <p:spPr>
            <a:xfrm>
              <a:off x="1032713" y="417272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215" name="object 2215" descr=""/>
            <p:cNvSpPr/>
            <p:nvPr/>
          </p:nvSpPr>
          <p:spPr>
            <a:xfrm>
              <a:off x="1032713" y="418793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19"/>
                  </a:lnTo>
                  <a:lnTo>
                    <a:pt x="5918" y="7619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216" name="object 2216" descr=""/>
            <p:cNvSpPr/>
            <p:nvPr/>
          </p:nvSpPr>
          <p:spPr>
            <a:xfrm>
              <a:off x="1032713" y="418793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19"/>
                  </a:lnTo>
                  <a:lnTo>
                    <a:pt x="3809" y="7619"/>
                  </a:lnTo>
                  <a:lnTo>
                    <a:pt x="5918" y="7619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217" name="object 2217" descr=""/>
            <p:cNvSpPr/>
            <p:nvPr/>
          </p:nvSpPr>
          <p:spPr>
            <a:xfrm>
              <a:off x="1032713" y="420316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218" name="object 2218" descr=""/>
            <p:cNvSpPr/>
            <p:nvPr/>
          </p:nvSpPr>
          <p:spPr>
            <a:xfrm>
              <a:off x="1032713" y="420316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219" name="object 2219" descr=""/>
            <p:cNvSpPr/>
            <p:nvPr/>
          </p:nvSpPr>
          <p:spPr>
            <a:xfrm>
              <a:off x="1032713" y="421839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220" name="object 2220" descr=""/>
            <p:cNvSpPr/>
            <p:nvPr/>
          </p:nvSpPr>
          <p:spPr>
            <a:xfrm>
              <a:off x="1032713" y="421839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221" name="object 2221" descr=""/>
            <p:cNvSpPr/>
            <p:nvPr/>
          </p:nvSpPr>
          <p:spPr>
            <a:xfrm>
              <a:off x="1032713" y="423360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14"/>
                  </a:lnTo>
                  <a:lnTo>
                    <a:pt x="0" y="5905"/>
                  </a:lnTo>
                  <a:lnTo>
                    <a:pt x="1714" y="7619"/>
                  </a:lnTo>
                  <a:lnTo>
                    <a:pt x="5918" y="7619"/>
                  </a:lnTo>
                  <a:lnTo>
                    <a:pt x="7619" y="5905"/>
                  </a:lnTo>
                  <a:lnTo>
                    <a:pt x="7619" y="3809"/>
                  </a:lnTo>
                  <a:lnTo>
                    <a:pt x="7619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222" name="object 2222" descr=""/>
            <p:cNvSpPr/>
            <p:nvPr/>
          </p:nvSpPr>
          <p:spPr>
            <a:xfrm>
              <a:off x="1032713" y="423360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14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14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14" y="7619"/>
                  </a:lnTo>
                  <a:lnTo>
                    <a:pt x="3809" y="7619"/>
                  </a:lnTo>
                  <a:lnTo>
                    <a:pt x="5918" y="7619"/>
                  </a:lnTo>
                  <a:lnTo>
                    <a:pt x="7619" y="5905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223" name="object 2223" descr=""/>
            <p:cNvSpPr/>
            <p:nvPr/>
          </p:nvSpPr>
          <p:spPr>
            <a:xfrm>
              <a:off x="1032713" y="424883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224" name="object 2224" descr=""/>
            <p:cNvSpPr/>
            <p:nvPr/>
          </p:nvSpPr>
          <p:spPr>
            <a:xfrm>
              <a:off x="1032713" y="424883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225" name="object 2225" descr=""/>
            <p:cNvSpPr/>
            <p:nvPr/>
          </p:nvSpPr>
          <p:spPr>
            <a:xfrm>
              <a:off x="1032713" y="426406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226" name="object 2226" descr=""/>
            <p:cNvSpPr/>
            <p:nvPr/>
          </p:nvSpPr>
          <p:spPr>
            <a:xfrm>
              <a:off x="1032713" y="426406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227" name="object 2227" descr=""/>
            <p:cNvSpPr/>
            <p:nvPr/>
          </p:nvSpPr>
          <p:spPr>
            <a:xfrm>
              <a:off x="1032713" y="427927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14" y="7619"/>
                  </a:lnTo>
                  <a:lnTo>
                    <a:pt x="5918" y="7619"/>
                  </a:lnTo>
                  <a:lnTo>
                    <a:pt x="7619" y="5918"/>
                  </a:lnTo>
                  <a:lnTo>
                    <a:pt x="7619" y="3809"/>
                  </a:lnTo>
                  <a:lnTo>
                    <a:pt x="7619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228" name="object 2228" descr=""/>
            <p:cNvSpPr/>
            <p:nvPr/>
          </p:nvSpPr>
          <p:spPr>
            <a:xfrm>
              <a:off x="1032713" y="427927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14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14"/>
                  </a:lnTo>
                  <a:lnTo>
                    <a:pt x="0" y="3809"/>
                  </a:lnTo>
                  <a:lnTo>
                    <a:pt x="0" y="5918"/>
                  </a:lnTo>
                  <a:lnTo>
                    <a:pt x="1714" y="7619"/>
                  </a:lnTo>
                  <a:lnTo>
                    <a:pt x="3809" y="7619"/>
                  </a:lnTo>
                  <a:lnTo>
                    <a:pt x="5918" y="7619"/>
                  </a:lnTo>
                  <a:lnTo>
                    <a:pt x="7619" y="5918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229" name="object 2229" descr=""/>
            <p:cNvSpPr/>
            <p:nvPr/>
          </p:nvSpPr>
          <p:spPr>
            <a:xfrm>
              <a:off x="1032713" y="429450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230" name="object 2230" descr=""/>
            <p:cNvSpPr/>
            <p:nvPr/>
          </p:nvSpPr>
          <p:spPr>
            <a:xfrm>
              <a:off x="1032713" y="429450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231" name="object 2231" descr=""/>
            <p:cNvSpPr/>
            <p:nvPr/>
          </p:nvSpPr>
          <p:spPr>
            <a:xfrm>
              <a:off x="1032713" y="430973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232" name="object 2232" descr=""/>
            <p:cNvSpPr/>
            <p:nvPr/>
          </p:nvSpPr>
          <p:spPr>
            <a:xfrm>
              <a:off x="1032713" y="430973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233" name="object 2233" descr=""/>
            <p:cNvSpPr/>
            <p:nvPr/>
          </p:nvSpPr>
          <p:spPr>
            <a:xfrm>
              <a:off x="1032713" y="432494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14" y="7619"/>
                  </a:lnTo>
                  <a:lnTo>
                    <a:pt x="5918" y="7619"/>
                  </a:lnTo>
                  <a:lnTo>
                    <a:pt x="7619" y="5918"/>
                  </a:lnTo>
                  <a:lnTo>
                    <a:pt x="7619" y="3809"/>
                  </a:lnTo>
                  <a:lnTo>
                    <a:pt x="7619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234" name="object 2234" descr=""/>
            <p:cNvSpPr/>
            <p:nvPr/>
          </p:nvSpPr>
          <p:spPr>
            <a:xfrm>
              <a:off x="1032713" y="432494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14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14"/>
                  </a:lnTo>
                  <a:lnTo>
                    <a:pt x="0" y="3809"/>
                  </a:lnTo>
                  <a:lnTo>
                    <a:pt x="0" y="5918"/>
                  </a:lnTo>
                  <a:lnTo>
                    <a:pt x="1714" y="7619"/>
                  </a:lnTo>
                  <a:lnTo>
                    <a:pt x="3809" y="7619"/>
                  </a:lnTo>
                  <a:lnTo>
                    <a:pt x="5918" y="7619"/>
                  </a:lnTo>
                  <a:lnTo>
                    <a:pt x="7619" y="5918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235" name="object 2235" descr=""/>
            <p:cNvSpPr/>
            <p:nvPr/>
          </p:nvSpPr>
          <p:spPr>
            <a:xfrm>
              <a:off x="1032713" y="434017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20"/>
                  </a:lnTo>
                  <a:lnTo>
                    <a:pt x="5918" y="7620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236" name="object 2236" descr=""/>
            <p:cNvSpPr/>
            <p:nvPr/>
          </p:nvSpPr>
          <p:spPr>
            <a:xfrm>
              <a:off x="1032713" y="434017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20"/>
                  </a:lnTo>
                  <a:lnTo>
                    <a:pt x="3809" y="7620"/>
                  </a:lnTo>
                  <a:lnTo>
                    <a:pt x="5918" y="7620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237" name="object 2237" descr=""/>
            <p:cNvSpPr/>
            <p:nvPr/>
          </p:nvSpPr>
          <p:spPr>
            <a:xfrm>
              <a:off x="1032713" y="435540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238" name="object 2238" descr=""/>
            <p:cNvSpPr/>
            <p:nvPr/>
          </p:nvSpPr>
          <p:spPr>
            <a:xfrm>
              <a:off x="1032713" y="435540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239" name="object 2239" descr=""/>
            <p:cNvSpPr/>
            <p:nvPr/>
          </p:nvSpPr>
          <p:spPr>
            <a:xfrm>
              <a:off x="1032713" y="437062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240" name="object 2240" descr=""/>
            <p:cNvSpPr/>
            <p:nvPr/>
          </p:nvSpPr>
          <p:spPr>
            <a:xfrm>
              <a:off x="1032713" y="437062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241" name="object 2241" descr=""/>
            <p:cNvSpPr/>
            <p:nvPr/>
          </p:nvSpPr>
          <p:spPr>
            <a:xfrm>
              <a:off x="1032713" y="438584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20"/>
                  </a:lnTo>
                  <a:lnTo>
                    <a:pt x="5918" y="7620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242" name="object 2242" descr=""/>
            <p:cNvSpPr/>
            <p:nvPr/>
          </p:nvSpPr>
          <p:spPr>
            <a:xfrm>
              <a:off x="1032713" y="438584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20"/>
                  </a:lnTo>
                  <a:lnTo>
                    <a:pt x="3809" y="7620"/>
                  </a:lnTo>
                  <a:lnTo>
                    <a:pt x="5918" y="7620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243" name="object 2243" descr=""/>
            <p:cNvSpPr/>
            <p:nvPr/>
          </p:nvSpPr>
          <p:spPr>
            <a:xfrm>
              <a:off x="1032713" y="440107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244" name="object 2244" descr=""/>
            <p:cNvSpPr/>
            <p:nvPr/>
          </p:nvSpPr>
          <p:spPr>
            <a:xfrm>
              <a:off x="1032713" y="440107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245" name="object 2245" descr=""/>
            <p:cNvSpPr/>
            <p:nvPr/>
          </p:nvSpPr>
          <p:spPr>
            <a:xfrm>
              <a:off x="1032713" y="441629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246" name="object 2246" descr=""/>
            <p:cNvSpPr/>
            <p:nvPr/>
          </p:nvSpPr>
          <p:spPr>
            <a:xfrm>
              <a:off x="1032713" y="441629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247" name="object 2247" descr=""/>
            <p:cNvSpPr/>
            <p:nvPr/>
          </p:nvSpPr>
          <p:spPr>
            <a:xfrm>
              <a:off x="1032713" y="443151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20"/>
                  </a:lnTo>
                  <a:lnTo>
                    <a:pt x="5918" y="7620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248" name="object 2248" descr=""/>
            <p:cNvSpPr/>
            <p:nvPr/>
          </p:nvSpPr>
          <p:spPr>
            <a:xfrm>
              <a:off x="1032713" y="443151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20"/>
                  </a:lnTo>
                  <a:lnTo>
                    <a:pt x="3809" y="7620"/>
                  </a:lnTo>
                  <a:lnTo>
                    <a:pt x="5918" y="7620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249" name="object 2249" descr=""/>
            <p:cNvSpPr/>
            <p:nvPr/>
          </p:nvSpPr>
          <p:spPr>
            <a:xfrm>
              <a:off x="1032713" y="444673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250" name="object 2250" descr=""/>
            <p:cNvSpPr/>
            <p:nvPr/>
          </p:nvSpPr>
          <p:spPr>
            <a:xfrm>
              <a:off x="1032713" y="444673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251" name="object 2251" descr=""/>
            <p:cNvSpPr/>
            <p:nvPr/>
          </p:nvSpPr>
          <p:spPr>
            <a:xfrm>
              <a:off x="1032713" y="446196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252" name="object 2252" descr=""/>
            <p:cNvSpPr/>
            <p:nvPr/>
          </p:nvSpPr>
          <p:spPr>
            <a:xfrm>
              <a:off x="1032713" y="446196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253" name="object 2253" descr=""/>
            <p:cNvSpPr/>
            <p:nvPr/>
          </p:nvSpPr>
          <p:spPr>
            <a:xfrm>
              <a:off x="1032713" y="447718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10"/>
                  </a:lnTo>
                  <a:lnTo>
                    <a:pt x="7619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254" name="object 2254" descr=""/>
            <p:cNvSpPr/>
            <p:nvPr/>
          </p:nvSpPr>
          <p:spPr>
            <a:xfrm>
              <a:off x="1032713" y="447718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14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14"/>
                  </a:lnTo>
                  <a:lnTo>
                    <a:pt x="0" y="3810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3809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255" name="object 2255" descr=""/>
            <p:cNvSpPr/>
            <p:nvPr/>
          </p:nvSpPr>
          <p:spPr>
            <a:xfrm>
              <a:off x="1032713" y="449240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256" name="object 2256" descr=""/>
            <p:cNvSpPr/>
            <p:nvPr/>
          </p:nvSpPr>
          <p:spPr>
            <a:xfrm>
              <a:off x="1032713" y="449240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257" name="object 2257" descr=""/>
            <p:cNvSpPr/>
            <p:nvPr/>
          </p:nvSpPr>
          <p:spPr>
            <a:xfrm>
              <a:off x="1032713" y="450763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258" name="object 2258" descr=""/>
            <p:cNvSpPr/>
            <p:nvPr/>
          </p:nvSpPr>
          <p:spPr>
            <a:xfrm>
              <a:off x="1032713" y="450763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259" name="object 2259" descr=""/>
            <p:cNvSpPr/>
            <p:nvPr/>
          </p:nvSpPr>
          <p:spPr>
            <a:xfrm>
              <a:off x="1032713" y="452285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10"/>
                  </a:lnTo>
                  <a:lnTo>
                    <a:pt x="7619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260" name="object 2260" descr=""/>
            <p:cNvSpPr/>
            <p:nvPr/>
          </p:nvSpPr>
          <p:spPr>
            <a:xfrm>
              <a:off x="1032713" y="452285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14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14"/>
                  </a:lnTo>
                  <a:lnTo>
                    <a:pt x="0" y="3810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3809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261" name="object 2261" descr=""/>
            <p:cNvSpPr/>
            <p:nvPr/>
          </p:nvSpPr>
          <p:spPr>
            <a:xfrm>
              <a:off x="1032713" y="453807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262" name="object 2262" descr=""/>
            <p:cNvSpPr/>
            <p:nvPr/>
          </p:nvSpPr>
          <p:spPr>
            <a:xfrm>
              <a:off x="1032713" y="453807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263" name="object 2263" descr=""/>
            <p:cNvSpPr/>
            <p:nvPr/>
          </p:nvSpPr>
          <p:spPr>
            <a:xfrm>
              <a:off x="1032713" y="455330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264" name="object 2264" descr=""/>
            <p:cNvSpPr/>
            <p:nvPr/>
          </p:nvSpPr>
          <p:spPr>
            <a:xfrm>
              <a:off x="1032713" y="455330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265" name="object 2265" descr=""/>
            <p:cNvSpPr/>
            <p:nvPr/>
          </p:nvSpPr>
          <p:spPr>
            <a:xfrm>
              <a:off x="1032713" y="456853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266" name="object 2266" descr=""/>
            <p:cNvSpPr/>
            <p:nvPr/>
          </p:nvSpPr>
          <p:spPr>
            <a:xfrm>
              <a:off x="1032713" y="456853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267" name="object 2267" descr=""/>
            <p:cNvSpPr/>
            <p:nvPr/>
          </p:nvSpPr>
          <p:spPr>
            <a:xfrm>
              <a:off x="1032713" y="458374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19"/>
                  </a:lnTo>
                  <a:lnTo>
                    <a:pt x="5918" y="7619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268" name="object 2268" descr=""/>
            <p:cNvSpPr/>
            <p:nvPr/>
          </p:nvSpPr>
          <p:spPr>
            <a:xfrm>
              <a:off x="1032713" y="458374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19"/>
                  </a:lnTo>
                  <a:lnTo>
                    <a:pt x="3809" y="7619"/>
                  </a:lnTo>
                  <a:lnTo>
                    <a:pt x="5918" y="7619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269" name="object 2269" descr=""/>
            <p:cNvSpPr/>
            <p:nvPr/>
          </p:nvSpPr>
          <p:spPr>
            <a:xfrm>
              <a:off x="1032713" y="459897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270" name="object 2270" descr=""/>
            <p:cNvSpPr/>
            <p:nvPr/>
          </p:nvSpPr>
          <p:spPr>
            <a:xfrm>
              <a:off x="1032713" y="459897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271" name="object 2271" descr=""/>
            <p:cNvSpPr/>
            <p:nvPr/>
          </p:nvSpPr>
          <p:spPr>
            <a:xfrm>
              <a:off x="1032713" y="461420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272" name="object 2272" descr=""/>
            <p:cNvSpPr/>
            <p:nvPr/>
          </p:nvSpPr>
          <p:spPr>
            <a:xfrm>
              <a:off x="1032713" y="461420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273" name="object 2273" descr=""/>
            <p:cNvSpPr/>
            <p:nvPr/>
          </p:nvSpPr>
          <p:spPr>
            <a:xfrm>
              <a:off x="1032713" y="462941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19"/>
                  </a:lnTo>
                  <a:lnTo>
                    <a:pt x="5918" y="7619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274" name="object 2274" descr=""/>
            <p:cNvSpPr/>
            <p:nvPr/>
          </p:nvSpPr>
          <p:spPr>
            <a:xfrm>
              <a:off x="1032713" y="462941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19"/>
                  </a:lnTo>
                  <a:lnTo>
                    <a:pt x="3809" y="7619"/>
                  </a:lnTo>
                  <a:lnTo>
                    <a:pt x="5918" y="7619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275" name="object 2275" descr=""/>
            <p:cNvSpPr/>
            <p:nvPr/>
          </p:nvSpPr>
          <p:spPr>
            <a:xfrm>
              <a:off x="1032713" y="464464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276" name="object 2276" descr=""/>
            <p:cNvSpPr/>
            <p:nvPr/>
          </p:nvSpPr>
          <p:spPr>
            <a:xfrm>
              <a:off x="1032713" y="464464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277" name="object 2277" descr=""/>
            <p:cNvSpPr/>
            <p:nvPr/>
          </p:nvSpPr>
          <p:spPr>
            <a:xfrm>
              <a:off x="1032713" y="465987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278" name="object 2278" descr=""/>
            <p:cNvSpPr/>
            <p:nvPr/>
          </p:nvSpPr>
          <p:spPr>
            <a:xfrm>
              <a:off x="1032713" y="465987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279" name="object 2279" descr=""/>
            <p:cNvSpPr/>
            <p:nvPr/>
          </p:nvSpPr>
          <p:spPr>
            <a:xfrm>
              <a:off x="1032713" y="467508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19"/>
                  </a:lnTo>
                  <a:lnTo>
                    <a:pt x="5918" y="7619"/>
                  </a:lnTo>
                  <a:lnTo>
                    <a:pt x="7619" y="5905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280" name="object 2280" descr=""/>
            <p:cNvSpPr/>
            <p:nvPr/>
          </p:nvSpPr>
          <p:spPr>
            <a:xfrm>
              <a:off x="1032713" y="467508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14" y="7619"/>
                  </a:lnTo>
                  <a:lnTo>
                    <a:pt x="3809" y="7619"/>
                  </a:lnTo>
                  <a:lnTo>
                    <a:pt x="5918" y="7619"/>
                  </a:lnTo>
                  <a:lnTo>
                    <a:pt x="7619" y="5905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281" name="object 2281" descr=""/>
            <p:cNvSpPr/>
            <p:nvPr/>
          </p:nvSpPr>
          <p:spPr>
            <a:xfrm>
              <a:off x="1032713" y="469031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282" name="object 2282" descr=""/>
            <p:cNvSpPr/>
            <p:nvPr/>
          </p:nvSpPr>
          <p:spPr>
            <a:xfrm>
              <a:off x="1032713" y="469031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283" name="object 2283" descr=""/>
            <p:cNvSpPr/>
            <p:nvPr/>
          </p:nvSpPr>
          <p:spPr>
            <a:xfrm>
              <a:off x="1032713" y="470554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284" name="object 2284" descr=""/>
            <p:cNvSpPr/>
            <p:nvPr/>
          </p:nvSpPr>
          <p:spPr>
            <a:xfrm>
              <a:off x="1032713" y="470554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285" name="object 2285" descr=""/>
            <p:cNvSpPr/>
            <p:nvPr/>
          </p:nvSpPr>
          <p:spPr>
            <a:xfrm>
              <a:off x="1032713" y="472075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14" y="7619"/>
                  </a:lnTo>
                  <a:lnTo>
                    <a:pt x="5918" y="7619"/>
                  </a:lnTo>
                  <a:lnTo>
                    <a:pt x="7619" y="5918"/>
                  </a:lnTo>
                  <a:lnTo>
                    <a:pt x="7619" y="3809"/>
                  </a:lnTo>
                  <a:lnTo>
                    <a:pt x="7619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286" name="object 2286" descr=""/>
            <p:cNvSpPr/>
            <p:nvPr/>
          </p:nvSpPr>
          <p:spPr>
            <a:xfrm>
              <a:off x="1032713" y="472075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14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14"/>
                  </a:lnTo>
                  <a:lnTo>
                    <a:pt x="0" y="3809"/>
                  </a:lnTo>
                  <a:lnTo>
                    <a:pt x="0" y="5918"/>
                  </a:lnTo>
                  <a:lnTo>
                    <a:pt x="1714" y="7619"/>
                  </a:lnTo>
                  <a:lnTo>
                    <a:pt x="3809" y="7619"/>
                  </a:lnTo>
                  <a:lnTo>
                    <a:pt x="5918" y="7619"/>
                  </a:lnTo>
                  <a:lnTo>
                    <a:pt x="7619" y="5918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287" name="object 2287" descr=""/>
            <p:cNvSpPr/>
            <p:nvPr/>
          </p:nvSpPr>
          <p:spPr>
            <a:xfrm>
              <a:off x="1032713" y="473598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288" name="object 2288" descr=""/>
            <p:cNvSpPr/>
            <p:nvPr/>
          </p:nvSpPr>
          <p:spPr>
            <a:xfrm>
              <a:off x="1032713" y="473598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289" name="object 2289" descr=""/>
            <p:cNvSpPr/>
            <p:nvPr/>
          </p:nvSpPr>
          <p:spPr>
            <a:xfrm>
              <a:off x="1032713" y="475120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290" name="object 2290" descr=""/>
            <p:cNvSpPr/>
            <p:nvPr/>
          </p:nvSpPr>
          <p:spPr>
            <a:xfrm>
              <a:off x="1032713" y="475120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291" name="object 2291" descr=""/>
            <p:cNvSpPr/>
            <p:nvPr/>
          </p:nvSpPr>
          <p:spPr>
            <a:xfrm>
              <a:off x="1032713" y="476642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14" y="7619"/>
                  </a:lnTo>
                  <a:lnTo>
                    <a:pt x="5918" y="7619"/>
                  </a:lnTo>
                  <a:lnTo>
                    <a:pt x="7619" y="5918"/>
                  </a:lnTo>
                  <a:lnTo>
                    <a:pt x="7619" y="3809"/>
                  </a:lnTo>
                  <a:lnTo>
                    <a:pt x="7619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292" name="object 2292" descr=""/>
            <p:cNvSpPr/>
            <p:nvPr/>
          </p:nvSpPr>
          <p:spPr>
            <a:xfrm>
              <a:off x="1032713" y="476642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14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14"/>
                  </a:lnTo>
                  <a:lnTo>
                    <a:pt x="0" y="3809"/>
                  </a:lnTo>
                  <a:lnTo>
                    <a:pt x="0" y="5918"/>
                  </a:lnTo>
                  <a:lnTo>
                    <a:pt x="1714" y="7619"/>
                  </a:lnTo>
                  <a:lnTo>
                    <a:pt x="3809" y="7619"/>
                  </a:lnTo>
                  <a:lnTo>
                    <a:pt x="5918" y="7619"/>
                  </a:lnTo>
                  <a:lnTo>
                    <a:pt x="7619" y="5918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293" name="object 2293" descr=""/>
            <p:cNvSpPr/>
            <p:nvPr/>
          </p:nvSpPr>
          <p:spPr>
            <a:xfrm>
              <a:off x="1032713" y="478165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294" name="object 2294" descr=""/>
            <p:cNvSpPr/>
            <p:nvPr/>
          </p:nvSpPr>
          <p:spPr>
            <a:xfrm>
              <a:off x="1032713" y="478165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295" name="object 2295" descr=""/>
            <p:cNvSpPr/>
            <p:nvPr/>
          </p:nvSpPr>
          <p:spPr>
            <a:xfrm>
              <a:off x="1032713" y="479687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296" name="object 2296" descr=""/>
            <p:cNvSpPr/>
            <p:nvPr/>
          </p:nvSpPr>
          <p:spPr>
            <a:xfrm>
              <a:off x="1032713" y="479687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297" name="object 2297" descr=""/>
            <p:cNvSpPr/>
            <p:nvPr/>
          </p:nvSpPr>
          <p:spPr>
            <a:xfrm>
              <a:off x="1032713" y="481210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298" name="object 2298" descr=""/>
            <p:cNvSpPr/>
            <p:nvPr/>
          </p:nvSpPr>
          <p:spPr>
            <a:xfrm>
              <a:off x="1032713" y="481210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299" name="object 2299" descr=""/>
            <p:cNvSpPr/>
            <p:nvPr/>
          </p:nvSpPr>
          <p:spPr>
            <a:xfrm>
              <a:off x="1032713" y="482732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20"/>
                  </a:lnTo>
                  <a:lnTo>
                    <a:pt x="5918" y="7620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300" name="object 2300" descr=""/>
            <p:cNvSpPr/>
            <p:nvPr/>
          </p:nvSpPr>
          <p:spPr>
            <a:xfrm>
              <a:off x="1032713" y="482732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20"/>
                  </a:lnTo>
                  <a:lnTo>
                    <a:pt x="3809" y="7620"/>
                  </a:lnTo>
                  <a:lnTo>
                    <a:pt x="5918" y="7620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301" name="object 2301" descr=""/>
            <p:cNvSpPr/>
            <p:nvPr/>
          </p:nvSpPr>
          <p:spPr>
            <a:xfrm>
              <a:off x="1032713" y="484254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302" name="object 2302" descr=""/>
            <p:cNvSpPr/>
            <p:nvPr/>
          </p:nvSpPr>
          <p:spPr>
            <a:xfrm>
              <a:off x="1032713" y="484254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303" name="object 2303" descr=""/>
            <p:cNvSpPr/>
            <p:nvPr/>
          </p:nvSpPr>
          <p:spPr>
            <a:xfrm>
              <a:off x="1032713" y="485777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304" name="object 2304" descr=""/>
            <p:cNvSpPr/>
            <p:nvPr/>
          </p:nvSpPr>
          <p:spPr>
            <a:xfrm>
              <a:off x="1032713" y="485777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305" name="object 2305" descr=""/>
            <p:cNvSpPr/>
            <p:nvPr/>
          </p:nvSpPr>
          <p:spPr>
            <a:xfrm>
              <a:off x="1032713" y="487298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20"/>
                  </a:lnTo>
                  <a:lnTo>
                    <a:pt x="5918" y="7620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306" name="object 2306" descr=""/>
            <p:cNvSpPr/>
            <p:nvPr/>
          </p:nvSpPr>
          <p:spPr>
            <a:xfrm>
              <a:off x="1032713" y="487298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20"/>
                  </a:lnTo>
                  <a:lnTo>
                    <a:pt x="3809" y="7620"/>
                  </a:lnTo>
                  <a:lnTo>
                    <a:pt x="5918" y="7620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307" name="object 2307" descr=""/>
            <p:cNvSpPr/>
            <p:nvPr/>
          </p:nvSpPr>
          <p:spPr>
            <a:xfrm>
              <a:off x="1032713" y="488821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308" name="object 2308" descr=""/>
            <p:cNvSpPr/>
            <p:nvPr/>
          </p:nvSpPr>
          <p:spPr>
            <a:xfrm>
              <a:off x="1032713" y="488821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309" name="object 2309" descr=""/>
            <p:cNvSpPr/>
            <p:nvPr/>
          </p:nvSpPr>
          <p:spPr>
            <a:xfrm>
              <a:off x="1032713" y="490344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310" name="object 2310" descr=""/>
            <p:cNvSpPr/>
            <p:nvPr/>
          </p:nvSpPr>
          <p:spPr>
            <a:xfrm>
              <a:off x="1032713" y="490344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311" name="object 2311" descr=""/>
            <p:cNvSpPr/>
            <p:nvPr/>
          </p:nvSpPr>
          <p:spPr>
            <a:xfrm>
              <a:off x="1032713" y="491865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10"/>
                  </a:lnTo>
                  <a:lnTo>
                    <a:pt x="7619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312" name="object 2312" descr=""/>
            <p:cNvSpPr/>
            <p:nvPr/>
          </p:nvSpPr>
          <p:spPr>
            <a:xfrm>
              <a:off x="1032713" y="491865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14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14"/>
                  </a:lnTo>
                  <a:lnTo>
                    <a:pt x="0" y="3810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3809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313" name="object 2313" descr=""/>
            <p:cNvSpPr/>
            <p:nvPr/>
          </p:nvSpPr>
          <p:spPr>
            <a:xfrm>
              <a:off x="1032713" y="493388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314" name="object 2314" descr=""/>
            <p:cNvSpPr/>
            <p:nvPr/>
          </p:nvSpPr>
          <p:spPr>
            <a:xfrm>
              <a:off x="1032713" y="493388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315" name="object 2315" descr=""/>
            <p:cNvSpPr/>
            <p:nvPr/>
          </p:nvSpPr>
          <p:spPr>
            <a:xfrm>
              <a:off x="1032713" y="494911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316" name="object 2316" descr=""/>
            <p:cNvSpPr/>
            <p:nvPr/>
          </p:nvSpPr>
          <p:spPr>
            <a:xfrm>
              <a:off x="1032713" y="494911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317" name="object 2317" descr=""/>
            <p:cNvSpPr/>
            <p:nvPr/>
          </p:nvSpPr>
          <p:spPr>
            <a:xfrm>
              <a:off x="1032713" y="496432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10"/>
                  </a:lnTo>
                  <a:lnTo>
                    <a:pt x="7619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318" name="object 2318" descr=""/>
            <p:cNvSpPr/>
            <p:nvPr/>
          </p:nvSpPr>
          <p:spPr>
            <a:xfrm>
              <a:off x="1032713" y="496432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14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14"/>
                  </a:lnTo>
                  <a:lnTo>
                    <a:pt x="0" y="3810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3809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319" name="object 2319" descr=""/>
            <p:cNvSpPr/>
            <p:nvPr/>
          </p:nvSpPr>
          <p:spPr>
            <a:xfrm>
              <a:off x="1032713" y="497955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320" name="object 2320" descr=""/>
            <p:cNvSpPr/>
            <p:nvPr/>
          </p:nvSpPr>
          <p:spPr>
            <a:xfrm>
              <a:off x="1032713" y="497955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321" name="object 2321" descr=""/>
            <p:cNvSpPr/>
            <p:nvPr/>
          </p:nvSpPr>
          <p:spPr>
            <a:xfrm>
              <a:off x="1032713" y="499478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322" name="object 2322" descr=""/>
            <p:cNvSpPr/>
            <p:nvPr/>
          </p:nvSpPr>
          <p:spPr>
            <a:xfrm>
              <a:off x="1032713" y="499478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323" name="object 2323" descr=""/>
            <p:cNvSpPr/>
            <p:nvPr/>
          </p:nvSpPr>
          <p:spPr>
            <a:xfrm>
              <a:off x="1032713" y="500999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10"/>
                  </a:lnTo>
                  <a:lnTo>
                    <a:pt x="7619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324" name="object 2324" descr=""/>
            <p:cNvSpPr/>
            <p:nvPr/>
          </p:nvSpPr>
          <p:spPr>
            <a:xfrm>
              <a:off x="1032713" y="500999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14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14"/>
                  </a:lnTo>
                  <a:lnTo>
                    <a:pt x="0" y="3810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3809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325" name="object 2325" descr=""/>
            <p:cNvSpPr/>
            <p:nvPr/>
          </p:nvSpPr>
          <p:spPr>
            <a:xfrm>
              <a:off x="1032713" y="502522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326" name="object 2326" descr=""/>
            <p:cNvSpPr/>
            <p:nvPr/>
          </p:nvSpPr>
          <p:spPr>
            <a:xfrm>
              <a:off x="1032713" y="502522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327" name="object 2327" descr=""/>
            <p:cNvSpPr/>
            <p:nvPr/>
          </p:nvSpPr>
          <p:spPr>
            <a:xfrm>
              <a:off x="1032713" y="504045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328" name="object 2328" descr=""/>
            <p:cNvSpPr/>
            <p:nvPr/>
          </p:nvSpPr>
          <p:spPr>
            <a:xfrm>
              <a:off x="1032713" y="504045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329" name="object 2329" descr=""/>
            <p:cNvSpPr/>
            <p:nvPr/>
          </p:nvSpPr>
          <p:spPr>
            <a:xfrm>
              <a:off x="1032713" y="505567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330" name="object 2330" descr=""/>
            <p:cNvSpPr/>
            <p:nvPr/>
          </p:nvSpPr>
          <p:spPr>
            <a:xfrm>
              <a:off x="1032713" y="505567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331" name="object 2331" descr=""/>
            <p:cNvSpPr/>
            <p:nvPr/>
          </p:nvSpPr>
          <p:spPr>
            <a:xfrm>
              <a:off x="1032713" y="507089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19"/>
                  </a:lnTo>
                  <a:lnTo>
                    <a:pt x="5918" y="7619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332" name="object 2332" descr=""/>
            <p:cNvSpPr/>
            <p:nvPr/>
          </p:nvSpPr>
          <p:spPr>
            <a:xfrm>
              <a:off x="1032713" y="507089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19"/>
                  </a:lnTo>
                  <a:lnTo>
                    <a:pt x="3809" y="7619"/>
                  </a:lnTo>
                  <a:lnTo>
                    <a:pt x="5918" y="7619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333" name="object 2333" descr=""/>
            <p:cNvSpPr/>
            <p:nvPr/>
          </p:nvSpPr>
          <p:spPr>
            <a:xfrm>
              <a:off x="1032713" y="508612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334" name="object 2334" descr=""/>
            <p:cNvSpPr/>
            <p:nvPr/>
          </p:nvSpPr>
          <p:spPr>
            <a:xfrm>
              <a:off x="1032713" y="508612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335" name="object 2335" descr=""/>
            <p:cNvSpPr/>
            <p:nvPr/>
          </p:nvSpPr>
          <p:spPr>
            <a:xfrm>
              <a:off x="1032713" y="510134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336" name="object 2336" descr=""/>
            <p:cNvSpPr/>
            <p:nvPr/>
          </p:nvSpPr>
          <p:spPr>
            <a:xfrm>
              <a:off x="1032713" y="510134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337" name="object 2337" descr=""/>
            <p:cNvSpPr/>
            <p:nvPr/>
          </p:nvSpPr>
          <p:spPr>
            <a:xfrm>
              <a:off x="1032713" y="511656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19"/>
                  </a:lnTo>
                  <a:lnTo>
                    <a:pt x="5918" y="7619"/>
                  </a:lnTo>
                  <a:lnTo>
                    <a:pt x="7619" y="5905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338" name="object 2338" descr=""/>
            <p:cNvSpPr/>
            <p:nvPr/>
          </p:nvSpPr>
          <p:spPr>
            <a:xfrm>
              <a:off x="1032713" y="511656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14" y="7619"/>
                  </a:lnTo>
                  <a:lnTo>
                    <a:pt x="3809" y="7619"/>
                  </a:lnTo>
                  <a:lnTo>
                    <a:pt x="5918" y="7619"/>
                  </a:lnTo>
                  <a:lnTo>
                    <a:pt x="7619" y="5905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339" name="object 2339" descr=""/>
            <p:cNvSpPr/>
            <p:nvPr/>
          </p:nvSpPr>
          <p:spPr>
            <a:xfrm>
              <a:off x="1032713" y="513179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340" name="object 2340" descr=""/>
            <p:cNvSpPr/>
            <p:nvPr/>
          </p:nvSpPr>
          <p:spPr>
            <a:xfrm>
              <a:off x="1032713" y="513179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341" name="object 2341" descr=""/>
            <p:cNvSpPr/>
            <p:nvPr/>
          </p:nvSpPr>
          <p:spPr>
            <a:xfrm>
              <a:off x="1032713" y="514701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342" name="object 2342" descr=""/>
            <p:cNvSpPr/>
            <p:nvPr/>
          </p:nvSpPr>
          <p:spPr>
            <a:xfrm>
              <a:off x="1032713" y="514701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343" name="object 2343" descr=""/>
            <p:cNvSpPr/>
            <p:nvPr/>
          </p:nvSpPr>
          <p:spPr>
            <a:xfrm>
              <a:off x="1032713" y="516223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14" y="7619"/>
                  </a:lnTo>
                  <a:lnTo>
                    <a:pt x="5918" y="7619"/>
                  </a:lnTo>
                  <a:lnTo>
                    <a:pt x="7619" y="5918"/>
                  </a:lnTo>
                  <a:lnTo>
                    <a:pt x="7619" y="3809"/>
                  </a:lnTo>
                  <a:lnTo>
                    <a:pt x="7619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344" name="object 2344" descr=""/>
            <p:cNvSpPr/>
            <p:nvPr/>
          </p:nvSpPr>
          <p:spPr>
            <a:xfrm>
              <a:off x="1032713" y="516223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14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14"/>
                  </a:lnTo>
                  <a:lnTo>
                    <a:pt x="0" y="3809"/>
                  </a:lnTo>
                  <a:lnTo>
                    <a:pt x="0" y="5918"/>
                  </a:lnTo>
                  <a:lnTo>
                    <a:pt x="1714" y="7619"/>
                  </a:lnTo>
                  <a:lnTo>
                    <a:pt x="3809" y="7619"/>
                  </a:lnTo>
                  <a:lnTo>
                    <a:pt x="5918" y="7619"/>
                  </a:lnTo>
                  <a:lnTo>
                    <a:pt x="7619" y="5918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345" name="object 2345" descr=""/>
            <p:cNvSpPr/>
            <p:nvPr/>
          </p:nvSpPr>
          <p:spPr>
            <a:xfrm>
              <a:off x="1032713" y="517745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346" name="object 2346" descr=""/>
            <p:cNvSpPr/>
            <p:nvPr/>
          </p:nvSpPr>
          <p:spPr>
            <a:xfrm>
              <a:off x="1032713" y="517745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347" name="object 2347" descr=""/>
            <p:cNvSpPr/>
            <p:nvPr/>
          </p:nvSpPr>
          <p:spPr>
            <a:xfrm>
              <a:off x="1032713" y="519268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348" name="object 2348" descr=""/>
            <p:cNvSpPr/>
            <p:nvPr/>
          </p:nvSpPr>
          <p:spPr>
            <a:xfrm>
              <a:off x="1032713" y="519268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349" name="object 2349" descr=""/>
            <p:cNvSpPr/>
            <p:nvPr/>
          </p:nvSpPr>
          <p:spPr>
            <a:xfrm>
              <a:off x="1032713" y="520790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14" y="7619"/>
                  </a:lnTo>
                  <a:lnTo>
                    <a:pt x="5918" y="7619"/>
                  </a:lnTo>
                  <a:lnTo>
                    <a:pt x="7619" y="5918"/>
                  </a:lnTo>
                  <a:lnTo>
                    <a:pt x="7619" y="3809"/>
                  </a:lnTo>
                  <a:lnTo>
                    <a:pt x="7619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350" name="object 2350" descr=""/>
            <p:cNvSpPr/>
            <p:nvPr/>
          </p:nvSpPr>
          <p:spPr>
            <a:xfrm>
              <a:off x="1032713" y="520790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14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14"/>
                  </a:lnTo>
                  <a:lnTo>
                    <a:pt x="0" y="3809"/>
                  </a:lnTo>
                  <a:lnTo>
                    <a:pt x="0" y="5918"/>
                  </a:lnTo>
                  <a:lnTo>
                    <a:pt x="1714" y="7619"/>
                  </a:lnTo>
                  <a:lnTo>
                    <a:pt x="3809" y="7619"/>
                  </a:lnTo>
                  <a:lnTo>
                    <a:pt x="5918" y="7619"/>
                  </a:lnTo>
                  <a:lnTo>
                    <a:pt x="7619" y="5918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351" name="object 2351" descr=""/>
            <p:cNvSpPr/>
            <p:nvPr/>
          </p:nvSpPr>
          <p:spPr>
            <a:xfrm>
              <a:off x="1032713" y="522312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352" name="object 2352" descr=""/>
            <p:cNvSpPr/>
            <p:nvPr/>
          </p:nvSpPr>
          <p:spPr>
            <a:xfrm>
              <a:off x="1032713" y="522312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353" name="object 2353" descr=""/>
            <p:cNvSpPr/>
            <p:nvPr/>
          </p:nvSpPr>
          <p:spPr>
            <a:xfrm>
              <a:off x="1032713" y="523835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354" name="object 2354" descr=""/>
            <p:cNvSpPr/>
            <p:nvPr/>
          </p:nvSpPr>
          <p:spPr>
            <a:xfrm>
              <a:off x="1032713" y="523835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355" name="object 2355" descr=""/>
            <p:cNvSpPr/>
            <p:nvPr/>
          </p:nvSpPr>
          <p:spPr>
            <a:xfrm>
              <a:off x="1032713" y="525357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10"/>
                  </a:lnTo>
                  <a:lnTo>
                    <a:pt x="7619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356" name="object 2356" descr=""/>
            <p:cNvSpPr/>
            <p:nvPr/>
          </p:nvSpPr>
          <p:spPr>
            <a:xfrm>
              <a:off x="1032713" y="525357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14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14"/>
                  </a:lnTo>
                  <a:lnTo>
                    <a:pt x="0" y="3810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3809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357" name="object 2357" descr=""/>
            <p:cNvSpPr/>
            <p:nvPr/>
          </p:nvSpPr>
          <p:spPr>
            <a:xfrm>
              <a:off x="1032713" y="526879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20"/>
                  </a:lnTo>
                  <a:lnTo>
                    <a:pt x="5918" y="7620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358" name="object 2358" descr=""/>
            <p:cNvSpPr/>
            <p:nvPr/>
          </p:nvSpPr>
          <p:spPr>
            <a:xfrm>
              <a:off x="1032713" y="526879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20"/>
                  </a:lnTo>
                  <a:lnTo>
                    <a:pt x="3809" y="7620"/>
                  </a:lnTo>
                  <a:lnTo>
                    <a:pt x="5918" y="7620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359" name="object 2359" descr=""/>
            <p:cNvSpPr/>
            <p:nvPr/>
          </p:nvSpPr>
          <p:spPr>
            <a:xfrm>
              <a:off x="1032713" y="528402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360" name="object 2360" descr=""/>
            <p:cNvSpPr/>
            <p:nvPr/>
          </p:nvSpPr>
          <p:spPr>
            <a:xfrm>
              <a:off x="1032713" y="528402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361" name="object 2361" descr=""/>
            <p:cNvSpPr/>
            <p:nvPr/>
          </p:nvSpPr>
          <p:spPr>
            <a:xfrm>
              <a:off x="1032713" y="529925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362" name="object 2362" descr=""/>
            <p:cNvSpPr/>
            <p:nvPr/>
          </p:nvSpPr>
          <p:spPr>
            <a:xfrm>
              <a:off x="1032713" y="529925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363" name="object 2363" descr=""/>
            <p:cNvSpPr/>
            <p:nvPr/>
          </p:nvSpPr>
          <p:spPr>
            <a:xfrm>
              <a:off x="1032713" y="531446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20"/>
                  </a:lnTo>
                  <a:lnTo>
                    <a:pt x="5918" y="7620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364" name="object 2364" descr=""/>
            <p:cNvSpPr/>
            <p:nvPr/>
          </p:nvSpPr>
          <p:spPr>
            <a:xfrm>
              <a:off x="1032713" y="531446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20"/>
                  </a:lnTo>
                  <a:lnTo>
                    <a:pt x="3809" y="7620"/>
                  </a:lnTo>
                  <a:lnTo>
                    <a:pt x="5918" y="7620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365" name="object 2365" descr=""/>
            <p:cNvSpPr/>
            <p:nvPr/>
          </p:nvSpPr>
          <p:spPr>
            <a:xfrm>
              <a:off x="1032713" y="532969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366" name="object 2366" descr=""/>
            <p:cNvSpPr/>
            <p:nvPr/>
          </p:nvSpPr>
          <p:spPr>
            <a:xfrm>
              <a:off x="1032713" y="532969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367" name="object 2367" descr=""/>
            <p:cNvSpPr/>
            <p:nvPr/>
          </p:nvSpPr>
          <p:spPr>
            <a:xfrm>
              <a:off x="1032713" y="534492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368" name="object 2368" descr=""/>
            <p:cNvSpPr/>
            <p:nvPr/>
          </p:nvSpPr>
          <p:spPr>
            <a:xfrm>
              <a:off x="1032713" y="534492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369" name="object 2369" descr=""/>
            <p:cNvSpPr/>
            <p:nvPr/>
          </p:nvSpPr>
          <p:spPr>
            <a:xfrm>
              <a:off x="1032713" y="536013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20"/>
                  </a:lnTo>
                  <a:lnTo>
                    <a:pt x="5918" y="7620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370" name="object 2370" descr=""/>
            <p:cNvSpPr/>
            <p:nvPr/>
          </p:nvSpPr>
          <p:spPr>
            <a:xfrm>
              <a:off x="1032713" y="536013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20"/>
                  </a:lnTo>
                  <a:lnTo>
                    <a:pt x="3809" y="7620"/>
                  </a:lnTo>
                  <a:lnTo>
                    <a:pt x="5918" y="7620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371" name="object 2371" descr=""/>
            <p:cNvSpPr/>
            <p:nvPr/>
          </p:nvSpPr>
          <p:spPr>
            <a:xfrm>
              <a:off x="1032713" y="537536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372" name="object 2372" descr=""/>
            <p:cNvSpPr/>
            <p:nvPr/>
          </p:nvSpPr>
          <p:spPr>
            <a:xfrm>
              <a:off x="1032713" y="537536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373" name="object 2373" descr=""/>
            <p:cNvSpPr/>
            <p:nvPr/>
          </p:nvSpPr>
          <p:spPr>
            <a:xfrm>
              <a:off x="1032713" y="539059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374" name="object 2374" descr=""/>
            <p:cNvSpPr/>
            <p:nvPr/>
          </p:nvSpPr>
          <p:spPr>
            <a:xfrm>
              <a:off x="1032713" y="539059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375" name="object 2375" descr=""/>
            <p:cNvSpPr/>
            <p:nvPr/>
          </p:nvSpPr>
          <p:spPr>
            <a:xfrm>
              <a:off x="1032713" y="540580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10"/>
                  </a:lnTo>
                  <a:lnTo>
                    <a:pt x="7619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376" name="object 2376" descr=""/>
            <p:cNvSpPr/>
            <p:nvPr/>
          </p:nvSpPr>
          <p:spPr>
            <a:xfrm>
              <a:off x="1032713" y="540580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14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14"/>
                  </a:lnTo>
                  <a:lnTo>
                    <a:pt x="0" y="3810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3809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377" name="object 2377" descr=""/>
            <p:cNvSpPr/>
            <p:nvPr/>
          </p:nvSpPr>
          <p:spPr>
            <a:xfrm>
              <a:off x="1032713" y="542103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378" name="object 2378" descr=""/>
            <p:cNvSpPr/>
            <p:nvPr/>
          </p:nvSpPr>
          <p:spPr>
            <a:xfrm>
              <a:off x="1032713" y="542103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379" name="object 2379" descr=""/>
            <p:cNvSpPr/>
            <p:nvPr/>
          </p:nvSpPr>
          <p:spPr>
            <a:xfrm>
              <a:off x="1032713" y="543626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380" name="object 2380" descr=""/>
            <p:cNvSpPr/>
            <p:nvPr/>
          </p:nvSpPr>
          <p:spPr>
            <a:xfrm>
              <a:off x="1032713" y="543626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381" name="object 2381" descr=""/>
            <p:cNvSpPr/>
            <p:nvPr/>
          </p:nvSpPr>
          <p:spPr>
            <a:xfrm>
              <a:off x="1032713" y="545147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10"/>
                  </a:lnTo>
                  <a:lnTo>
                    <a:pt x="7619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382" name="object 2382" descr=""/>
            <p:cNvSpPr/>
            <p:nvPr/>
          </p:nvSpPr>
          <p:spPr>
            <a:xfrm>
              <a:off x="1032713" y="545147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14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14"/>
                  </a:lnTo>
                  <a:lnTo>
                    <a:pt x="0" y="3810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3809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383" name="object 2383" descr=""/>
            <p:cNvSpPr/>
            <p:nvPr/>
          </p:nvSpPr>
          <p:spPr>
            <a:xfrm>
              <a:off x="1032713" y="546670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384" name="object 2384" descr=""/>
            <p:cNvSpPr/>
            <p:nvPr/>
          </p:nvSpPr>
          <p:spPr>
            <a:xfrm>
              <a:off x="1032713" y="546670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385" name="object 2385" descr=""/>
            <p:cNvSpPr/>
            <p:nvPr/>
          </p:nvSpPr>
          <p:spPr>
            <a:xfrm>
              <a:off x="1032713" y="548192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386" name="object 2386" descr=""/>
            <p:cNvSpPr/>
            <p:nvPr/>
          </p:nvSpPr>
          <p:spPr>
            <a:xfrm>
              <a:off x="1032713" y="548192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387" name="object 2387" descr=""/>
            <p:cNvSpPr/>
            <p:nvPr/>
          </p:nvSpPr>
          <p:spPr>
            <a:xfrm>
              <a:off x="1032713" y="549714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10"/>
                  </a:lnTo>
                  <a:lnTo>
                    <a:pt x="7619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388" name="object 2388" descr=""/>
            <p:cNvSpPr/>
            <p:nvPr/>
          </p:nvSpPr>
          <p:spPr>
            <a:xfrm>
              <a:off x="1032713" y="549714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14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14"/>
                  </a:lnTo>
                  <a:lnTo>
                    <a:pt x="0" y="3810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3809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389" name="object 2389" descr=""/>
            <p:cNvSpPr/>
            <p:nvPr/>
          </p:nvSpPr>
          <p:spPr>
            <a:xfrm>
              <a:off x="1032713" y="551237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19"/>
                  </a:lnTo>
                  <a:lnTo>
                    <a:pt x="5918" y="7619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390" name="object 2390" descr=""/>
            <p:cNvSpPr/>
            <p:nvPr/>
          </p:nvSpPr>
          <p:spPr>
            <a:xfrm>
              <a:off x="1032713" y="551237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19"/>
                  </a:lnTo>
                  <a:lnTo>
                    <a:pt x="3809" y="7619"/>
                  </a:lnTo>
                  <a:lnTo>
                    <a:pt x="5918" y="7619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391" name="object 2391" descr=""/>
            <p:cNvSpPr/>
            <p:nvPr/>
          </p:nvSpPr>
          <p:spPr>
            <a:xfrm>
              <a:off x="1032713" y="552759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392" name="object 2392" descr=""/>
            <p:cNvSpPr/>
            <p:nvPr/>
          </p:nvSpPr>
          <p:spPr>
            <a:xfrm>
              <a:off x="1032713" y="552759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393" name="object 2393" descr=""/>
            <p:cNvSpPr/>
            <p:nvPr/>
          </p:nvSpPr>
          <p:spPr>
            <a:xfrm>
              <a:off x="1032713" y="554282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394" name="object 2394" descr=""/>
            <p:cNvSpPr/>
            <p:nvPr/>
          </p:nvSpPr>
          <p:spPr>
            <a:xfrm>
              <a:off x="1032713" y="554282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395" name="object 2395" descr=""/>
            <p:cNvSpPr/>
            <p:nvPr/>
          </p:nvSpPr>
          <p:spPr>
            <a:xfrm>
              <a:off x="1032713" y="555804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19"/>
                  </a:lnTo>
                  <a:lnTo>
                    <a:pt x="5918" y="7619"/>
                  </a:lnTo>
                  <a:lnTo>
                    <a:pt x="7619" y="5905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396" name="object 2396" descr=""/>
            <p:cNvSpPr/>
            <p:nvPr/>
          </p:nvSpPr>
          <p:spPr>
            <a:xfrm>
              <a:off x="1032713" y="555804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14" y="7619"/>
                  </a:lnTo>
                  <a:lnTo>
                    <a:pt x="3809" y="7619"/>
                  </a:lnTo>
                  <a:lnTo>
                    <a:pt x="5918" y="7619"/>
                  </a:lnTo>
                  <a:lnTo>
                    <a:pt x="7619" y="5905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397" name="object 2397" descr=""/>
            <p:cNvSpPr/>
            <p:nvPr/>
          </p:nvSpPr>
          <p:spPr>
            <a:xfrm>
              <a:off x="1032713" y="557326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398" name="object 2398" descr=""/>
            <p:cNvSpPr/>
            <p:nvPr/>
          </p:nvSpPr>
          <p:spPr>
            <a:xfrm>
              <a:off x="1032713" y="557326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399" name="object 2399" descr=""/>
            <p:cNvSpPr/>
            <p:nvPr/>
          </p:nvSpPr>
          <p:spPr>
            <a:xfrm>
              <a:off x="1032713" y="558849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400" name="object 2400" descr=""/>
            <p:cNvSpPr/>
            <p:nvPr/>
          </p:nvSpPr>
          <p:spPr>
            <a:xfrm>
              <a:off x="1032713" y="558849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401" name="object 2401" descr=""/>
            <p:cNvSpPr/>
            <p:nvPr/>
          </p:nvSpPr>
          <p:spPr>
            <a:xfrm>
              <a:off x="1032713" y="560370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14"/>
                  </a:lnTo>
                  <a:lnTo>
                    <a:pt x="0" y="5905"/>
                  </a:lnTo>
                  <a:lnTo>
                    <a:pt x="1714" y="7619"/>
                  </a:lnTo>
                  <a:lnTo>
                    <a:pt x="5918" y="7619"/>
                  </a:lnTo>
                  <a:lnTo>
                    <a:pt x="7619" y="5905"/>
                  </a:lnTo>
                  <a:lnTo>
                    <a:pt x="7619" y="3809"/>
                  </a:lnTo>
                  <a:lnTo>
                    <a:pt x="7619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402" name="object 2402" descr=""/>
            <p:cNvSpPr/>
            <p:nvPr/>
          </p:nvSpPr>
          <p:spPr>
            <a:xfrm>
              <a:off x="1032713" y="560370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14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14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14" y="7619"/>
                  </a:lnTo>
                  <a:lnTo>
                    <a:pt x="3809" y="7619"/>
                  </a:lnTo>
                  <a:lnTo>
                    <a:pt x="5918" y="7619"/>
                  </a:lnTo>
                  <a:lnTo>
                    <a:pt x="7619" y="5905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403" name="object 2403" descr=""/>
            <p:cNvSpPr/>
            <p:nvPr/>
          </p:nvSpPr>
          <p:spPr>
            <a:xfrm>
              <a:off x="1032713" y="561893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404" name="object 2404" descr=""/>
            <p:cNvSpPr/>
            <p:nvPr/>
          </p:nvSpPr>
          <p:spPr>
            <a:xfrm>
              <a:off x="1032713" y="561893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405" name="object 2405" descr=""/>
            <p:cNvSpPr/>
            <p:nvPr/>
          </p:nvSpPr>
          <p:spPr>
            <a:xfrm>
              <a:off x="1032713" y="563416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406" name="object 2406" descr=""/>
            <p:cNvSpPr/>
            <p:nvPr/>
          </p:nvSpPr>
          <p:spPr>
            <a:xfrm>
              <a:off x="1032713" y="563416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407" name="object 2407" descr=""/>
            <p:cNvSpPr/>
            <p:nvPr/>
          </p:nvSpPr>
          <p:spPr>
            <a:xfrm>
              <a:off x="1032713" y="564937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14" y="7619"/>
                  </a:lnTo>
                  <a:lnTo>
                    <a:pt x="5918" y="7619"/>
                  </a:lnTo>
                  <a:lnTo>
                    <a:pt x="7619" y="5918"/>
                  </a:lnTo>
                  <a:lnTo>
                    <a:pt x="7619" y="3809"/>
                  </a:lnTo>
                  <a:lnTo>
                    <a:pt x="7619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408" name="object 2408" descr=""/>
            <p:cNvSpPr/>
            <p:nvPr/>
          </p:nvSpPr>
          <p:spPr>
            <a:xfrm>
              <a:off x="1032713" y="564937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14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14"/>
                  </a:lnTo>
                  <a:lnTo>
                    <a:pt x="0" y="3809"/>
                  </a:lnTo>
                  <a:lnTo>
                    <a:pt x="0" y="5918"/>
                  </a:lnTo>
                  <a:lnTo>
                    <a:pt x="1714" y="7619"/>
                  </a:lnTo>
                  <a:lnTo>
                    <a:pt x="3809" y="7619"/>
                  </a:lnTo>
                  <a:lnTo>
                    <a:pt x="5918" y="7619"/>
                  </a:lnTo>
                  <a:lnTo>
                    <a:pt x="7619" y="5918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409" name="object 2409" descr=""/>
            <p:cNvSpPr/>
            <p:nvPr/>
          </p:nvSpPr>
          <p:spPr>
            <a:xfrm>
              <a:off x="1032713" y="566460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410" name="object 2410" descr=""/>
            <p:cNvSpPr/>
            <p:nvPr/>
          </p:nvSpPr>
          <p:spPr>
            <a:xfrm>
              <a:off x="1032713" y="566460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411" name="object 2411" descr=""/>
            <p:cNvSpPr/>
            <p:nvPr/>
          </p:nvSpPr>
          <p:spPr>
            <a:xfrm>
              <a:off x="1032713" y="567983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412" name="object 2412" descr=""/>
            <p:cNvSpPr/>
            <p:nvPr/>
          </p:nvSpPr>
          <p:spPr>
            <a:xfrm>
              <a:off x="1032713" y="567983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413" name="object 2413" descr=""/>
            <p:cNvSpPr/>
            <p:nvPr/>
          </p:nvSpPr>
          <p:spPr>
            <a:xfrm>
              <a:off x="1032713" y="569504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10"/>
                  </a:lnTo>
                  <a:lnTo>
                    <a:pt x="7619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414" name="object 2414" descr=""/>
            <p:cNvSpPr/>
            <p:nvPr/>
          </p:nvSpPr>
          <p:spPr>
            <a:xfrm>
              <a:off x="1032713" y="569504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14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14"/>
                  </a:lnTo>
                  <a:lnTo>
                    <a:pt x="0" y="3810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3809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415" name="object 2415" descr=""/>
            <p:cNvSpPr/>
            <p:nvPr/>
          </p:nvSpPr>
          <p:spPr>
            <a:xfrm>
              <a:off x="1032713" y="571027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416" name="object 2416" descr=""/>
            <p:cNvSpPr/>
            <p:nvPr/>
          </p:nvSpPr>
          <p:spPr>
            <a:xfrm>
              <a:off x="1032713" y="571027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417" name="object 2417" descr=""/>
            <p:cNvSpPr/>
            <p:nvPr/>
          </p:nvSpPr>
          <p:spPr>
            <a:xfrm>
              <a:off x="1032713" y="572550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418" name="object 2418" descr=""/>
            <p:cNvSpPr/>
            <p:nvPr/>
          </p:nvSpPr>
          <p:spPr>
            <a:xfrm>
              <a:off x="1032713" y="572550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419" name="object 2419" descr=""/>
            <p:cNvSpPr/>
            <p:nvPr/>
          </p:nvSpPr>
          <p:spPr>
            <a:xfrm>
              <a:off x="1032713" y="574073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420" name="object 2420" descr=""/>
            <p:cNvSpPr/>
            <p:nvPr/>
          </p:nvSpPr>
          <p:spPr>
            <a:xfrm>
              <a:off x="1032713" y="574073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421" name="object 2421" descr=""/>
            <p:cNvSpPr/>
            <p:nvPr/>
          </p:nvSpPr>
          <p:spPr>
            <a:xfrm>
              <a:off x="1032713" y="575594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20"/>
                  </a:lnTo>
                  <a:lnTo>
                    <a:pt x="5918" y="7620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422" name="object 2422" descr=""/>
            <p:cNvSpPr/>
            <p:nvPr/>
          </p:nvSpPr>
          <p:spPr>
            <a:xfrm>
              <a:off x="1032713" y="575594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20"/>
                  </a:lnTo>
                  <a:lnTo>
                    <a:pt x="3809" y="7620"/>
                  </a:lnTo>
                  <a:lnTo>
                    <a:pt x="5918" y="7620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423" name="object 2423" descr=""/>
            <p:cNvSpPr/>
            <p:nvPr/>
          </p:nvSpPr>
          <p:spPr>
            <a:xfrm>
              <a:off x="1032713" y="577117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424" name="object 2424" descr=""/>
            <p:cNvSpPr/>
            <p:nvPr/>
          </p:nvSpPr>
          <p:spPr>
            <a:xfrm>
              <a:off x="1032713" y="577117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425" name="object 2425" descr=""/>
            <p:cNvSpPr/>
            <p:nvPr/>
          </p:nvSpPr>
          <p:spPr>
            <a:xfrm>
              <a:off x="1032713" y="578639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426" name="object 2426" descr=""/>
            <p:cNvSpPr/>
            <p:nvPr/>
          </p:nvSpPr>
          <p:spPr>
            <a:xfrm>
              <a:off x="1032713" y="578639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427" name="object 2427" descr=""/>
            <p:cNvSpPr/>
            <p:nvPr/>
          </p:nvSpPr>
          <p:spPr>
            <a:xfrm>
              <a:off x="1032713" y="580161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20"/>
                  </a:lnTo>
                  <a:lnTo>
                    <a:pt x="5918" y="7620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428" name="object 2428" descr=""/>
            <p:cNvSpPr/>
            <p:nvPr/>
          </p:nvSpPr>
          <p:spPr>
            <a:xfrm>
              <a:off x="1032713" y="580161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20"/>
                  </a:lnTo>
                  <a:lnTo>
                    <a:pt x="3809" y="7620"/>
                  </a:lnTo>
                  <a:lnTo>
                    <a:pt x="5918" y="7620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429" name="object 2429" descr=""/>
            <p:cNvSpPr/>
            <p:nvPr/>
          </p:nvSpPr>
          <p:spPr>
            <a:xfrm>
              <a:off x="1032713" y="581684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430" name="object 2430" descr=""/>
            <p:cNvSpPr/>
            <p:nvPr/>
          </p:nvSpPr>
          <p:spPr>
            <a:xfrm>
              <a:off x="1032713" y="581684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431" name="object 2431" descr=""/>
            <p:cNvSpPr/>
            <p:nvPr/>
          </p:nvSpPr>
          <p:spPr>
            <a:xfrm>
              <a:off x="1032713" y="583206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432" name="object 2432" descr=""/>
            <p:cNvSpPr/>
            <p:nvPr/>
          </p:nvSpPr>
          <p:spPr>
            <a:xfrm>
              <a:off x="1032713" y="583206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433" name="object 2433" descr=""/>
            <p:cNvSpPr/>
            <p:nvPr/>
          </p:nvSpPr>
          <p:spPr>
            <a:xfrm>
              <a:off x="1032713" y="584728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10"/>
                  </a:lnTo>
                  <a:lnTo>
                    <a:pt x="7619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434" name="object 2434" descr=""/>
            <p:cNvSpPr/>
            <p:nvPr/>
          </p:nvSpPr>
          <p:spPr>
            <a:xfrm>
              <a:off x="1032713" y="584728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14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14"/>
                  </a:lnTo>
                  <a:lnTo>
                    <a:pt x="0" y="3810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3809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435" name="object 2435" descr=""/>
            <p:cNvSpPr/>
            <p:nvPr/>
          </p:nvSpPr>
          <p:spPr>
            <a:xfrm>
              <a:off x="1032713" y="586251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436" name="object 2436" descr=""/>
            <p:cNvSpPr/>
            <p:nvPr/>
          </p:nvSpPr>
          <p:spPr>
            <a:xfrm>
              <a:off x="1032713" y="586251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437" name="object 2437" descr=""/>
            <p:cNvSpPr/>
            <p:nvPr/>
          </p:nvSpPr>
          <p:spPr>
            <a:xfrm>
              <a:off x="1032713" y="587773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438" name="object 2438" descr=""/>
            <p:cNvSpPr/>
            <p:nvPr/>
          </p:nvSpPr>
          <p:spPr>
            <a:xfrm>
              <a:off x="1032713" y="587773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439" name="object 2439" descr=""/>
            <p:cNvSpPr/>
            <p:nvPr/>
          </p:nvSpPr>
          <p:spPr>
            <a:xfrm>
              <a:off x="1032713" y="589295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10"/>
                  </a:lnTo>
                  <a:lnTo>
                    <a:pt x="7619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440" name="object 2440" descr=""/>
            <p:cNvSpPr/>
            <p:nvPr/>
          </p:nvSpPr>
          <p:spPr>
            <a:xfrm>
              <a:off x="1032713" y="589295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14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14"/>
                  </a:lnTo>
                  <a:lnTo>
                    <a:pt x="0" y="3810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3809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441" name="object 2441" descr=""/>
            <p:cNvSpPr/>
            <p:nvPr/>
          </p:nvSpPr>
          <p:spPr>
            <a:xfrm>
              <a:off x="1032713" y="590817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442" name="object 2442" descr=""/>
            <p:cNvSpPr/>
            <p:nvPr/>
          </p:nvSpPr>
          <p:spPr>
            <a:xfrm>
              <a:off x="1032713" y="590817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443" name="object 2443" descr=""/>
            <p:cNvSpPr/>
            <p:nvPr/>
          </p:nvSpPr>
          <p:spPr>
            <a:xfrm>
              <a:off x="1032713" y="592340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444" name="object 2444" descr=""/>
            <p:cNvSpPr/>
            <p:nvPr/>
          </p:nvSpPr>
          <p:spPr>
            <a:xfrm>
              <a:off x="1032713" y="592340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445" name="object 2445" descr=""/>
            <p:cNvSpPr/>
            <p:nvPr/>
          </p:nvSpPr>
          <p:spPr>
            <a:xfrm>
              <a:off x="1032713" y="593862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10"/>
                  </a:lnTo>
                  <a:lnTo>
                    <a:pt x="7619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446" name="object 2446" descr=""/>
            <p:cNvSpPr/>
            <p:nvPr/>
          </p:nvSpPr>
          <p:spPr>
            <a:xfrm>
              <a:off x="1032713" y="593862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14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14"/>
                  </a:lnTo>
                  <a:lnTo>
                    <a:pt x="0" y="3810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3809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447" name="object 2447" descr=""/>
            <p:cNvSpPr/>
            <p:nvPr/>
          </p:nvSpPr>
          <p:spPr>
            <a:xfrm>
              <a:off x="1032713" y="595384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19"/>
                  </a:lnTo>
                  <a:lnTo>
                    <a:pt x="5918" y="7619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448" name="object 2448" descr=""/>
            <p:cNvSpPr/>
            <p:nvPr/>
          </p:nvSpPr>
          <p:spPr>
            <a:xfrm>
              <a:off x="1032713" y="595384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19"/>
                  </a:lnTo>
                  <a:lnTo>
                    <a:pt x="3809" y="7619"/>
                  </a:lnTo>
                  <a:lnTo>
                    <a:pt x="5918" y="7619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449" name="object 2449" descr=""/>
            <p:cNvSpPr/>
            <p:nvPr/>
          </p:nvSpPr>
          <p:spPr>
            <a:xfrm>
              <a:off x="1032713" y="596907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450" name="object 2450" descr=""/>
            <p:cNvSpPr/>
            <p:nvPr/>
          </p:nvSpPr>
          <p:spPr>
            <a:xfrm>
              <a:off x="1032713" y="596907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451" name="object 2451" descr=""/>
            <p:cNvSpPr/>
            <p:nvPr/>
          </p:nvSpPr>
          <p:spPr>
            <a:xfrm>
              <a:off x="1032713" y="598430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452" name="object 2452" descr=""/>
            <p:cNvSpPr/>
            <p:nvPr/>
          </p:nvSpPr>
          <p:spPr>
            <a:xfrm>
              <a:off x="1032713" y="598430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453" name="object 2453" descr=""/>
            <p:cNvSpPr/>
            <p:nvPr/>
          </p:nvSpPr>
          <p:spPr>
            <a:xfrm>
              <a:off x="1032713" y="599951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19"/>
                  </a:lnTo>
                  <a:lnTo>
                    <a:pt x="5918" y="7619"/>
                  </a:lnTo>
                  <a:lnTo>
                    <a:pt x="7619" y="5905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454" name="object 2454" descr=""/>
            <p:cNvSpPr/>
            <p:nvPr/>
          </p:nvSpPr>
          <p:spPr>
            <a:xfrm>
              <a:off x="1032713" y="599951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14" y="7619"/>
                  </a:lnTo>
                  <a:lnTo>
                    <a:pt x="3809" y="7619"/>
                  </a:lnTo>
                  <a:lnTo>
                    <a:pt x="5918" y="7619"/>
                  </a:lnTo>
                  <a:lnTo>
                    <a:pt x="7619" y="5905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455" name="object 2455" descr=""/>
            <p:cNvSpPr/>
            <p:nvPr/>
          </p:nvSpPr>
          <p:spPr>
            <a:xfrm>
              <a:off x="1032713" y="601474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456" name="object 2456" descr=""/>
            <p:cNvSpPr/>
            <p:nvPr/>
          </p:nvSpPr>
          <p:spPr>
            <a:xfrm>
              <a:off x="1032713" y="601474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457" name="object 2457" descr=""/>
            <p:cNvSpPr/>
            <p:nvPr/>
          </p:nvSpPr>
          <p:spPr>
            <a:xfrm>
              <a:off x="1032713" y="602997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458" name="object 2458" descr=""/>
            <p:cNvSpPr/>
            <p:nvPr/>
          </p:nvSpPr>
          <p:spPr>
            <a:xfrm>
              <a:off x="1032713" y="602997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459" name="object 2459" descr=""/>
            <p:cNvSpPr/>
            <p:nvPr/>
          </p:nvSpPr>
          <p:spPr>
            <a:xfrm>
              <a:off x="1032713" y="604518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19"/>
                  </a:lnTo>
                  <a:lnTo>
                    <a:pt x="5918" y="7619"/>
                  </a:lnTo>
                  <a:lnTo>
                    <a:pt x="7619" y="5905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460" name="object 2460" descr=""/>
            <p:cNvSpPr/>
            <p:nvPr/>
          </p:nvSpPr>
          <p:spPr>
            <a:xfrm>
              <a:off x="1032713" y="604518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14" y="7619"/>
                  </a:lnTo>
                  <a:lnTo>
                    <a:pt x="3809" y="7619"/>
                  </a:lnTo>
                  <a:lnTo>
                    <a:pt x="5918" y="7619"/>
                  </a:lnTo>
                  <a:lnTo>
                    <a:pt x="7619" y="5905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461" name="object 2461" descr=""/>
            <p:cNvSpPr/>
            <p:nvPr/>
          </p:nvSpPr>
          <p:spPr>
            <a:xfrm>
              <a:off x="1032713" y="606041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462" name="object 2462" descr=""/>
            <p:cNvSpPr/>
            <p:nvPr/>
          </p:nvSpPr>
          <p:spPr>
            <a:xfrm>
              <a:off x="1032713" y="606041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463" name="object 2463" descr=""/>
            <p:cNvSpPr/>
            <p:nvPr/>
          </p:nvSpPr>
          <p:spPr>
            <a:xfrm>
              <a:off x="1032713" y="607564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464" name="object 2464" descr=""/>
            <p:cNvSpPr/>
            <p:nvPr/>
          </p:nvSpPr>
          <p:spPr>
            <a:xfrm>
              <a:off x="1032713" y="607564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465" name="object 2465" descr=""/>
            <p:cNvSpPr/>
            <p:nvPr/>
          </p:nvSpPr>
          <p:spPr>
            <a:xfrm>
              <a:off x="1032713" y="609085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14" y="7619"/>
                  </a:lnTo>
                  <a:lnTo>
                    <a:pt x="5918" y="7619"/>
                  </a:lnTo>
                  <a:lnTo>
                    <a:pt x="7619" y="5918"/>
                  </a:lnTo>
                  <a:lnTo>
                    <a:pt x="7619" y="3809"/>
                  </a:lnTo>
                  <a:lnTo>
                    <a:pt x="7619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466" name="object 2466" descr=""/>
            <p:cNvSpPr/>
            <p:nvPr/>
          </p:nvSpPr>
          <p:spPr>
            <a:xfrm>
              <a:off x="1032713" y="609085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14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14"/>
                  </a:lnTo>
                  <a:lnTo>
                    <a:pt x="0" y="3809"/>
                  </a:lnTo>
                  <a:lnTo>
                    <a:pt x="0" y="5918"/>
                  </a:lnTo>
                  <a:lnTo>
                    <a:pt x="1714" y="7619"/>
                  </a:lnTo>
                  <a:lnTo>
                    <a:pt x="3809" y="7619"/>
                  </a:lnTo>
                  <a:lnTo>
                    <a:pt x="5918" y="7619"/>
                  </a:lnTo>
                  <a:lnTo>
                    <a:pt x="7619" y="5918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467" name="object 2467" descr=""/>
            <p:cNvSpPr/>
            <p:nvPr/>
          </p:nvSpPr>
          <p:spPr>
            <a:xfrm>
              <a:off x="1032713" y="610608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468" name="object 2468" descr=""/>
            <p:cNvSpPr/>
            <p:nvPr/>
          </p:nvSpPr>
          <p:spPr>
            <a:xfrm>
              <a:off x="1032713" y="610608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469" name="object 2469" descr=""/>
            <p:cNvSpPr/>
            <p:nvPr/>
          </p:nvSpPr>
          <p:spPr>
            <a:xfrm>
              <a:off x="1032713" y="612131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470" name="object 2470" descr=""/>
            <p:cNvSpPr/>
            <p:nvPr/>
          </p:nvSpPr>
          <p:spPr>
            <a:xfrm>
              <a:off x="1032713" y="612131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471" name="object 2471" descr=""/>
            <p:cNvSpPr/>
            <p:nvPr/>
          </p:nvSpPr>
          <p:spPr>
            <a:xfrm>
              <a:off x="1032713" y="613652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10"/>
                  </a:lnTo>
                  <a:lnTo>
                    <a:pt x="7619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472" name="object 2472" descr=""/>
            <p:cNvSpPr/>
            <p:nvPr/>
          </p:nvSpPr>
          <p:spPr>
            <a:xfrm>
              <a:off x="1032713" y="613652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14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14"/>
                  </a:lnTo>
                  <a:lnTo>
                    <a:pt x="0" y="3810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3809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473" name="object 2473" descr=""/>
            <p:cNvSpPr/>
            <p:nvPr/>
          </p:nvSpPr>
          <p:spPr>
            <a:xfrm>
              <a:off x="1032713" y="615175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474" name="object 2474" descr=""/>
            <p:cNvSpPr/>
            <p:nvPr/>
          </p:nvSpPr>
          <p:spPr>
            <a:xfrm>
              <a:off x="1032713" y="615175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475" name="object 2475" descr=""/>
            <p:cNvSpPr/>
            <p:nvPr/>
          </p:nvSpPr>
          <p:spPr>
            <a:xfrm>
              <a:off x="1032713" y="616698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476" name="object 2476" descr=""/>
            <p:cNvSpPr/>
            <p:nvPr/>
          </p:nvSpPr>
          <p:spPr>
            <a:xfrm>
              <a:off x="1032713" y="616698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477" name="object 2477" descr=""/>
            <p:cNvSpPr/>
            <p:nvPr/>
          </p:nvSpPr>
          <p:spPr>
            <a:xfrm>
              <a:off x="1032713" y="618220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478" name="object 2478" descr=""/>
            <p:cNvSpPr/>
            <p:nvPr/>
          </p:nvSpPr>
          <p:spPr>
            <a:xfrm>
              <a:off x="1032713" y="618220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479" name="object 2479" descr=""/>
            <p:cNvSpPr/>
            <p:nvPr/>
          </p:nvSpPr>
          <p:spPr>
            <a:xfrm>
              <a:off x="1032713" y="619742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20"/>
                  </a:lnTo>
                  <a:lnTo>
                    <a:pt x="5918" y="7620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480" name="object 2480" descr=""/>
            <p:cNvSpPr/>
            <p:nvPr/>
          </p:nvSpPr>
          <p:spPr>
            <a:xfrm>
              <a:off x="1032713" y="619742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20"/>
                  </a:lnTo>
                  <a:lnTo>
                    <a:pt x="3809" y="7620"/>
                  </a:lnTo>
                  <a:lnTo>
                    <a:pt x="5918" y="7620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481" name="object 2481" descr=""/>
            <p:cNvSpPr/>
            <p:nvPr/>
          </p:nvSpPr>
          <p:spPr>
            <a:xfrm>
              <a:off x="1032713" y="621264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482" name="object 2482" descr=""/>
            <p:cNvSpPr/>
            <p:nvPr/>
          </p:nvSpPr>
          <p:spPr>
            <a:xfrm>
              <a:off x="1032713" y="621264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483" name="object 2483" descr=""/>
            <p:cNvSpPr/>
            <p:nvPr/>
          </p:nvSpPr>
          <p:spPr>
            <a:xfrm>
              <a:off x="1032713" y="622787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484" name="object 2484" descr=""/>
            <p:cNvSpPr/>
            <p:nvPr/>
          </p:nvSpPr>
          <p:spPr>
            <a:xfrm>
              <a:off x="1032713" y="622787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485" name="object 2485" descr=""/>
            <p:cNvSpPr/>
            <p:nvPr/>
          </p:nvSpPr>
          <p:spPr>
            <a:xfrm>
              <a:off x="1032713" y="624309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20"/>
                  </a:lnTo>
                  <a:lnTo>
                    <a:pt x="5918" y="7620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486" name="object 2486" descr=""/>
            <p:cNvSpPr/>
            <p:nvPr/>
          </p:nvSpPr>
          <p:spPr>
            <a:xfrm>
              <a:off x="1032713" y="624309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20"/>
                  </a:lnTo>
                  <a:lnTo>
                    <a:pt x="3809" y="7620"/>
                  </a:lnTo>
                  <a:lnTo>
                    <a:pt x="5918" y="7620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487" name="object 2487" descr=""/>
            <p:cNvSpPr/>
            <p:nvPr/>
          </p:nvSpPr>
          <p:spPr>
            <a:xfrm>
              <a:off x="1032713" y="625831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488" name="object 2488" descr=""/>
            <p:cNvSpPr/>
            <p:nvPr/>
          </p:nvSpPr>
          <p:spPr>
            <a:xfrm>
              <a:off x="1032713" y="625831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489" name="object 2489" descr=""/>
            <p:cNvSpPr/>
            <p:nvPr/>
          </p:nvSpPr>
          <p:spPr>
            <a:xfrm>
              <a:off x="1032713" y="627354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490" name="object 2490" descr=""/>
            <p:cNvSpPr/>
            <p:nvPr/>
          </p:nvSpPr>
          <p:spPr>
            <a:xfrm>
              <a:off x="1032713" y="627354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491" name="object 2491" descr=""/>
            <p:cNvSpPr/>
            <p:nvPr/>
          </p:nvSpPr>
          <p:spPr>
            <a:xfrm>
              <a:off x="1032713" y="628876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492" name="object 2492" descr=""/>
            <p:cNvSpPr/>
            <p:nvPr/>
          </p:nvSpPr>
          <p:spPr>
            <a:xfrm>
              <a:off x="1032713" y="628876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3809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493" name="object 2493" descr=""/>
            <p:cNvSpPr/>
            <p:nvPr/>
          </p:nvSpPr>
          <p:spPr>
            <a:xfrm>
              <a:off x="1032713" y="630398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494" name="object 2494" descr=""/>
            <p:cNvSpPr/>
            <p:nvPr/>
          </p:nvSpPr>
          <p:spPr>
            <a:xfrm>
              <a:off x="1032713" y="630398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495" name="object 2495" descr=""/>
            <p:cNvSpPr/>
            <p:nvPr/>
          </p:nvSpPr>
          <p:spPr>
            <a:xfrm>
              <a:off x="1032713" y="631921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496" name="object 2496" descr=""/>
            <p:cNvSpPr/>
            <p:nvPr/>
          </p:nvSpPr>
          <p:spPr>
            <a:xfrm>
              <a:off x="1032713" y="631921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497" name="object 2497" descr=""/>
            <p:cNvSpPr/>
            <p:nvPr/>
          </p:nvSpPr>
          <p:spPr>
            <a:xfrm>
              <a:off x="1032713" y="633442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10"/>
                  </a:lnTo>
                  <a:lnTo>
                    <a:pt x="7619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498" name="object 2498" descr=""/>
            <p:cNvSpPr/>
            <p:nvPr/>
          </p:nvSpPr>
          <p:spPr>
            <a:xfrm>
              <a:off x="1032713" y="633442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14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14"/>
                  </a:lnTo>
                  <a:lnTo>
                    <a:pt x="0" y="3810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3809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499" name="object 2499" descr=""/>
            <p:cNvSpPr/>
            <p:nvPr/>
          </p:nvSpPr>
          <p:spPr>
            <a:xfrm>
              <a:off x="1032713" y="634965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500" name="object 2500" descr=""/>
            <p:cNvSpPr/>
            <p:nvPr/>
          </p:nvSpPr>
          <p:spPr>
            <a:xfrm>
              <a:off x="1032713" y="634965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501" name="object 2501" descr=""/>
            <p:cNvSpPr/>
            <p:nvPr/>
          </p:nvSpPr>
          <p:spPr>
            <a:xfrm>
              <a:off x="1032713" y="636488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502" name="object 2502" descr=""/>
            <p:cNvSpPr/>
            <p:nvPr/>
          </p:nvSpPr>
          <p:spPr>
            <a:xfrm>
              <a:off x="1032713" y="636488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503" name="object 2503" descr=""/>
            <p:cNvSpPr/>
            <p:nvPr/>
          </p:nvSpPr>
          <p:spPr>
            <a:xfrm>
              <a:off x="1032713" y="638009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10"/>
                  </a:lnTo>
                  <a:lnTo>
                    <a:pt x="7619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504" name="object 2504" descr=""/>
            <p:cNvSpPr/>
            <p:nvPr/>
          </p:nvSpPr>
          <p:spPr>
            <a:xfrm>
              <a:off x="1032713" y="638009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14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14"/>
                  </a:lnTo>
                  <a:lnTo>
                    <a:pt x="0" y="3810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3809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505" name="object 2505" descr=""/>
            <p:cNvSpPr/>
            <p:nvPr/>
          </p:nvSpPr>
          <p:spPr>
            <a:xfrm>
              <a:off x="1032713" y="639532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506" name="object 2506" descr=""/>
            <p:cNvSpPr/>
            <p:nvPr/>
          </p:nvSpPr>
          <p:spPr>
            <a:xfrm>
              <a:off x="1032713" y="639532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507" name="object 2507" descr=""/>
            <p:cNvSpPr/>
            <p:nvPr/>
          </p:nvSpPr>
          <p:spPr>
            <a:xfrm>
              <a:off x="1032713" y="641055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508" name="object 2508" descr=""/>
            <p:cNvSpPr/>
            <p:nvPr/>
          </p:nvSpPr>
          <p:spPr>
            <a:xfrm>
              <a:off x="1032713" y="641055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509" name="object 2509" descr=""/>
            <p:cNvSpPr/>
            <p:nvPr/>
          </p:nvSpPr>
          <p:spPr>
            <a:xfrm>
              <a:off x="1032713" y="642578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510" name="object 2510" descr=""/>
            <p:cNvSpPr/>
            <p:nvPr/>
          </p:nvSpPr>
          <p:spPr>
            <a:xfrm>
              <a:off x="1032713" y="642578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511" name="object 2511" descr=""/>
            <p:cNvSpPr/>
            <p:nvPr/>
          </p:nvSpPr>
          <p:spPr>
            <a:xfrm>
              <a:off x="1032713" y="644099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19"/>
                  </a:lnTo>
                  <a:lnTo>
                    <a:pt x="5918" y="7619"/>
                  </a:lnTo>
                  <a:lnTo>
                    <a:pt x="7619" y="5905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512" name="object 2512" descr=""/>
            <p:cNvSpPr/>
            <p:nvPr/>
          </p:nvSpPr>
          <p:spPr>
            <a:xfrm>
              <a:off x="1032713" y="644099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14" y="7619"/>
                  </a:lnTo>
                  <a:lnTo>
                    <a:pt x="3809" y="7619"/>
                  </a:lnTo>
                  <a:lnTo>
                    <a:pt x="5918" y="7619"/>
                  </a:lnTo>
                  <a:lnTo>
                    <a:pt x="7619" y="5905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513" name="object 2513" descr=""/>
            <p:cNvSpPr/>
            <p:nvPr/>
          </p:nvSpPr>
          <p:spPr>
            <a:xfrm>
              <a:off x="1032713" y="645622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514" name="object 2514" descr=""/>
            <p:cNvSpPr/>
            <p:nvPr/>
          </p:nvSpPr>
          <p:spPr>
            <a:xfrm>
              <a:off x="1032713" y="645622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515" name="object 2515" descr=""/>
            <p:cNvSpPr/>
            <p:nvPr/>
          </p:nvSpPr>
          <p:spPr>
            <a:xfrm>
              <a:off x="1032713" y="647145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516" name="object 2516" descr=""/>
            <p:cNvSpPr/>
            <p:nvPr/>
          </p:nvSpPr>
          <p:spPr>
            <a:xfrm>
              <a:off x="1032713" y="647145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517" name="object 2517" descr=""/>
            <p:cNvSpPr/>
            <p:nvPr/>
          </p:nvSpPr>
          <p:spPr>
            <a:xfrm>
              <a:off x="1032713" y="648666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19"/>
                  </a:lnTo>
                  <a:lnTo>
                    <a:pt x="5918" y="7619"/>
                  </a:lnTo>
                  <a:lnTo>
                    <a:pt x="7619" y="5905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518" name="object 2518" descr=""/>
            <p:cNvSpPr/>
            <p:nvPr/>
          </p:nvSpPr>
          <p:spPr>
            <a:xfrm>
              <a:off x="1032713" y="648666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14" y="7619"/>
                  </a:lnTo>
                  <a:lnTo>
                    <a:pt x="3809" y="7619"/>
                  </a:lnTo>
                  <a:lnTo>
                    <a:pt x="5918" y="7619"/>
                  </a:lnTo>
                  <a:lnTo>
                    <a:pt x="7619" y="5905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519" name="object 2519" descr=""/>
            <p:cNvSpPr/>
            <p:nvPr/>
          </p:nvSpPr>
          <p:spPr>
            <a:xfrm>
              <a:off x="1032713" y="650189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520" name="object 2520" descr=""/>
            <p:cNvSpPr/>
            <p:nvPr/>
          </p:nvSpPr>
          <p:spPr>
            <a:xfrm>
              <a:off x="1032713" y="650189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521" name="object 2521" descr=""/>
            <p:cNvSpPr/>
            <p:nvPr/>
          </p:nvSpPr>
          <p:spPr>
            <a:xfrm>
              <a:off x="1032713" y="651711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522" name="object 2522" descr=""/>
            <p:cNvSpPr/>
            <p:nvPr/>
          </p:nvSpPr>
          <p:spPr>
            <a:xfrm>
              <a:off x="1032713" y="651711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523" name="object 2523" descr=""/>
            <p:cNvSpPr/>
            <p:nvPr/>
          </p:nvSpPr>
          <p:spPr>
            <a:xfrm>
              <a:off x="1032713" y="653233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10"/>
                  </a:lnTo>
                  <a:lnTo>
                    <a:pt x="7619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524" name="object 2524" descr=""/>
            <p:cNvSpPr/>
            <p:nvPr/>
          </p:nvSpPr>
          <p:spPr>
            <a:xfrm>
              <a:off x="1032713" y="653233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14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14"/>
                  </a:lnTo>
                  <a:lnTo>
                    <a:pt x="0" y="3810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3809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525" name="object 2525" descr=""/>
            <p:cNvSpPr/>
            <p:nvPr/>
          </p:nvSpPr>
          <p:spPr>
            <a:xfrm>
              <a:off x="1032713" y="654756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526" name="object 2526" descr=""/>
            <p:cNvSpPr/>
            <p:nvPr/>
          </p:nvSpPr>
          <p:spPr>
            <a:xfrm>
              <a:off x="1032713" y="654756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527" name="object 2527" descr=""/>
            <p:cNvSpPr/>
            <p:nvPr/>
          </p:nvSpPr>
          <p:spPr>
            <a:xfrm>
              <a:off x="1032713" y="656278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528" name="object 2528" descr=""/>
            <p:cNvSpPr/>
            <p:nvPr/>
          </p:nvSpPr>
          <p:spPr>
            <a:xfrm>
              <a:off x="1032713" y="656278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529" name="object 2529" descr=""/>
            <p:cNvSpPr/>
            <p:nvPr/>
          </p:nvSpPr>
          <p:spPr>
            <a:xfrm>
              <a:off x="1032713" y="657800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10"/>
                  </a:lnTo>
                  <a:lnTo>
                    <a:pt x="7619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530" name="object 2530" descr=""/>
            <p:cNvSpPr/>
            <p:nvPr/>
          </p:nvSpPr>
          <p:spPr>
            <a:xfrm>
              <a:off x="1032713" y="657800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14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14"/>
                  </a:lnTo>
                  <a:lnTo>
                    <a:pt x="0" y="3810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3809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531" name="object 2531" descr=""/>
            <p:cNvSpPr/>
            <p:nvPr/>
          </p:nvSpPr>
          <p:spPr>
            <a:xfrm>
              <a:off x="1032713" y="659323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532" name="object 2532" descr=""/>
            <p:cNvSpPr/>
            <p:nvPr/>
          </p:nvSpPr>
          <p:spPr>
            <a:xfrm>
              <a:off x="1032713" y="659323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533" name="object 2533" descr=""/>
            <p:cNvSpPr/>
            <p:nvPr/>
          </p:nvSpPr>
          <p:spPr>
            <a:xfrm>
              <a:off x="1032713" y="660845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534" name="object 2534" descr=""/>
            <p:cNvSpPr/>
            <p:nvPr/>
          </p:nvSpPr>
          <p:spPr>
            <a:xfrm>
              <a:off x="1032713" y="660845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535" name="object 2535" descr=""/>
            <p:cNvSpPr/>
            <p:nvPr/>
          </p:nvSpPr>
          <p:spPr>
            <a:xfrm>
              <a:off x="1032713" y="662367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10"/>
                  </a:lnTo>
                  <a:lnTo>
                    <a:pt x="7619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536" name="object 2536" descr=""/>
            <p:cNvSpPr/>
            <p:nvPr/>
          </p:nvSpPr>
          <p:spPr>
            <a:xfrm>
              <a:off x="1032713" y="662367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14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14"/>
                  </a:lnTo>
                  <a:lnTo>
                    <a:pt x="0" y="3810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3809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537" name="object 2537" descr=""/>
            <p:cNvSpPr/>
            <p:nvPr/>
          </p:nvSpPr>
          <p:spPr>
            <a:xfrm>
              <a:off x="1032713" y="663889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19"/>
                  </a:lnTo>
                  <a:lnTo>
                    <a:pt x="5918" y="7619"/>
                  </a:lnTo>
                  <a:lnTo>
                    <a:pt x="7619" y="5905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538" name="object 2538" descr=""/>
            <p:cNvSpPr/>
            <p:nvPr/>
          </p:nvSpPr>
          <p:spPr>
            <a:xfrm>
              <a:off x="1032713" y="663889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14" y="7619"/>
                  </a:lnTo>
                  <a:lnTo>
                    <a:pt x="3809" y="7619"/>
                  </a:lnTo>
                  <a:lnTo>
                    <a:pt x="5918" y="7619"/>
                  </a:lnTo>
                  <a:lnTo>
                    <a:pt x="7619" y="5905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539" name="object 2539" descr=""/>
            <p:cNvSpPr/>
            <p:nvPr/>
          </p:nvSpPr>
          <p:spPr>
            <a:xfrm>
              <a:off x="1032713" y="665412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540" name="object 2540" descr=""/>
            <p:cNvSpPr/>
            <p:nvPr/>
          </p:nvSpPr>
          <p:spPr>
            <a:xfrm>
              <a:off x="1032713" y="665412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541" name="object 2541" descr=""/>
            <p:cNvSpPr/>
            <p:nvPr/>
          </p:nvSpPr>
          <p:spPr>
            <a:xfrm>
              <a:off x="1032713" y="666935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542" name="object 2542" descr=""/>
            <p:cNvSpPr/>
            <p:nvPr/>
          </p:nvSpPr>
          <p:spPr>
            <a:xfrm>
              <a:off x="1032713" y="666935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543" name="object 2543" descr=""/>
            <p:cNvSpPr/>
            <p:nvPr/>
          </p:nvSpPr>
          <p:spPr>
            <a:xfrm>
              <a:off x="1032713" y="668456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19"/>
                  </a:lnTo>
                  <a:lnTo>
                    <a:pt x="5918" y="7619"/>
                  </a:lnTo>
                  <a:lnTo>
                    <a:pt x="7619" y="5905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544" name="object 2544" descr=""/>
            <p:cNvSpPr/>
            <p:nvPr/>
          </p:nvSpPr>
          <p:spPr>
            <a:xfrm>
              <a:off x="1032713" y="668456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14" y="7619"/>
                  </a:lnTo>
                  <a:lnTo>
                    <a:pt x="3809" y="7619"/>
                  </a:lnTo>
                  <a:lnTo>
                    <a:pt x="5918" y="7619"/>
                  </a:lnTo>
                  <a:lnTo>
                    <a:pt x="7619" y="5905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545" name="object 2545" descr=""/>
            <p:cNvSpPr/>
            <p:nvPr/>
          </p:nvSpPr>
          <p:spPr>
            <a:xfrm>
              <a:off x="1032713" y="669979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546" name="object 2546" descr=""/>
            <p:cNvSpPr/>
            <p:nvPr/>
          </p:nvSpPr>
          <p:spPr>
            <a:xfrm>
              <a:off x="1032713" y="669979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547" name="object 2547" descr=""/>
            <p:cNvSpPr/>
            <p:nvPr/>
          </p:nvSpPr>
          <p:spPr>
            <a:xfrm>
              <a:off x="1032713" y="671502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548" name="object 2548" descr=""/>
            <p:cNvSpPr/>
            <p:nvPr/>
          </p:nvSpPr>
          <p:spPr>
            <a:xfrm>
              <a:off x="1032713" y="671502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549" name="object 2549" descr=""/>
            <p:cNvSpPr/>
            <p:nvPr/>
          </p:nvSpPr>
          <p:spPr>
            <a:xfrm>
              <a:off x="1032713" y="673023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18"/>
                  </a:lnTo>
                  <a:lnTo>
                    <a:pt x="1714" y="7619"/>
                  </a:lnTo>
                  <a:lnTo>
                    <a:pt x="5918" y="7619"/>
                  </a:lnTo>
                  <a:lnTo>
                    <a:pt x="7619" y="5918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550" name="object 2550" descr=""/>
            <p:cNvSpPr/>
            <p:nvPr/>
          </p:nvSpPr>
          <p:spPr>
            <a:xfrm>
              <a:off x="1032713" y="673023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18"/>
                  </a:lnTo>
                  <a:lnTo>
                    <a:pt x="1714" y="7619"/>
                  </a:lnTo>
                  <a:lnTo>
                    <a:pt x="3809" y="7619"/>
                  </a:lnTo>
                  <a:lnTo>
                    <a:pt x="5918" y="7619"/>
                  </a:lnTo>
                  <a:lnTo>
                    <a:pt x="7619" y="5918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551" name="object 2551" descr=""/>
            <p:cNvSpPr/>
            <p:nvPr/>
          </p:nvSpPr>
          <p:spPr>
            <a:xfrm>
              <a:off x="1032713" y="674546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552" name="object 2552" descr=""/>
            <p:cNvSpPr/>
            <p:nvPr/>
          </p:nvSpPr>
          <p:spPr>
            <a:xfrm>
              <a:off x="1032713" y="674546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553" name="object 2553" descr=""/>
            <p:cNvSpPr/>
            <p:nvPr/>
          </p:nvSpPr>
          <p:spPr>
            <a:xfrm>
              <a:off x="1032713" y="676069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554" name="object 2554" descr=""/>
            <p:cNvSpPr/>
            <p:nvPr/>
          </p:nvSpPr>
          <p:spPr>
            <a:xfrm>
              <a:off x="1032713" y="676069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555" name="object 2555" descr=""/>
            <p:cNvSpPr/>
            <p:nvPr/>
          </p:nvSpPr>
          <p:spPr>
            <a:xfrm>
              <a:off x="1032713" y="677590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14" y="7619"/>
                  </a:lnTo>
                  <a:lnTo>
                    <a:pt x="5918" y="7619"/>
                  </a:lnTo>
                  <a:lnTo>
                    <a:pt x="7619" y="5918"/>
                  </a:lnTo>
                  <a:lnTo>
                    <a:pt x="7619" y="3809"/>
                  </a:lnTo>
                  <a:lnTo>
                    <a:pt x="7619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556" name="object 2556" descr=""/>
            <p:cNvSpPr/>
            <p:nvPr/>
          </p:nvSpPr>
          <p:spPr>
            <a:xfrm>
              <a:off x="1032713" y="677590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14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14"/>
                  </a:lnTo>
                  <a:lnTo>
                    <a:pt x="0" y="3809"/>
                  </a:lnTo>
                  <a:lnTo>
                    <a:pt x="0" y="5918"/>
                  </a:lnTo>
                  <a:lnTo>
                    <a:pt x="1714" y="7619"/>
                  </a:lnTo>
                  <a:lnTo>
                    <a:pt x="3809" y="7619"/>
                  </a:lnTo>
                  <a:lnTo>
                    <a:pt x="5918" y="7619"/>
                  </a:lnTo>
                  <a:lnTo>
                    <a:pt x="7619" y="5918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557" name="object 2557" descr=""/>
            <p:cNvSpPr/>
            <p:nvPr/>
          </p:nvSpPr>
          <p:spPr>
            <a:xfrm>
              <a:off x="1032713" y="679113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558" name="object 2558" descr=""/>
            <p:cNvSpPr/>
            <p:nvPr/>
          </p:nvSpPr>
          <p:spPr>
            <a:xfrm>
              <a:off x="1032713" y="679113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559" name="object 2559" descr=""/>
            <p:cNvSpPr/>
            <p:nvPr/>
          </p:nvSpPr>
          <p:spPr>
            <a:xfrm>
              <a:off x="1032713" y="680636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560" name="object 2560" descr=""/>
            <p:cNvSpPr/>
            <p:nvPr/>
          </p:nvSpPr>
          <p:spPr>
            <a:xfrm>
              <a:off x="1032713" y="680636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561" name="object 2561" descr=""/>
            <p:cNvSpPr/>
            <p:nvPr/>
          </p:nvSpPr>
          <p:spPr>
            <a:xfrm>
              <a:off x="1032713" y="682157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14" y="7619"/>
                  </a:lnTo>
                  <a:lnTo>
                    <a:pt x="5918" y="7619"/>
                  </a:lnTo>
                  <a:lnTo>
                    <a:pt x="7619" y="5918"/>
                  </a:lnTo>
                  <a:lnTo>
                    <a:pt x="7619" y="3809"/>
                  </a:lnTo>
                  <a:lnTo>
                    <a:pt x="7619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562" name="object 2562" descr=""/>
            <p:cNvSpPr/>
            <p:nvPr/>
          </p:nvSpPr>
          <p:spPr>
            <a:xfrm>
              <a:off x="1032713" y="682157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14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14"/>
                  </a:lnTo>
                  <a:lnTo>
                    <a:pt x="0" y="3809"/>
                  </a:lnTo>
                  <a:lnTo>
                    <a:pt x="0" y="5918"/>
                  </a:lnTo>
                  <a:lnTo>
                    <a:pt x="1714" y="7619"/>
                  </a:lnTo>
                  <a:lnTo>
                    <a:pt x="3809" y="7619"/>
                  </a:lnTo>
                  <a:lnTo>
                    <a:pt x="5918" y="7619"/>
                  </a:lnTo>
                  <a:lnTo>
                    <a:pt x="7619" y="5918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563" name="object 2563" descr=""/>
            <p:cNvSpPr/>
            <p:nvPr/>
          </p:nvSpPr>
          <p:spPr>
            <a:xfrm>
              <a:off x="1032713" y="683680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564" name="object 2564" descr=""/>
            <p:cNvSpPr/>
            <p:nvPr/>
          </p:nvSpPr>
          <p:spPr>
            <a:xfrm>
              <a:off x="1032713" y="683680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565" name="object 2565" descr=""/>
            <p:cNvSpPr/>
            <p:nvPr/>
          </p:nvSpPr>
          <p:spPr>
            <a:xfrm>
              <a:off x="1032713" y="685203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566" name="object 2566" descr=""/>
            <p:cNvSpPr/>
            <p:nvPr/>
          </p:nvSpPr>
          <p:spPr>
            <a:xfrm>
              <a:off x="1032713" y="685203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567" name="object 2567" descr=""/>
            <p:cNvSpPr/>
            <p:nvPr/>
          </p:nvSpPr>
          <p:spPr>
            <a:xfrm>
              <a:off x="1032713" y="686725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568" name="object 2568" descr=""/>
            <p:cNvSpPr/>
            <p:nvPr/>
          </p:nvSpPr>
          <p:spPr>
            <a:xfrm>
              <a:off x="1032713" y="686725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569" name="object 2569" descr=""/>
            <p:cNvSpPr/>
            <p:nvPr/>
          </p:nvSpPr>
          <p:spPr>
            <a:xfrm>
              <a:off x="1032713" y="688247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19"/>
                  </a:lnTo>
                  <a:lnTo>
                    <a:pt x="5918" y="7619"/>
                  </a:lnTo>
                  <a:lnTo>
                    <a:pt x="7619" y="5905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570" name="object 2570" descr=""/>
            <p:cNvSpPr/>
            <p:nvPr/>
          </p:nvSpPr>
          <p:spPr>
            <a:xfrm>
              <a:off x="1032713" y="688247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14" y="7619"/>
                  </a:lnTo>
                  <a:lnTo>
                    <a:pt x="3809" y="7619"/>
                  </a:lnTo>
                  <a:lnTo>
                    <a:pt x="5918" y="7619"/>
                  </a:lnTo>
                  <a:lnTo>
                    <a:pt x="7619" y="5905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571" name="object 2571" descr=""/>
            <p:cNvSpPr/>
            <p:nvPr/>
          </p:nvSpPr>
          <p:spPr>
            <a:xfrm>
              <a:off x="1032713" y="689770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572" name="object 2572" descr=""/>
            <p:cNvSpPr/>
            <p:nvPr/>
          </p:nvSpPr>
          <p:spPr>
            <a:xfrm>
              <a:off x="1032713" y="689770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573" name="object 2573" descr=""/>
            <p:cNvSpPr/>
            <p:nvPr/>
          </p:nvSpPr>
          <p:spPr>
            <a:xfrm>
              <a:off x="1032713" y="691292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574" name="object 2574" descr=""/>
            <p:cNvSpPr/>
            <p:nvPr/>
          </p:nvSpPr>
          <p:spPr>
            <a:xfrm>
              <a:off x="1032713" y="691292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575" name="object 2575" descr=""/>
            <p:cNvSpPr/>
            <p:nvPr/>
          </p:nvSpPr>
          <p:spPr>
            <a:xfrm>
              <a:off x="1032713" y="692814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19"/>
                  </a:lnTo>
                  <a:lnTo>
                    <a:pt x="5918" y="7619"/>
                  </a:lnTo>
                  <a:lnTo>
                    <a:pt x="7619" y="5905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576" name="object 2576" descr=""/>
            <p:cNvSpPr/>
            <p:nvPr/>
          </p:nvSpPr>
          <p:spPr>
            <a:xfrm>
              <a:off x="1032713" y="692814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14" y="7619"/>
                  </a:lnTo>
                  <a:lnTo>
                    <a:pt x="3809" y="7619"/>
                  </a:lnTo>
                  <a:lnTo>
                    <a:pt x="5918" y="7619"/>
                  </a:lnTo>
                  <a:lnTo>
                    <a:pt x="7619" y="5905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577" name="object 2577" descr=""/>
            <p:cNvSpPr/>
            <p:nvPr/>
          </p:nvSpPr>
          <p:spPr>
            <a:xfrm>
              <a:off x="1032713" y="694336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578" name="object 2578" descr=""/>
            <p:cNvSpPr/>
            <p:nvPr/>
          </p:nvSpPr>
          <p:spPr>
            <a:xfrm>
              <a:off x="1032713" y="694336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579" name="object 2579" descr=""/>
            <p:cNvSpPr/>
            <p:nvPr/>
          </p:nvSpPr>
          <p:spPr>
            <a:xfrm>
              <a:off x="1032713" y="695859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580" name="object 2580" descr=""/>
            <p:cNvSpPr/>
            <p:nvPr/>
          </p:nvSpPr>
          <p:spPr>
            <a:xfrm>
              <a:off x="1032713" y="695859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581" name="object 2581" descr=""/>
            <p:cNvSpPr/>
            <p:nvPr/>
          </p:nvSpPr>
          <p:spPr>
            <a:xfrm>
              <a:off x="1032713" y="697381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18"/>
                  </a:lnTo>
                  <a:lnTo>
                    <a:pt x="1714" y="7619"/>
                  </a:lnTo>
                  <a:lnTo>
                    <a:pt x="5918" y="7619"/>
                  </a:lnTo>
                  <a:lnTo>
                    <a:pt x="7619" y="5918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582" name="object 2582" descr=""/>
            <p:cNvSpPr/>
            <p:nvPr/>
          </p:nvSpPr>
          <p:spPr>
            <a:xfrm>
              <a:off x="1032713" y="697381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18"/>
                  </a:lnTo>
                  <a:lnTo>
                    <a:pt x="1714" y="7619"/>
                  </a:lnTo>
                  <a:lnTo>
                    <a:pt x="3809" y="7619"/>
                  </a:lnTo>
                  <a:lnTo>
                    <a:pt x="5918" y="7619"/>
                  </a:lnTo>
                  <a:lnTo>
                    <a:pt x="7619" y="5918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583" name="object 2583" descr=""/>
            <p:cNvSpPr/>
            <p:nvPr/>
          </p:nvSpPr>
          <p:spPr>
            <a:xfrm>
              <a:off x="1032713" y="698903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584" name="object 2584" descr=""/>
            <p:cNvSpPr/>
            <p:nvPr/>
          </p:nvSpPr>
          <p:spPr>
            <a:xfrm>
              <a:off x="1032713" y="698903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585" name="object 2585" descr=""/>
            <p:cNvSpPr/>
            <p:nvPr/>
          </p:nvSpPr>
          <p:spPr>
            <a:xfrm>
              <a:off x="1032713" y="700426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586" name="object 2586" descr=""/>
            <p:cNvSpPr/>
            <p:nvPr/>
          </p:nvSpPr>
          <p:spPr>
            <a:xfrm>
              <a:off x="1032713" y="700426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587" name="object 2587" descr=""/>
            <p:cNvSpPr/>
            <p:nvPr/>
          </p:nvSpPr>
          <p:spPr>
            <a:xfrm>
              <a:off x="1032713" y="701948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10"/>
                  </a:lnTo>
                  <a:lnTo>
                    <a:pt x="7619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588" name="object 2588" descr=""/>
            <p:cNvSpPr/>
            <p:nvPr/>
          </p:nvSpPr>
          <p:spPr>
            <a:xfrm>
              <a:off x="1032713" y="701948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14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14"/>
                  </a:lnTo>
                  <a:lnTo>
                    <a:pt x="0" y="3810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3809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589" name="object 2589" descr=""/>
            <p:cNvSpPr/>
            <p:nvPr/>
          </p:nvSpPr>
          <p:spPr>
            <a:xfrm>
              <a:off x="1032713" y="703470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590" name="object 2590" descr=""/>
            <p:cNvSpPr/>
            <p:nvPr/>
          </p:nvSpPr>
          <p:spPr>
            <a:xfrm>
              <a:off x="1032713" y="703470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591" name="object 2591" descr=""/>
            <p:cNvSpPr/>
            <p:nvPr/>
          </p:nvSpPr>
          <p:spPr>
            <a:xfrm>
              <a:off x="1032713" y="704993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592" name="object 2592" descr=""/>
            <p:cNvSpPr/>
            <p:nvPr/>
          </p:nvSpPr>
          <p:spPr>
            <a:xfrm>
              <a:off x="1032713" y="704993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593" name="object 2593" descr=""/>
            <p:cNvSpPr/>
            <p:nvPr/>
          </p:nvSpPr>
          <p:spPr>
            <a:xfrm>
              <a:off x="1032713" y="706514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10"/>
                  </a:lnTo>
                  <a:lnTo>
                    <a:pt x="7619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594" name="object 2594" descr=""/>
            <p:cNvSpPr/>
            <p:nvPr/>
          </p:nvSpPr>
          <p:spPr>
            <a:xfrm>
              <a:off x="1032713" y="706514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14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14"/>
                  </a:lnTo>
                  <a:lnTo>
                    <a:pt x="0" y="3810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3809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595" name="object 2595" descr=""/>
            <p:cNvSpPr/>
            <p:nvPr/>
          </p:nvSpPr>
          <p:spPr>
            <a:xfrm>
              <a:off x="1032713" y="708037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596" name="object 2596" descr=""/>
            <p:cNvSpPr/>
            <p:nvPr/>
          </p:nvSpPr>
          <p:spPr>
            <a:xfrm>
              <a:off x="1032713" y="708037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597" name="object 2597" descr=""/>
            <p:cNvSpPr/>
            <p:nvPr/>
          </p:nvSpPr>
          <p:spPr>
            <a:xfrm>
              <a:off x="1032713" y="709560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598" name="object 2598" descr=""/>
            <p:cNvSpPr/>
            <p:nvPr/>
          </p:nvSpPr>
          <p:spPr>
            <a:xfrm>
              <a:off x="1032713" y="709560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599" name="object 2599" descr=""/>
            <p:cNvSpPr/>
            <p:nvPr/>
          </p:nvSpPr>
          <p:spPr>
            <a:xfrm>
              <a:off x="1032713" y="711083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600" name="object 2600" descr=""/>
            <p:cNvSpPr/>
            <p:nvPr/>
          </p:nvSpPr>
          <p:spPr>
            <a:xfrm>
              <a:off x="1032713" y="711083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601" name="object 2601" descr=""/>
            <p:cNvSpPr/>
            <p:nvPr/>
          </p:nvSpPr>
          <p:spPr>
            <a:xfrm>
              <a:off x="1032713" y="712604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20"/>
                  </a:lnTo>
                  <a:lnTo>
                    <a:pt x="5918" y="7620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602" name="object 2602" descr=""/>
            <p:cNvSpPr/>
            <p:nvPr/>
          </p:nvSpPr>
          <p:spPr>
            <a:xfrm>
              <a:off x="1032713" y="712604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20"/>
                  </a:lnTo>
                  <a:lnTo>
                    <a:pt x="3809" y="7620"/>
                  </a:lnTo>
                  <a:lnTo>
                    <a:pt x="5918" y="7620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603" name="object 2603" descr=""/>
            <p:cNvSpPr/>
            <p:nvPr/>
          </p:nvSpPr>
          <p:spPr>
            <a:xfrm>
              <a:off x="1032713" y="714127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604" name="object 2604" descr=""/>
            <p:cNvSpPr/>
            <p:nvPr/>
          </p:nvSpPr>
          <p:spPr>
            <a:xfrm>
              <a:off x="1032713" y="714127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605" name="object 2605" descr=""/>
            <p:cNvSpPr/>
            <p:nvPr/>
          </p:nvSpPr>
          <p:spPr>
            <a:xfrm>
              <a:off x="1032713" y="715650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606" name="object 2606" descr=""/>
            <p:cNvSpPr/>
            <p:nvPr/>
          </p:nvSpPr>
          <p:spPr>
            <a:xfrm>
              <a:off x="1032713" y="715650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607" name="object 2607" descr=""/>
            <p:cNvSpPr/>
            <p:nvPr/>
          </p:nvSpPr>
          <p:spPr>
            <a:xfrm>
              <a:off x="1032713" y="717171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20"/>
                  </a:lnTo>
                  <a:lnTo>
                    <a:pt x="5918" y="7620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608" name="object 2608" descr=""/>
            <p:cNvSpPr/>
            <p:nvPr/>
          </p:nvSpPr>
          <p:spPr>
            <a:xfrm>
              <a:off x="1032713" y="717171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20"/>
                  </a:lnTo>
                  <a:lnTo>
                    <a:pt x="3809" y="7620"/>
                  </a:lnTo>
                  <a:lnTo>
                    <a:pt x="5918" y="7620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609" name="object 2609" descr=""/>
            <p:cNvSpPr/>
            <p:nvPr/>
          </p:nvSpPr>
          <p:spPr>
            <a:xfrm>
              <a:off x="1032713" y="718694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610" name="object 2610" descr=""/>
            <p:cNvSpPr/>
            <p:nvPr/>
          </p:nvSpPr>
          <p:spPr>
            <a:xfrm>
              <a:off x="1032713" y="718694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611" name="object 2611" descr=""/>
            <p:cNvSpPr/>
            <p:nvPr/>
          </p:nvSpPr>
          <p:spPr>
            <a:xfrm>
              <a:off x="1032713" y="720216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612" name="object 2612" descr=""/>
            <p:cNvSpPr/>
            <p:nvPr/>
          </p:nvSpPr>
          <p:spPr>
            <a:xfrm>
              <a:off x="1032713" y="720216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613" name="object 2613" descr=""/>
            <p:cNvSpPr/>
            <p:nvPr/>
          </p:nvSpPr>
          <p:spPr>
            <a:xfrm>
              <a:off x="1032713" y="721738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614" name="object 2614" descr=""/>
            <p:cNvSpPr/>
            <p:nvPr/>
          </p:nvSpPr>
          <p:spPr>
            <a:xfrm>
              <a:off x="1032713" y="721738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3809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615" name="object 2615" descr=""/>
            <p:cNvSpPr/>
            <p:nvPr/>
          </p:nvSpPr>
          <p:spPr>
            <a:xfrm>
              <a:off x="1032713" y="723261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616" name="object 2616" descr=""/>
            <p:cNvSpPr/>
            <p:nvPr/>
          </p:nvSpPr>
          <p:spPr>
            <a:xfrm>
              <a:off x="1032713" y="723261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617" name="object 2617" descr=""/>
            <p:cNvSpPr/>
            <p:nvPr/>
          </p:nvSpPr>
          <p:spPr>
            <a:xfrm>
              <a:off x="1032713" y="724783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618" name="object 2618" descr=""/>
            <p:cNvSpPr/>
            <p:nvPr/>
          </p:nvSpPr>
          <p:spPr>
            <a:xfrm>
              <a:off x="1032713" y="724783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619" name="object 2619" descr=""/>
            <p:cNvSpPr/>
            <p:nvPr/>
          </p:nvSpPr>
          <p:spPr>
            <a:xfrm>
              <a:off x="1032713" y="726305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10"/>
                  </a:lnTo>
                  <a:lnTo>
                    <a:pt x="7619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620" name="object 2620" descr=""/>
            <p:cNvSpPr/>
            <p:nvPr/>
          </p:nvSpPr>
          <p:spPr>
            <a:xfrm>
              <a:off x="1032713" y="726305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14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14"/>
                  </a:lnTo>
                  <a:lnTo>
                    <a:pt x="0" y="3810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3809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621" name="object 2621" descr=""/>
            <p:cNvSpPr/>
            <p:nvPr/>
          </p:nvSpPr>
          <p:spPr>
            <a:xfrm>
              <a:off x="1032713" y="727828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622" name="object 2622" descr=""/>
            <p:cNvSpPr/>
            <p:nvPr/>
          </p:nvSpPr>
          <p:spPr>
            <a:xfrm>
              <a:off x="1032713" y="727828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623" name="object 2623" descr=""/>
            <p:cNvSpPr/>
            <p:nvPr/>
          </p:nvSpPr>
          <p:spPr>
            <a:xfrm>
              <a:off x="1032713" y="729350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624" name="object 2624" descr=""/>
            <p:cNvSpPr/>
            <p:nvPr/>
          </p:nvSpPr>
          <p:spPr>
            <a:xfrm>
              <a:off x="1032713" y="729350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625" name="object 2625" descr=""/>
            <p:cNvSpPr/>
            <p:nvPr/>
          </p:nvSpPr>
          <p:spPr>
            <a:xfrm>
              <a:off x="1032713" y="730872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14" y="7619"/>
                  </a:lnTo>
                  <a:lnTo>
                    <a:pt x="5918" y="7619"/>
                  </a:lnTo>
                  <a:lnTo>
                    <a:pt x="7619" y="5918"/>
                  </a:lnTo>
                  <a:lnTo>
                    <a:pt x="7619" y="3810"/>
                  </a:lnTo>
                  <a:lnTo>
                    <a:pt x="7619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626" name="object 2626" descr=""/>
            <p:cNvSpPr/>
            <p:nvPr/>
          </p:nvSpPr>
          <p:spPr>
            <a:xfrm>
              <a:off x="1032713" y="730872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14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14"/>
                  </a:lnTo>
                  <a:lnTo>
                    <a:pt x="0" y="3810"/>
                  </a:lnTo>
                  <a:lnTo>
                    <a:pt x="0" y="5918"/>
                  </a:lnTo>
                  <a:lnTo>
                    <a:pt x="1714" y="7619"/>
                  </a:lnTo>
                  <a:lnTo>
                    <a:pt x="3809" y="7619"/>
                  </a:lnTo>
                  <a:lnTo>
                    <a:pt x="5918" y="7619"/>
                  </a:lnTo>
                  <a:lnTo>
                    <a:pt x="7619" y="5918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627" name="object 2627" descr=""/>
            <p:cNvSpPr/>
            <p:nvPr/>
          </p:nvSpPr>
          <p:spPr>
            <a:xfrm>
              <a:off x="1032713" y="732395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19"/>
                  </a:lnTo>
                  <a:lnTo>
                    <a:pt x="5918" y="7619"/>
                  </a:lnTo>
                  <a:lnTo>
                    <a:pt x="7619" y="5905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628" name="object 2628" descr=""/>
            <p:cNvSpPr/>
            <p:nvPr/>
          </p:nvSpPr>
          <p:spPr>
            <a:xfrm>
              <a:off x="1032713" y="732395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14" y="7619"/>
                  </a:lnTo>
                  <a:lnTo>
                    <a:pt x="3809" y="7619"/>
                  </a:lnTo>
                  <a:lnTo>
                    <a:pt x="5918" y="7619"/>
                  </a:lnTo>
                  <a:lnTo>
                    <a:pt x="7619" y="5905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629" name="object 2629" descr=""/>
            <p:cNvSpPr/>
            <p:nvPr/>
          </p:nvSpPr>
          <p:spPr>
            <a:xfrm>
              <a:off x="1032713" y="733917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630" name="object 2630" descr=""/>
            <p:cNvSpPr/>
            <p:nvPr/>
          </p:nvSpPr>
          <p:spPr>
            <a:xfrm>
              <a:off x="1032713" y="733917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631" name="object 2631" descr=""/>
            <p:cNvSpPr/>
            <p:nvPr/>
          </p:nvSpPr>
          <p:spPr>
            <a:xfrm>
              <a:off x="1032713" y="735440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632" name="object 2632" descr=""/>
            <p:cNvSpPr/>
            <p:nvPr/>
          </p:nvSpPr>
          <p:spPr>
            <a:xfrm>
              <a:off x="1032713" y="735440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633" name="object 2633" descr=""/>
            <p:cNvSpPr/>
            <p:nvPr/>
          </p:nvSpPr>
          <p:spPr>
            <a:xfrm>
              <a:off x="1032713" y="736961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19"/>
                  </a:lnTo>
                  <a:lnTo>
                    <a:pt x="5918" y="7619"/>
                  </a:lnTo>
                  <a:lnTo>
                    <a:pt x="7619" y="5905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634" name="object 2634" descr=""/>
            <p:cNvSpPr/>
            <p:nvPr/>
          </p:nvSpPr>
          <p:spPr>
            <a:xfrm>
              <a:off x="1032713" y="736961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14" y="7619"/>
                  </a:lnTo>
                  <a:lnTo>
                    <a:pt x="3809" y="7619"/>
                  </a:lnTo>
                  <a:lnTo>
                    <a:pt x="5918" y="7619"/>
                  </a:lnTo>
                  <a:lnTo>
                    <a:pt x="7619" y="5905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635" name="object 2635" descr=""/>
            <p:cNvSpPr/>
            <p:nvPr/>
          </p:nvSpPr>
          <p:spPr>
            <a:xfrm>
              <a:off x="1032713" y="738484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636" name="object 2636" descr=""/>
            <p:cNvSpPr/>
            <p:nvPr/>
          </p:nvSpPr>
          <p:spPr>
            <a:xfrm>
              <a:off x="1032713" y="738484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637" name="object 2637" descr=""/>
            <p:cNvSpPr/>
            <p:nvPr/>
          </p:nvSpPr>
          <p:spPr>
            <a:xfrm>
              <a:off x="1032713" y="740007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638" name="object 2638" descr=""/>
            <p:cNvSpPr/>
            <p:nvPr/>
          </p:nvSpPr>
          <p:spPr>
            <a:xfrm>
              <a:off x="1032713" y="740007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639" name="object 2639" descr=""/>
            <p:cNvSpPr/>
            <p:nvPr/>
          </p:nvSpPr>
          <p:spPr>
            <a:xfrm>
              <a:off x="1032713" y="741528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20"/>
                  </a:lnTo>
                  <a:lnTo>
                    <a:pt x="5918" y="7620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640" name="object 2640" descr=""/>
            <p:cNvSpPr/>
            <p:nvPr/>
          </p:nvSpPr>
          <p:spPr>
            <a:xfrm>
              <a:off x="1032713" y="741528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20"/>
                  </a:lnTo>
                  <a:lnTo>
                    <a:pt x="3809" y="7620"/>
                  </a:lnTo>
                  <a:lnTo>
                    <a:pt x="5918" y="7620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641" name="object 2641" descr=""/>
            <p:cNvSpPr/>
            <p:nvPr/>
          </p:nvSpPr>
          <p:spPr>
            <a:xfrm>
              <a:off x="1032713" y="743051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642" name="object 2642" descr=""/>
            <p:cNvSpPr/>
            <p:nvPr/>
          </p:nvSpPr>
          <p:spPr>
            <a:xfrm>
              <a:off x="1032713" y="743051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643" name="object 2643" descr=""/>
            <p:cNvSpPr/>
            <p:nvPr/>
          </p:nvSpPr>
          <p:spPr>
            <a:xfrm>
              <a:off x="1032713" y="744574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644" name="object 2644" descr=""/>
            <p:cNvSpPr/>
            <p:nvPr/>
          </p:nvSpPr>
          <p:spPr>
            <a:xfrm>
              <a:off x="1032713" y="744574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645" name="object 2645" descr=""/>
            <p:cNvSpPr/>
            <p:nvPr/>
          </p:nvSpPr>
          <p:spPr>
            <a:xfrm>
              <a:off x="1032713" y="746095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10"/>
                  </a:lnTo>
                  <a:lnTo>
                    <a:pt x="7619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646" name="object 2646" descr=""/>
            <p:cNvSpPr/>
            <p:nvPr/>
          </p:nvSpPr>
          <p:spPr>
            <a:xfrm>
              <a:off x="1032713" y="746095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14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14"/>
                  </a:lnTo>
                  <a:lnTo>
                    <a:pt x="0" y="3810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3809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647" name="object 2647" descr=""/>
            <p:cNvSpPr/>
            <p:nvPr/>
          </p:nvSpPr>
          <p:spPr>
            <a:xfrm>
              <a:off x="1032713" y="747618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648" name="object 2648" descr=""/>
            <p:cNvSpPr/>
            <p:nvPr/>
          </p:nvSpPr>
          <p:spPr>
            <a:xfrm>
              <a:off x="1032713" y="747618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649" name="object 2649" descr=""/>
            <p:cNvSpPr/>
            <p:nvPr/>
          </p:nvSpPr>
          <p:spPr>
            <a:xfrm>
              <a:off x="1032713" y="749141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650" name="object 2650" descr=""/>
            <p:cNvSpPr/>
            <p:nvPr/>
          </p:nvSpPr>
          <p:spPr>
            <a:xfrm>
              <a:off x="1032713" y="749141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651" name="object 2651" descr=""/>
            <p:cNvSpPr/>
            <p:nvPr/>
          </p:nvSpPr>
          <p:spPr>
            <a:xfrm>
              <a:off x="1032713" y="750662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10"/>
                  </a:lnTo>
                  <a:lnTo>
                    <a:pt x="7619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652" name="object 2652" descr=""/>
            <p:cNvSpPr/>
            <p:nvPr/>
          </p:nvSpPr>
          <p:spPr>
            <a:xfrm>
              <a:off x="1032713" y="750662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14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14"/>
                  </a:lnTo>
                  <a:lnTo>
                    <a:pt x="0" y="3810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3809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653" name="object 2653" descr=""/>
            <p:cNvSpPr/>
            <p:nvPr/>
          </p:nvSpPr>
          <p:spPr>
            <a:xfrm>
              <a:off x="1032713" y="752185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654" name="object 2654" descr=""/>
            <p:cNvSpPr/>
            <p:nvPr/>
          </p:nvSpPr>
          <p:spPr>
            <a:xfrm>
              <a:off x="1032713" y="752185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655" name="object 2655" descr=""/>
            <p:cNvSpPr/>
            <p:nvPr/>
          </p:nvSpPr>
          <p:spPr>
            <a:xfrm>
              <a:off x="1032713" y="753708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656" name="object 2656" descr=""/>
            <p:cNvSpPr/>
            <p:nvPr/>
          </p:nvSpPr>
          <p:spPr>
            <a:xfrm>
              <a:off x="1032713" y="753708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657" name="object 2657" descr=""/>
            <p:cNvSpPr/>
            <p:nvPr/>
          </p:nvSpPr>
          <p:spPr>
            <a:xfrm>
              <a:off x="1032713" y="755229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10"/>
                  </a:lnTo>
                  <a:lnTo>
                    <a:pt x="7619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658" name="object 2658" descr=""/>
            <p:cNvSpPr/>
            <p:nvPr/>
          </p:nvSpPr>
          <p:spPr>
            <a:xfrm>
              <a:off x="1032713" y="755229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14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14"/>
                  </a:lnTo>
                  <a:lnTo>
                    <a:pt x="0" y="3810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3809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659" name="object 2659" descr=""/>
            <p:cNvSpPr/>
            <p:nvPr/>
          </p:nvSpPr>
          <p:spPr>
            <a:xfrm>
              <a:off x="1032713" y="756752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20"/>
                  </a:lnTo>
                  <a:lnTo>
                    <a:pt x="5918" y="7620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660" name="object 2660" descr=""/>
            <p:cNvSpPr/>
            <p:nvPr/>
          </p:nvSpPr>
          <p:spPr>
            <a:xfrm>
              <a:off x="1032713" y="756752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20"/>
                  </a:lnTo>
                  <a:lnTo>
                    <a:pt x="3809" y="7620"/>
                  </a:lnTo>
                  <a:lnTo>
                    <a:pt x="5918" y="7620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661" name="object 2661" descr=""/>
            <p:cNvSpPr/>
            <p:nvPr/>
          </p:nvSpPr>
          <p:spPr>
            <a:xfrm>
              <a:off x="1032713" y="758275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662" name="object 2662" descr=""/>
            <p:cNvSpPr/>
            <p:nvPr/>
          </p:nvSpPr>
          <p:spPr>
            <a:xfrm>
              <a:off x="1032713" y="758275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663" name="object 2663" descr=""/>
            <p:cNvSpPr/>
            <p:nvPr/>
          </p:nvSpPr>
          <p:spPr>
            <a:xfrm>
              <a:off x="1032713" y="759797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664" name="object 2664" descr=""/>
            <p:cNvSpPr/>
            <p:nvPr/>
          </p:nvSpPr>
          <p:spPr>
            <a:xfrm>
              <a:off x="1032713" y="759797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665" name="object 2665" descr=""/>
            <p:cNvSpPr/>
            <p:nvPr/>
          </p:nvSpPr>
          <p:spPr>
            <a:xfrm>
              <a:off x="1032713" y="761319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20"/>
                  </a:lnTo>
                  <a:lnTo>
                    <a:pt x="5918" y="7620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666" name="object 2666" descr=""/>
            <p:cNvSpPr/>
            <p:nvPr/>
          </p:nvSpPr>
          <p:spPr>
            <a:xfrm>
              <a:off x="1032713" y="761319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20"/>
                  </a:lnTo>
                  <a:lnTo>
                    <a:pt x="3809" y="7620"/>
                  </a:lnTo>
                  <a:lnTo>
                    <a:pt x="5918" y="7620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667" name="object 2667" descr=""/>
            <p:cNvSpPr/>
            <p:nvPr/>
          </p:nvSpPr>
          <p:spPr>
            <a:xfrm>
              <a:off x="1032713" y="762842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668" name="object 2668" descr=""/>
            <p:cNvSpPr/>
            <p:nvPr/>
          </p:nvSpPr>
          <p:spPr>
            <a:xfrm>
              <a:off x="1032713" y="762842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669" name="object 2669" descr=""/>
            <p:cNvSpPr/>
            <p:nvPr/>
          </p:nvSpPr>
          <p:spPr>
            <a:xfrm>
              <a:off x="1032713" y="764364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670" name="object 2670" descr=""/>
            <p:cNvSpPr/>
            <p:nvPr/>
          </p:nvSpPr>
          <p:spPr>
            <a:xfrm>
              <a:off x="1032713" y="764364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671" name="object 2671" descr=""/>
            <p:cNvSpPr/>
            <p:nvPr/>
          </p:nvSpPr>
          <p:spPr>
            <a:xfrm>
              <a:off x="1032713" y="765886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672" name="object 2672" descr=""/>
            <p:cNvSpPr/>
            <p:nvPr/>
          </p:nvSpPr>
          <p:spPr>
            <a:xfrm>
              <a:off x="1032713" y="765886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3809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673" name="object 2673" descr=""/>
            <p:cNvSpPr/>
            <p:nvPr/>
          </p:nvSpPr>
          <p:spPr>
            <a:xfrm>
              <a:off x="1032713" y="767408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674" name="object 2674" descr=""/>
            <p:cNvSpPr/>
            <p:nvPr/>
          </p:nvSpPr>
          <p:spPr>
            <a:xfrm>
              <a:off x="1032713" y="767408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675" name="object 2675" descr=""/>
            <p:cNvSpPr/>
            <p:nvPr/>
          </p:nvSpPr>
          <p:spPr>
            <a:xfrm>
              <a:off x="1032713" y="768931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676" name="object 2676" descr=""/>
            <p:cNvSpPr/>
            <p:nvPr/>
          </p:nvSpPr>
          <p:spPr>
            <a:xfrm>
              <a:off x="1032713" y="768931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677" name="object 2677" descr=""/>
            <p:cNvSpPr/>
            <p:nvPr/>
          </p:nvSpPr>
          <p:spPr>
            <a:xfrm>
              <a:off x="1032713" y="770453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10"/>
                  </a:lnTo>
                  <a:lnTo>
                    <a:pt x="7619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678" name="object 2678" descr=""/>
            <p:cNvSpPr/>
            <p:nvPr/>
          </p:nvSpPr>
          <p:spPr>
            <a:xfrm>
              <a:off x="1032713" y="770453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14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14"/>
                  </a:lnTo>
                  <a:lnTo>
                    <a:pt x="0" y="3810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3809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679" name="object 2679" descr=""/>
            <p:cNvSpPr/>
            <p:nvPr/>
          </p:nvSpPr>
          <p:spPr>
            <a:xfrm>
              <a:off x="1032713" y="771975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680" name="object 2680" descr=""/>
            <p:cNvSpPr/>
            <p:nvPr/>
          </p:nvSpPr>
          <p:spPr>
            <a:xfrm>
              <a:off x="1032713" y="771975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681" name="object 2681" descr=""/>
            <p:cNvSpPr/>
            <p:nvPr/>
          </p:nvSpPr>
          <p:spPr>
            <a:xfrm>
              <a:off x="1032713" y="773498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682" name="object 2682" descr=""/>
            <p:cNvSpPr/>
            <p:nvPr/>
          </p:nvSpPr>
          <p:spPr>
            <a:xfrm>
              <a:off x="1032713" y="773498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683" name="object 2683" descr=""/>
            <p:cNvSpPr/>
            <p:nvPr/>
          </p:nvSpPr>
          <p:spPr>
            <a:xfrm>
              <a:off x="1032713" y="775020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10"/>
                  </a:lnTo>
                  <a:lnTo>
                    <a:pt x="7619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684" name="object 2684" descr=""/>
            <p:cNvSpPr/>
            <p:nvPr/>
          </p:nvSpPr>
          <p:spPr>
            <a:xfrm>
              <a:off x="1032713" y="775020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14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14"/>
                  </a:lnTo>
                  <a:lnTo>
                    <a:pt x="0" y="3810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3809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685" name="object 2685" descr=""/>
            <p:cNvSpPr/>
            <p:nvPr/>
          </p:nvSpPr>
          <p:spPr>
            <a:xfrm>
              <a:off x="1032713" y="776542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686" name="object 2686" descr=""/>
            <p:cNvSpPr/>
            <p:nvPr/>
          </p:nvSpPr>
          <p:spPr>
            <a:xfrm>
              <a:off x="1032713" y="776542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687" name="object 2687" descr=""/>
            <p:cNvSpPr/>
            <p:nvPr/>
          </p:nvSpPr>
          <p:spPr>
            <a:xfrm>
              <a:off x="1032713" y="778065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688" name="object 2688" descr=""/>
            <p:cNvSpPr/>
            <p:nvPr/>
          </p:nvSpPr>
          <p:spPr>
            <a:xfrm>
              <a:off x="1032713" y="778065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689" name="object 2689" descr=""/>
            <p:cNvSpPr/>
            <p:nvPr/>
          </p:nvSpPr>
          <p:spPr>
            <a:xfrm>
              <a:off x="1032713" y="779588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690" name="object 2690" descr=""/>
            <p:cNvSpPr/>
            <p:nvPr/>
          </p:nvSpPr>
          <p:spPr>
            <a:xfrm>
              <a:off x="1032713" y="779588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691" name="object 2691" descr=""/>
            <p:cNvSpPr/>
            <p:nvPr/>
          </p:nvSpPr>
          <p:spPr>
            <a:xfrm>
              <a:off x="1032713" y="781109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19"/>
                  </a:lnTo>
                  <a:lnTo>
                    <a:pt x="5918" y="7619"/>
                  </a:lnTo>
                  <a:lnTo>
                    <a:pt x="7619" y="5905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692" name="object 2692" descr=""/>
            <p:cNvSpPr/>
            <p:nvPr/>
          </p:nvSpPr>
          <p:spPr>
            <a:xfrm>
              <a:off x="1032713" y="781109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14" y="7619"/>
                  </a:lnTo>
                  <a:lnTo>
                    <a:pt x="3809" y="7619"/>
                  </a:lnTo>
                  <a:lnTo>
                    <a:pt x="5918" y="7619"/>
                  </a:lnTo>
                  <a:lnTo>
                    <a:pt x="7619" y="5905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693" name="object 2693" descr=""/>
            <p:cNvSpPr/>
            <p:nvPr/>
          </p:nvSpPr>
          <p:spPr>
            <a:xfrm>
              <a:off x="1032713" y="782632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694" name="object 2694" descr=""/>
            <p:cNvSpPr/>
            <p:nvPr/>
          </p:nvSpPr>
          <p:spPr>
            <a:xfrm>
              <a:off x="1032713" y="782632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695" name="object 2695" descr=""/>
            <p:cNvSpPr/>
            <p:nvPr/>
          </p:nvSpPr>
          <p:spPr>
            <a:xfrm>
              <a:off x="1032713" y="784155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696" name="object 2696" descr=""/>
            <p:cNvSpPr/>
            <p:nvPr/>
          </p:nvSpPr>
          <p:spPr>
            <a:xfrm>
              <a:off x="1032713" y="784155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697" name="object 2697" descr=""/>
            <p:cNvSpPr/>
            <p:nvPr/>
          </p:nvSpPr>
          <p:spPr>
            <a:xfrm>
              <a:off x="1032713" y="785676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19"/>
                  </a:lnTo>
                  <a:lnTo>
                    <a:pt x="5918" y="7619"/>
                  </a:lnTo>
                  <a:lnTo>
                    <a:pt x="7619" y="5905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698" name="object 2698" descr=""/>
            <p:cNvSpPr/>
            <p:nvPr/>
          </p:nvSpPr>
          <p:spPr>
            <a:xfrm>
              <a:off x="1032713" y="785676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14" y="7619"/>
                  </a:lnTo>
                  <a:lnTo>
                    <a:pt x="3809" y="7619"/>
                  </a:lnTo>
                  <a:lnTo>
                    <a:pt x="5918" y="7619"/>
                  </a:lnTo>
                  <a:lnTo>
                    <a:pt x="7619" y="5905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699" name="object 2699" descr=""/>
            <p:cNvSpPr/>
            <p:nvPr/>
          </p:nvSpPr>
          <p:spPr>
            <a:xfrm>
              <a:off x="1032713" y="787199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700" name="object 2700" descr=""/>
            <p:cNvSpPr/>
            <p:nvPr/>
          </p:nvSpPr>
          <p:spPr>
            <a:xfrm>
              <a:off x="1032713" y="787199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701" name="object 2701" descr=""/>
            <p:cNvSpPr/>
            <p:nvPr/>
          </p:nvSpPr>
          <p:spPr>
            <a:xfrm>
              <a:off x="1032713" y="788722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702" name="object 2702" descr=""/>
            <p:cNvSpPr/>
            <p:nvPr/>
          </p:nvSpPr>
          <p:spPr>
            <a:xfrm>
              <a:off x="1032713" y="788722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703" name="object 2703" descr=""/>
            <p:cNvSpPr/>
            <p:nvPr/>
          </p:nvSpPr>
          <p:spPr>
            <a:xfrm>
              <a:off x="1032713" y="790243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18"/>
                  </a:lnTo>
                  <a:lnTo>
                    <a:pt x="1714" y="7619"/>
                  </a:lnTo>
                  <a:lnTo>
                    <a:pt x="5918" y="7619"/>
                  </a:lnTo>
                  <a:lnTo>
                    <a:pt x="7619" y="5918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704" name="object 2704" descr=""/>
            <p:cNvSpPr/>
            <p:nvPr/>
          </p:nvSpPr>
          <p:spPr>
            <a:xfrm>
              <a:off x="1032713" y="790243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18"/>
                  </a:lnTo>
                  <a:lnTo>
                    <a:pt x="1714" y="7619"/>
                  </a:lnTo>
                  <a:lnTo>
                    <a:pt x="3809" y="7619"/>
                  </a:lnTo>
                  <a:lnTo>
                    <a:pt x="5918" y="7619"/>
                  </a:lnTo>
                  <a:lnTo>
                    <a:pt x="7619" y="5918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705" name="object 2705" descr=""/>
            <p:cNvSpPr/>
            <p:nvPr/>
          </p:nvSpPr>
          <p:spPr>
            <a:xfrm>
              <a:off x="1032713" y="791766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706" name="object 2706" descr=""/>
            <p:cNvSpPr/>
            <p:nvPr/>
          </p:nvSpPr>
          <p:spPr>
            <a:xfrm>
              <a:off x="1032713" y="791766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707" name="object 2707" descr=""/>
            <p:cNvSpPr/>
            <p:nvPr/>
          </p:nvSpPr>
          <p:spPr>
            <a:xfrm>
              <a:off x="1032713" y="793289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708" name="object 2708" descr=""/>
            <p:cNvSpPr/>
            <p:nvPr/>
          </p:nvSpPr>
          <p:spPr>
            <a:xfrm>
              <a:off x="1032713" y="793289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709" name="object 2709" descr=""/>
            <p:cNvSpPr/>
            <p:nvPr/>
          </p:nvSpPr>
          <p:spPr>
            <a:xfrm>
              <a:off x="1032713" y="794810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14" y="7619"/>
                  </a:lnTo>
                  <a:lnTo>
                    <a:pt x="5918" y="7619"/>
                  </a:lnTo>
                  <a:lnTo>
                    <a:pt x="7619" y="5918"/>
                  </a:lnTo>
                  <a:lnTo>
                    <a:pt x="7619" y="3809"/>
                  </a:lnTo>
                  <a:lnTo>
                    <a:pt x="7619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710" name="object 2710" descr=""/>
            <p:cNvSpPr/>
            <p:nvPr/>
          </p:nvSpPr>
          <p:spPr>
            <a:xfrm>
              <a:off x="1032713" y="794810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14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14"/>
                  </a:lnTo>
                  <a:lnTo>
                    <a:pt x="0" y="3809"/>
                  </a:lnTo>
                  <a:lnTo>
                    <a:pt x="0" y="5918"/>
                  </a:lnTo>
                  <a:lnTo>
                    <a:pt x="1714" y="7619"/>
                  </a:lnTo>
                  <a:lnTo>
                    <a:pt x="3809" y="7619"/>
                  </a:lnTo>
                  <a:lnTo>
                    <a:pt x="5918" y="7619"/>
                  </a:lnTo>
                  <a:lnTo>
                    <a:pt x="7619" y="5918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711" name="object 2711" descr=""/>
            <p:cNvSpPr/>
            <p:nvPr/>
          </p:nvSpPr>
          <p:spPr>
            <a:xfrm>
              <a:off x="1032713" y="796333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712" name="object 2712" descr=""/>
            <p:cNvSpPr/>
            <p:nvPr/>
          </p:nvSpPr>
          <p:spPr>
            <a:xfrm>
              <a:off x="1032713" y="796333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713" name="object 2713" descr=""/>
            <p:cNvSpPr/>
            <p:nvPr/>
          </p:nvSpPr>
          <p:spPr>
            <a:xfrm>
              <a:off x="1032713" y="797855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714" name="object 2714" descr=""/>
            <p:cNvSpPr/>
            <p:nvPr/>
          </p:nvSpPr>
          <p:spPr>
            <a:xfrm>
              <a:off x="1032713" y="797855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715" name="object 2715" descr=""/>
            <p:cNvSpPr/>
            <p:nvPr/>
          </p:nvSpPr>
          <p:spPr>
            <a:xfrm>
              <a:off x="1032713" y="799377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14" y="7619"/>
                  </a:lnTo>
                  <a:lnTo>
                    <a:pt x="5918" y="7619"/>
                  </a:lnTo>
                  <a:lnTo>
                    <a:pt x="7619" y="5918"/>
                  </a:lnTo>
                  <a:lnTo>
                    <a:pt x="7619" y="3809"/>
                  </a:lnTo>
                  <a:lnTo>
                    <a:pt x="7619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716" name="object 2716" descr=""/>
            <p:cNvSpPr/>
            <p:nvPr/>
          </p:nvSpPr>
          <p:spPr>
            <a:xfrm>
              <a:off x="1032713" y="799377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14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14"/>
                  </a:lnTo>
                  <a:lnTo>
                    <a:pt x="0" y="3809"/>
                  </a:lnTo>
                  <a:lnTo>
                    <a:pt x="0" y="5918"/>
                  </a:lnTo>
                  <a:lnTo>
                    <a:pt x="1714" y="7619"/>
                  </a:lnTo>
                  <a:lnTo>
                    <a:pt x="3809" y="7619"/>
                  </a:lnTo>
                  <a:lnTo>
                    <a:pt x="5918" y="7619"/>
                  </a:lnTo>
                  <a:lnTo>
                    <a:pt x="7619" y="5918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717" name="object 2717" descr=""/>
            <p:cNvSpPr/>
            <p:nvPr/>
          </p:nvSpPr>
          <p:spPr>
            <a:xfrm>
              <a:off x="1032713" y="800900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718" name="object 2718" descr=""/>
            <p:cNvSpPr/>
            <p:nvPr/>
          </p:nvSpPr>
          <p:spPr>
            <a:xfrm>
              <a:off x="1032713" y="800900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719" name="object 2719" descr=""/>
            <p:cNvSpPr/>
            <p:nvPr/>
          </p:nvSpPr>
          <p:spPr>
            <a:xfrm>
              <a:off x="1032713" y="802422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720" name="object 2720" descr=""/>
            <p:cNvSpPr/>
            <p:nvPr/>
          </p:nvSpPr>
          <p:spPr>
            <a:xfrm>
              <a:off x="1032713" y="802422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721" name="object 2721" descr=""/>
            <p:cNvSpPr/>
            <p:nvPr/>
          </p:nvSpPr>
          <p:spPr>
            <a:xfrm>
              <a:off x="1032713" y="803945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722" name="object 2722" descr=""/>
            <p:cNvSpPr/>
            <p:nvPr/>
          </p:nvSpPr>
          <p:spPr>
            <a:xfrm>
              <a:off x="1032713" y="803945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723" name="object 2723" descr=""/>
            <p:cNvSpPr/>
            <p:nvPr/>
          </p:nvSpPr>
          <p:spPr>
            <a:xfrm>
              <a:off x="1032713" y="805467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19"/>
                  </a:lnTo>
                  <a:lnTo>
                    <a:pt x="5918" y="7619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724" name="object 2724" descr=""/>
            <p:cNvSpPr/>
            <p:nvPr/>
          </p:nvSpPr>
          <p:spPr>
            <a:xfrm>
              <a:off x="1032713" y="805467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19"/>
                  </a:lnTo>
                  <a:lnTo>
                    <a:pt x="3809" y="7619"/>
                  </a:lnTo>
                  <a:lnTo>
                    <a:pt x="5918" y="7619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725" name="object 2725" descr=""/>
            <p:cNvSpPr/>
            <p:nvPr/>
          </p:nvSpPr>
          <p:spPr>
            <a:xfrm>
              <a:off x="1032713" y="806989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726" name="object 2726" descr=""/>
            <p:cNvSpPr/>
            <p:nvPr/>
          </p:nvSpPr>
          <p:spPr>
            <a:xfrm>
              <a:off x="1032713" y="806989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727" name="object 2727" descr=""/>
            <p:cNvSpPr/>
            <p:nvPr/>
          </p:nvSpPr>
          <p:spPr>
            <a:xfrm>
              <a:off x="1032713" y="808512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728" name="object 2728" descr=""/>
            <p:cNvSpPr/>
            <p:nvPr/>
          </p:nvSpPr>
          <p:spPr>
            <a:xfrm>
              <a:off x="1032713" y="808512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729" name="object 2729" descr=""/>
            <p:cNvSpPr/>
            <p:nvPr/>
          </p:nvSpPr>
          <p:spPr>
            <a:xfrm>
              <a:off x="1032713" y="810033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19"/>
                  </a:lnTo>
                  <a:lnTo>
                    <a:pt x="5918" y="7619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730" name="object 2730" descr=""/>
            <p:cNvSpPr/>
            <p:nvPr/>
          </p:nvSpPr>
          <p:spPr>
            <a:xfrm>
              <a:off x="1032713" y="810033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19"/>
                  </a:lnTo>
                  <a:lnTo>
                    <a:pt x="3809" y="7619"/>
                  </a:lnTo>
                  <a:lnTo>
                    <a:pt x="5918" y="7619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731" name="object 2731" descr=""/>
            <p:cNvSpPr/>
            <p:nvPr/>
          </p:nvSpPr>
          <p:spPr>
            <a:xfrm>
              <a:off x="1032713" y="811556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732" name="object 2732" descr=""/>
            <p:cNvSpPr/>
            <p:nvPr/>
          </p:nvSpPr>
          <p:spPr>
            <a:xfrm>
              <a:off x="1032713" y="811556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733" name="object 2733" descr=""/>
            <p:cNvSpPr/>
            <p:nvPr/>
          </p:nvSpPr>
          <p:spPr>
            <a:xfrm>
              <a:off x="1032713" y="813079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734" name="object 2734" descr=""/>
            <p:cNvSpPr/>
            <p:nvPr/>
          </p:nvSpPr>
          <p:spPr>
            <a:xfrm>
              <a:off x="1032713" y="813079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735" name="object 2735" descr=""/>
            <p:cNvSpPr/>
            <p:nvPr/>
          </p:nvSpPr>
          <p:spPr>
            <a:xfrm>
              <a:off x="1032713" y="814600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18"/>
                  </a:lnTo>
                  <a:lnTo>
                    <a:pt x="1714" y="7619"/>
                  </a:lnTo>
                  <a:lnTo>
                    <a:pt x="5918" y="7619"/>
                  </a:lnTo>
                  <a:lnTo>
                    <a:pt x="7619" y="5918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736" name="object 2736" descr=""/>
            <p:cNvSpPr/>
            <p:nvPr/>
          </p:nvSpPr>
          <p:spPr>
            <a:xfrm>
              <a:off x="1032713" y="814600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18"/>
                  </a:lnTo>
                  <a:lnTo>
                    <a:pt x="1714" y="7619"/>
                  </a:lnTo>
                  <a:lnTo>
                    <a:pt x="3809" y="7619"/>
                  </a:lnTo>
                  <a:lnTo>
                    <a:pt x="5918" y="7619"/>
                  </a:lnTo>
                  <a:lnTo>
                    <a:pt x="7619" y="5918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737" name="object 2737" descr=""/>
            <p:cNvSpPr/>
            <p:nvPr/>
          </p:nvSpPr>
          <p:spPr>
            <a:xfrm>
              <a:off x="1032713" y="816123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738" name="object 2738" descr=""/>
            <p:cNvSpPr/>
            <p:nvPr/>
          </p:nvSpPr>
          <p:spPr>
            <a:xfrm>
              <a:off x="1032713" y="816123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739" name="object 2739" descr=""/>
            <p:cNvSpPr/>
            <p:nvPr/>
          </p:nvSpPr>
          <p:spPr>
            <a:xfrm>
              <a:off x="1032713" y="817646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740" name="object 2740" descr=""/>
            <p:cNvSpPr/>
            <p:nvPr/>
          </p:nvSpPr>
          <p:spPr>
            <a:xfrm>
              <a:off x="1032713" y="817646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741" name="object 2741" descr=""/>
            <p:cNvSpPr/>
            <p:nvPr/>
          </p:nvSpPr>
          <p:spPr>
            <a:xfrm>
              <a:off x="1032713" y="819167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14" y="7619"/>
                  </a:lnTo>
                  <a:lnTo>
                    <a:pt x="5918" y="7619"/>
                  </a:lnTo>
                  <a:lnTo>
                    <a:pt x="7619" y="5918"/>
                  </a:lnTo>
                  <a:lnTo>
                    <a:pt x="7619" y="3809"/>
                  </a:lnTo>
                  <a:lnTo>
                    <a:pt x="7619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742" name="object 2742" descr=""/>
            <p:cNvSpPr/>
            <p:nvPr/>
          </p:nvSpPr>
          <p:spPr>
            <a:xfrm>
              <a:off x="1032713" y="819167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14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14"/>
                  </a:lnTo>
                  <a:lnTo>
                    <a:pt x="0" y="3809"/>
                  </a:lnTo>
                  <a:lnTo>
                    <a:pt x="0" y="5918"/>
                  </a:lnTo>
                  <a:lnTo>
                    <a:pt x="1714" y="7619"/>
                  </a:lnTo>
                  <a:lnTo>
                    <a:pt x="3809" y="7619"/>
                  </a:lnTo>
                  <a:lnTo>
                    <a:pt x="5918" y="7619"/>
                  </a:lnTo>
                  <a:lnTo>
                    <a:pt x="7619" y="5918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743" name="object 2743" descr=""/>
            <p:cNvSpPr/>
            <p:nvPr/>
          </p:nvSpPr>
          <p:spPr>
            <a:xfrm>
              <a:off x="1032713" y="820690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744" name="object 2744" descr=""/>
            <p:cNvSpPr/>
            <p:nvPr/>
          </p:nvSpPr>
          <p:spPr>
            <a:xfrm>
              <a:off x="1032713" y="820690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745" name="object 2745" descr=""/>
            <p:cNvSpPr/>
            <p:nvPr/>
          </p:nvSpPr>
          <p:spPr>
            <a:xfrm>
              <a:off x="1032713" y="822213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746" name="object 2746" descr=""/>
            <p:cNvSpPr/>
            <p:nvPr/>
          </p:nvSpPr>
          <p:spPr>
            <a:xfrm>
              <a:off x="1032713" y="822213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747" name="object 2747" descr=""/>
            <p:cNvSpPr/>
            <p:nvPr/>
          </p:nvSpPr>
          <p:spPr>
            <a:xfrm>
              <a:off x="1032713" y="823734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14" y="7619"/>
                  </a:lnTo>
                  <a:lnTo>
                    <a:pt x="5918" y="7619"/>
                  </a:lnTo>
                  <a:lnTo>
                    <a:pt x="7619" y="5918"/>
                  </a:lnTo>
                  <a:lnTo>
                    <a:pt x="7619" y="3809"/>
                  </a:lnTo>
                  <a:lnTo>
                    <a:pt x="7619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748" name="object 2748" descr=""/>
            <p:cNvSpPr/>
            <p:nvPr/>
          </p:nvSpPr>
          <p:spPr>
            <a:xfrm>
              <a:off x="1032713" y="823734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14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14"/>
                  </a:lnTo>
                  <a:lnTo>
                    <a:pt x="0" y="3809"/>
                  </a:lnTo>
                  <a:lnTo>
                    <a:pt x="0" y="5918"/>
                  </a:lnTo>
                  <a:lnTo>
                    <a:pt x="1714" y="7619"/>
                  </a:lnTo>
                  <a:lnTo>
                    <a:pt x="3809" y="7619"/>
                  </a:lnTo>
                  <a:lnTo>
                    <a:pt x="5918" y="7619"/>
                  </a:lnTo>
                  <a:lnTo>
                    <a:pt x="7619" y="5918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749" name="object 2749" descr=""/>
            <p:cNvSpPr/>
            <p:nvPr/>
          </p:nvSpPr>
          <p:spPr>
            <a:xfrm>
              <a:off x="1032713" y="825257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20"/>
                  </a:lnTo>
                  <a:lnTo>
                    <a:pt x="5918" y="7620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750" name="object 2750" descr=""/>
            <p:cNvSpPr/>
            <p:nvPr/>
          </p:nvSpPr>
          <p:spPr>
            <a:xfrm>
              <a:off x="1032713" y="825257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20"/>
                  </a:lnTo>
                  <a:lnTo>
                    <a:pt x="3809" y="7620"/>
                  </a:lnTo>
                  <a:lnTo>
                    <a:pt x="5918" y="7620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751" name="object 2751" descr=""/>
            <p:cNvSpPr/>
            <p:nvPr/>
          </p:nvSpPr>
          <p:spPr>
            <a:xfrm>
              <a:off x="1032713" y="826780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752" name="object 2752" descr=""/>
            <p:cNvSpPr/>
            <p:nvPr/>
          </p:nvSpPr>
          <p:spPr>
            <a:xfrm>
              <a:off x="1032713" y="826780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753" name="object 2753" descr=""/>
            <p:cNvSpPr/>
            <p:nvPr/>
          </p:nvSpPr>
          <p:spPr>
            <a:xfrm>
              <a:off x="1032713" y="828302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754" name="object 2754" descr=""/>
            <p:cNvSpPr/>
            <p:nvPr/>
          </p:nvSpPr>
          <p:spPr>
            <a:xfrm>
              <a:off x="1032713" y="828302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755" name="object 2755" descr=""/>
            <p:cNvSpPr/>
            <p:nvPr/>
          </p:nvSpPr>
          <p:spPr>
            <a:xfrm>
              <a:off x="1032713" y="829824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20"/>
                  </a:lnTo>
                  <a:lnTo>
                    <a:pt x="5918" y="7620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756" name="object 2756" descr=""/>
            <p:cNvSpPr/>
            <p:nvPr/>
          </p:nvSpPr>
          <p:spPr>
            <a:xfrm>
              <a:off x="1032713" y="829824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20"/>
                  </a:lnTo>
                  <a:lnTo>
                    <a:pt x="3809" y="7620"/>
                  </a:lnTo>
                  <a:lnTo>
                    <a:pt x="5918" y="7620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757" name="object 2757" descr=""/>
            <p:cNvSpPr/>
            <p:nvPr/>
          </p:nvSpPr>
          <p:spPr>
            <a:xfrm>
              <a:off x="1032713" y="831347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758" name="object 2758" descr=""/>
            <p:cNvSpPr/>
            <p:nvPr/>
          </p:nvSpPr>
          <p:spPr>
            <a:xfrm>
              <a:off x="1032713" y="831347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759" name="object 2759" descr=""/>
            <p:cNvSpPr/>
            <p:nvPr/>
          </p:nvSpPr>
          <p:spPr>
            <a:xfrm>
              <a:off x="1032713" y="832869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760" name="object 2760" descr=""/>
            <p:cNvSpPr/>
            <p:nvPr/>
          </p:nvSpPr>
          <p:spPr>
            <a:xfrm>
              <a:off x="1032713" y="832869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761" name="object 2761" descr=""/>
            <p:cNvSpPr/>
            <p:nvPr/>
          </p:nvSpPr>
          <p:spPr>
            <a:xfrm>
              <a:off x="1032713" y="834391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20"/>
                  </a:lnTo>
                  <a:lnTo>
                    <a:pt x="5918" y="7620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762" name="object 2762" descr=""/>
            <p:cNvSpPr/>
            <p:nvPr/>
          </p:nvSpPr>
          <p:spPr>
            <a:xfrm>
              <a:off x="1032713" y="834391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20"/>
                  </a:lnTo>
                  <a:lnTo>
                    <a:pt x="3809" y="7620"/>
                  </a:lnTo>
                  <a:lnTo>
                    <a:pt x="5918" y="7620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763" name="object 2763" descr=""/>
            <p:cNvSpPr/>
            <p:nvPr/>
          </p:nvSpPr>
          <p:spPr>
            <a:xfrm>
              <a:off x="1032713" y="835913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764" name="object 2764" descr=""/>
            <p:cNvSpPr/>
            <p:nvPr/>
          </p:nvSpPr>
          <p:spPr>
            <a:xfrm>
              <a:off x="1032713" y="835913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765" name="object 2765" descr=""/>
            <p:cNvSpPr/>
            <p:nvPr/>
          </p:nvSpPr>
          <p:spPr>
            <a:xfrm>
              <a:off x="1032713" y="837436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766" name="object 2766" descr=""/>
            <p:cNvSpPr/>
            <p:nvPr/>
          </p:nvSpPr>
          <p:spPr>
            <a:xfrm>
              <a:off x="1032713" y="837436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767" name="object 2767" descr=""/>
            <p:cNvSpPr/>
            <p:nvPr/>
          </p:nvSpPr>
          <p:spPr>
            <a:xfrm>
              <a:off x="1032713" y="838958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10"/>
                  </a:lnTo>
                  <a:lnTo>
                    <a:pt x="7619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768" name="object 2768" descr=""/>
            <p:cNvSpPr/>
            <p:nvPr/>
          </p:nvSpPr>
          <p:spPr>
            <a:xfrm>
              <a:off x="1032713" y="838958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14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14"/>
                  </a:lnTo>
                  <a:lnTo>
                    <a:pt x="0" y="3810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3809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769" name="object 2769" descr=""/>
            <p:cNvSpPr/>
            <p:nvPr/>
          </p:nvSpPr>
          <p:spPr>
            <a:xfrm>
              <a:off x="1032713" y="840480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770" name="object 2770" descr=""/>
            <p:cNvSpPr/>
            <p:nvPr/>
          </p:nvSpPr>
          <p:spPr>
            <a:xfrm>
              <a:off x="1032713" y="840480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771" name="object 2771" descr=""/>
            <p:cNvSpPr/>
            <p:nvPr/>
          </p:nvSpPr>
          <p:spPr>
            <a:xfrm>
              <a:off x="1032713" y="842003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772" name="object 2772" descr=""/>
            <p:cNvSpPr/>
            <p:nvPr/>
          </p:nvSpPr>
          <p:spPr>
            <a:xfrm>
              <a:off x="1032713" y="842003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773" name="object 2773" descr=""/>
            <p:cNvSpPr/>
            <p:nvPr/>
          </p:nvSpPr>
          <p:spPr>
            <a:xfrm>
              <a:off x="1032713" y="843525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10"/>
                  </a:lnTo>
                  <a:lnTo>
                    <a:pt x="7619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774" name="object 2774" descr=""/>
            <p:cNvSpPr/>
            <p:nvPr/>
          </p:nvSpPr>
          <p:spPr>
            <a:xfrm>
              <a:off x="1032713" y="843525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14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14"/>
                  </a:lnTo>
                  <a:lnTo>
                    <a:pt x="0" y="3810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3809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775" name="object 2775" descr=""/>
            <p:cNvSpPr/>
            <p:nvPr/>
          </p:nvSpPr>
          <p:spPr>
            <a:xfrm>
              <a:off x="1032713" y="845047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776" name="object 2776" descr=""/>
            <p:cNvSpPr/>
            <p:nvPr/>
          </p:nvSpPr>
          <p:spPr>
            <a:xfrm>
              <a:off x="1032713" y="845047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777" name="object 2777" descr=""/>
            <p:cNvSpPr/>
            <p:nvPr/>
          </p:nvSpPr>
          <p:spPr>
            <a:xfrm>
              <a:off x="1032713" y="846570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778" name="object 2778" descr=""/>
            <p:cNvSpPr/>
            <p:nvPr/>
          </p:nvSpPr>
          <p:spPr>
            <a:xfrm>
              <a:off x="1032713" y="846570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779" name="object 2779" descr=""/>
            <p:cNvSpPr/>
            <p:nvPr/>
          </p:nvSpPr>
          <p:spPr>
            <a:xfrm>
              <a:off x="1032713" y="848092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10"/>
                  </a:lnTo>
                  <a:lnTo>
                    <a:pt x="7619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780" name="object 2780" descr=""/>
            <p:cNvSpPr/>
            <p:nvPr/>
          </p:nvSpPr>
          <p:spPr>
            <a:xfrm>
              <a:off x="1032713" y="848092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14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14"/>
                  </a:lnTo>
                  <a:lnTo>
                    <a:pt x="0" y="3810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3809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781" name="object 2781" descr=""/>
            <p:cNvSpPr/>
            <p:nvPr/>
          </p:nvSpPr>
          <p:spPr>
            <a:xfrm>
              <a:off x="1032713" y="849614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19"/>
                  </a:lnTo>
                  <a:lnTo>
                    <a:pt x="5918" y="7619"/>
                  </a:lnTo>
                  <a:lnTo>
                    <a:pt x="7619" y="5905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782" name="object 2782" descr=""/>
            <p:cNvSpPr/>
            <p:nvPr/>
          </p:nvSpPr>
          <p:spPr>
            <a:xfrm>
              <a:off x="1032713" y="849614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14" y="7619"/>
                  </a:lnTo>
                  <a:lnTo>
                    <a:pt x="3809" y="7619"/>
                  </a:lnTo>
                  <a:lnTo>
                    <a:pt x="5918" y="7619"/>
                  </a:lnTo>
                  <a:lnTo>
                    <a:pt x="7619" y="5905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783" name="object 2783" descr=""/>
            <p:cNvSpPr/>
            <p:nvPr/>
          </p:nvSpPr>
          <p:spPr>
            <a:xfrm>
              <a:off x="1032713" y="851137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784" name="object 2784" descr=""/>
            <p:cNvSpPr/>
            <p:nvPr/>
          </p:nvSpPr>
          <p:spPr>
            <a:xfrm>
              <a:off x="1032713" y="851137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785" name="object 2785" descr=""/>
            <p:cNvSpPr/>
            <p:nvPr/>
          </p:nvSpPr>
          <p:spPr>
            <a:xfrm>
              <a:off x="1032713" y="852660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786" name="object 2786" descr=""/>
            <p:cNvSpPr/>
            <p:nvPr/>
          </p:nvSpPr>
          <p:spPr>
            <a:xfrm>
              <a:off x="1032713" y="852660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787" name="object 2787" descr=""/>
            <p:cNvSpPr/>
            <p:nvPr/>
          </p:nvSpPr>
          <p:spPr>
            <a:xfrm>
              <a:off x="1032713" y="854181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19"/>
                  </a:lnTo>
                  <a:lnTo>
                    <a:pt x="5918" y="7619"/>
                  </a:lnTo>
                  <a:lnTo>
                    <a:pt x="7619" y="5905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788" name="object 2788" descr=""/>
            <p:cNvSpPr/>
            <p:nvPr/>
          </p:nvSpPr>
          <p:spPr>
            <a:xfrm>
              <a:off x="1032713" y="854181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14" y="7619"/>
                  </a:lnTo>
                  <a:lnTo>
                    <a:pt x="3809" y="7619"/>
                  </a:lnTo>
                  <a:lnTo>
                    <a:pt x="5918" y="7619"/>
                  </a:lnTo>
                  <a:lnTo>
                    <a:pt x="7619" y="5905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789" name="object 2789" descr=""/>
            <p:cNvSpPr/>
            <p:nvPr/>
          </p:nvSpPr>
          <p:spPr>
            <a:xfrm>
              <a:off x="1032713" y="855704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790" name="object 2790" descr=""/>
            <p:cNvSpPr/>
            <p:nvPr/>
          </p:nvSpPr>
          <p:spPr>
            <a:xfrm>
              <a:off x="1032713" y="855704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791" name="object 2791" descr=""/>
            <p:cNvSpPr/>
            <p:nvPr/>
          </p:nvSpPr>
          <p:spPr>
            <a:xfrm>
              <a:off x="1032713" y="857227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792" name="object 2792" descr=""/>
            <p:cNvSpPr/>
            <p:nvPr/>
          </p:nvSpPr>
          <p:spPr>
            <a:xfrm>
              <a:off x="1032713" y="857227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793" name="object 2793" descr=""/>
            <p:cNvSpPr/>
            <p:nvPr/>
          </p:nvSpPr>
          <p:spPr>
            <a:xfrm>
              <a:off x="1032713" y="858748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18"/>
                  </a:lnTo>
                  <a:lnTo>
                    <a:pt x="1714" y="7619"/>
                  </a:lnTo>
                  <a:lnTo>
                    <a:pt x="5918" y="7619"/>
                  </a:lnTo>
                  <a:lnTo>
                    <a:pt x="7619" y="5918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794" name="object 2794" descr=""/>
            <p:cNvSpPr/>
            <p:nvPr/>
          </p:nvSpPr>
          <p:spPr>
            <a:xfrm>
              <a:off x="1032713" y="858748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18"/>
                  </a:lnTo>
                  <a:lnTo>
                    <a:pt x="1714" y="7619"/>
                  </a:lnTo>
                  <a:lnTo>
                    <a:pt x="3809" y="7619"/>
                  </a:lnTo>
                  <a:lnTo>
                    <a:pt x="5918" y="7619"/>
                  </a:lnTo>
                  <a:lnTo>
                    <a:pt x="7619" y="5918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795" name="object 2795" descr=""/>
            <p:cNvSpPr/>
            <p:nvPr/>
          </p:nvSpPr>
          <p:spPr>
            <a:xfrm>
              <a:off x="1032713" y="860271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796" name="object 2796" descr=""/>
            <p:cNvSpPr/>
            <p:nvPr/>
          </p:nvSpPr>
          <p:spPr>
            <a:xfrm>
              <a:off x="1032713" y="860271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797" name="object 2797" descr=""/>
            <p:cNvSpPr/>
            <p:nvPr/>
          </p:nvSpPr>
          <p:spPr>
            <a:xfrm>
              <a:off x="1032713" y="861794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798" name="object 2798" descr=""/>
            <p:cNvSpPr/>
            <p:nvPr/>
          </p:nvSpPr>
          <p:spPr>
            <a:xfrm>
              <a:off x="1032713" y="861794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799" name="object 2799" descr=""/>
            <p:cNvSpPr/>
            <p:nvPr/>
          </p:nvSpPr>
          <p:spPr>
            <a:xfrm>
              <a:off x="1032713" y="863315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14" y="7619"/>
                  </a:lnTo>
                  <a:lnTo>
                    <a:pt x="5918" y="7619"/>
                  </a:lnTo>
                  <a:lnTo>
                    <a:pt x="7619" y="5918"/>
                  </a:lnTo>
                  <a:lnTo>
                    <a:pt x="7619" y="3809"/>
                  </a:lnTo>
                  <a:lnTo>
                    <a:pt x="7619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800" name="object 2800" descr=""/>
            <p:cNvSpPr/>
            <p:nvPr/>
          </p:nvSpPr>
          <p:spPr>
            <a:xfrm>
              <a:off x="1032713" y="863315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14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14"/>
                  </a:lnTo>
                  <a:lnTo>
                    <a:pt x="0" y="3809"/>
                  </a:lnTo>
                  <a:lnTo>
                    <a:pt x="0" y="5918"/>
                  </a:lnTo>
                  <a:lnTo>
                    <a:pt x="1714" y="7619"/>
                  </a:lnTo>
                  <a:lnTo>
                    <a:pt x="3809" y="7619"/>
                  </a:lnTo>
                  <a:lnTo>
                    <a:pt x="5918" y="7619"/>
                  </a:lnTo>
                  <a:lnTo>
                    <a:pt x="7619" y="5918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801" name="object 2801" descr=""/>
            <p:cNvSpPr/>
            <p:nvPr/>
          </p:nvSpPr>
          <p:spPr>
            <a:xfrm>
              <a:off x="1032713" y="864838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802" name="object 2802" descr=""/>
            <p:cNvSpPr/>
            <p:nvPr/>
          </p:nvSpPr>
          <p:spPr>
            <a:xfrm>
              <a:off x="1032713" y="864838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803" name="object 2803" descr=""/>
            <p:cNvSpPr/>
            <p:nvPr/>
          </p:nvSpPr>
          <p:spPr>
            <a:xfrm>
              <a:off x="1032713" y="866360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804" name="object 2804" descr=""/>
            <p:cNvSpPr/>
            <p:nvPr/>
          </p:nvSpPr>
          <p:spPr>
            <a:xfrm>
              <a:off x="1032713" y="866360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805" name="object 2805" descr=""/>
            <p:cNvSpPr/>
            <p:nvPr/>
          </p:nvSpPr>
          <p:spPr>
            <a:xfrm>
              <a:off x="1032713" y="867882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14" y="7619"/>
                  </a:lnTo>
                  <a:lnTo>
                    <a:pt x="5918" y="7619"/>
                  </a:lnTo>
                  <a:lnTo>
                    <a:pt x="7619" y="5918"/>
                  </a:lnTo>
                  <a:lnTo>
                    <a:pt x="7619" y="3809"/>
                  </a:lnTo>
                  <a:lnTo>
                    <a:pt x="7619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806" name="object 2806" descr=""/>
            <p:cNvSpPr/>
            <p:nvPr/>
          </p:nvSpPr>
          <p:spPr>
            <a:xfrm>
              <a:off x="1032713" y="867882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14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14"/>
                  </a:lnTo>
                  <a:lnTo>
                    <a:pt x="0" y="3809"/>
                  </a:lnTo>
                  <a:lnTo>
                    <a:pt x="0" y="5918"/>
                  </a:lnTo>
                  <a:lnTo>
                    <a:pt x="1714" y="7619"/>
                  </a:lnTo>
                  <a:lnTo>
                    <a:pt x="3809" y="7619"/>
                  </a:lnTo>
                  <a:lnTo>
                    <a:pt x="5918" y="7619"/>
                  </a:lnTo>
                  <a:lnTo>
                    <a:pt x="7619" y="5918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807" name="object 2807" descr=""/>
            <p:cNvSpPr/>
            <p:nvPr/>
          </p:nvSpPr>
          <p:spPr>
            <a:xfrm>
              <a:off x="1032713" y="869405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808" name="object 2808" descr=""/>
            <p:cNvSpPr/>
            <p:nvPr/>
          </p:nvSpPr>
          <p:spPr>
            <a:xfrm>
              <a:off x="1032713" y="869405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809" name="object 2809" descr=""/>
            <p:cNvSpPr/>
            <p:nvPr/>
          </p:nvSpPr>
          <p:spPr>
            <a:xfrm>
              <a:off x="1032713" y="870927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810" name="object 2810" descr=""/>
            <p:cNvSpPr/>
            <p:nvPr/>
          </p:nvSpPr>
          <p:spPr>
            <a:xfrm>
              <a:off x="1032713" y="870927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811" name="object 2811" descr=""/>
            <p:cNvSpPr/>
            <p:nvPr/>
          </p:nvSpPr>
          <p:spPr>
            <a:xfrm>
              <a:off x="1032713" y="872450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812" name="object 2812" descr=""/>
            <p:cNvSpPr/>
            <p:nvPr/>
          </p:nvSpPr>
          <p:spPr>
            <a:xfrm>
              <a:off x="1032713" y="872450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813" name="object 2813" descr=""/>
            <p:cNvSpPr/>
            <p:nvPr/>
          </p:nvSpPr>
          <p:spPr>
            <a:xfrm>
              <a:off x="1032713" y="873972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19"/>
                  </a:lnTo>
                  <a:lnTo>
                    <a:pt x="5918" y="7619"/>
                  </a:lnTo>
                  <a:lnTo>
                    <a:pt x="7619" y="5905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814" name="object 2814" descr=""/>
            <p:cNvSpPr/>
            <p:nvPr/>
          </p:nvSpPr>
          <p:spPr>
            <a:xfrm>
              <a:off x="1032713" y="873972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14" y="7619"/>
                  </a:lnTo>
                  <a:lnTo>
                    <a:pt x="3809" y="7619"/>
                  </a:lnTo>
                  <a:lnTo>
                    <a:pt x="5918" y="7619"/>
                  </a:lnTo>
                  <a:lnTo>
                    <a:pt x="7619" y="5905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815" name="object 2815" descr=""/>
            <p:cNvSpPr/>
            <p:nvPr/>
          </p:nvSpPr>
          <p:spPr>
            <a:xfrm>
              <a:off x="1032713" y="875494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816" name="object 2816" descr=""/>
            <p:cNvSpPr/>
            <p:nvPr/>
          </p:nvSpPr>
          <p:spPr>
            <a:xfrm>
              <a:off x="1032713" y="875494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817" name="object 2817" descr=""/>
            <p:cNvSpPr/>
            <p:nvPr/>
          </p:nvSpPr>
          <p:spPr>
            <a:xfrm>
              <a:off x="1032713" y="877017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818" name="object 2818" descr=""/>
            <p:cNvSpPr/>
            <p:nvPr/>
          </p:nvSpPr>
          <p:spPr>
            <a:xfrm>
              <a:off x="1032713" y="877017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819" name="object 2819" descr=""/>
            <p:cNvSpPr/>
            <p:nvPr/>
          </p:nvSpPr>
          <p:spPr>
            <a:xfrm>
              <a:off x="1032713" y="878538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19"/>
                  </a:lnTo>
                  <a:lnTo>
                    <a:pt x="5918" y="7619"/>
                  </a:lnTo>
                  <a:lnTo>
                    <a:pt x="7619" y="5905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820" name="object 2820" descr=""/>
            <p:cNvSpPr/>
            <p:nvPr/>
          </p:nvSpPr>
          <p:spPr>
            <a:xfrm>
              <a:off x="1032713" y="878538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14" y="7619"/>
                  </a:lnTo>
                  <a:lnTo>
                    <a:pt x="3809" y="7619"/>
                  </a:lnTo>
                  <a:lnTo>
                    <a:pt x="5918" y="7619"/>
                  </a:lnTo>
                  <a:lnTo>
                    <a:pt x="7619" y="5905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821" name="object 2821" descr=""/>
            <p:cNvSpPr/>
            <p:nvPr/>
          </p:nvSpPr>
          <p:spPr>
            <a:xfrm>
              <a:off x="1032713" y="880061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822" name="object 2822" descr=""/>
            <p:cNvSpPr/>
            <p:nvPr/>
          </p:nvSpPr>
          <p:spPr>
            <a:xfrm>
              <a:off x="1032713" y="880061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823" name="object 2823" descr=""/>
            <p:cNvSpPr/>
            <p:nvPr/>
          </p:nvSpPr>
          <p:spPr>
            <a:xfrm>
              <a:off x="1032713" y="881584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824" name="object 2824" descr=""/>
            <p:cNvSpPr/>
            <p:nvPr/>
          </p:nvSpPr>
          <p:spPr>
            <a:xfrm>
              <a:off x="1032713" y="881584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825" name="object 2825" descr=""/>
            <p:cNvSpPr/>
            <p:nvPr/>
          </p:nvSpPr>
          <p:spPr>
            <a:xfrm>
              <a:off x="1032713" y="883105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18"/>
                  </a:lnTo>
                  <a:lnTo>
                    <a:pt x="1714" y="7619"/>
                  </a:lnTo>
                  <a:lnTo>
                    <a:pt x="5918" y="7619"/>
                  </a:lnTo>
                  <a:lnTo>
                    <a:pt x="7619" y="5918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826" name="object 2826" descr=""/>
            <p:cNvSpPr/>
            <p:nvPr/>
          </p:nvSpPr>
          <p:spPr>
            <a:xfrm>
              <a:off x="1032713" y="883105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18"/>
                  </a:lnTo>
                  <a:lnTo>
                    <a:pt x="1714" y="7619"/>
                  </a:lnTo>
                  <a:lnTo>
                    <a:pt x="3809" y="7619"/>
                  </a:lnTo>
                  <a:lnTo>
                    <a:pt x="5918" y="7619"/>
                  </a:lnTo>
                  <a:lnTo>
                    <a:pt x="7619" y="5918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827" name="object 2827" descr=""/>
            <p:cNvSpPr/>
            <p:nvPr/>
          </p:nvSpPr>
          <p:spPr>
            <a:xfrm>
              <a:off x="1032713" y="884628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828" name="object 2828" descr=""/>
            <p:cNvSpPr/>
            <p:nvPr/>
          </p:nvSpPr>
          <p:spPr>
            <a:xfrm>
              <a:off x="1032713" y="884628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829" name="object 2829" descr=""/>
            <p:cNvSpPr/>
            <p:nvPr/>
          </p:nvSpPr>
          <p:spPr>
            <a:xfrm>
              <a:off x="1032713" y="886151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830" name="object 2830" descr=""/>
            <p:cNvSpPr/>
            <p:nvPr/>
          </p:nvSpPr>
          <p:spPr>
            <a:xfrm>
              <a:off x="1032713" y="886151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831" name="object 2831" descr=""/>
            <p:cNvSpPr/>
            <p:nvPr/>
          </p:nvSpPr>
          <p:spPr>
            <a:xfrm>
              <a:off x="1032713" y="887672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14" y="7619"/>
                  </a:lnTo>
                  <a:lnTo>
                    <a:pt x="5918" y="7619"/>
                  </a:lnTo>
                  <a:lnTo>
                    <a:pt x="7619" y="5918"/>
                  </a:lnTo>
                  <a:lnTo>
                    <a:pt x="7619" y="3809"/>
                  </a:lnTo>
                  <a:lnTo>
                    <a:pt x="7619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832" name="object 2832" descr=""/>
            <p:cNvSpPr/>
            <p:nvPr/>
          </p:nvSpPr>
          <p:spPr>
            <a:xfrm>
              <a:off x="1032713" y="887672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14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14"/>
                  </a:lnTo>
                  <a:lnTo>
                    <a:pt x="0" y="3809"/>
                  </a:lnTo>
                  <a:lnTo>
                    <a:pt x="0" y="5918"/>
                  </a:lnTo>
                  <a:lnTo>
                    <a:pt x="1714" y="7619"/>
                  </a:lnTo>
                  <a:lnTo>
                    <a:pt x="3809" y="7619"/>
                  </a:lnTo>
                  <a:lnTo>
                    <a:pt x="5918" y="7619"/>
                  </a:lnTo>
                  <a:lnTo>
                    <a:pt x="7619" y="5918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833" name="object 2833" descr=""/>
            <p:cNvSpPr/>
            <p:nvPr/>
          </p:nvSpPr>
          <p:spPr>
            <a:xfrm>
              <a:off x="1032713" y="889195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834" name="object 2834" descr=""/>
            <p:cNvSpPr/>
            <p:nvPr/>
          </p:nvSpPr>
          <p:spPr>
            <a:xfrm>
              <a:off x="1032713" y="889195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835" name="object 2835" descr=""/>
            <p:cNvSpPr/>
            <p:nvPr/>
          </p:nvSpPr>
          <p:spPr>
            <a:xfrm>
              <a:off x="1032713" y="890718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836" name="object 2836" descr=""/>
            <p:cNvSpPr/>
            <p:nvPr/>
          </p:nvSpPr>
          <p:spPr>
            <a:xfrm>
              <a:off x="1032713" y="890718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837" name="object 2837" descr=""/>
            <p:cNvSpPr/>
            <p:nvPr/>
          </p:nvSpPr>
          <p:spPr>
            <a:xfrm>
              <a:off x="1032713" y="892239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10"/>
                  </a:lnTo>
                  <a:lnTo>
                    <a:pt x="7619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838" name="object 2838" descr=""/>
            <p:cNvSpPr/>
            <p:nvPr/>
          </p:nvSpPr>
          <p:spPr>
            <a:xfrm>
              <a:off x="1032713" y="892239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14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14"/>
                  </a:lnTo>
                  <a:lnTo>
                    <a:pt x="0" y="3810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3809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839" name="object 2839" descr=""/>
            <p:cNvSpPr/>
            <p:nvPr/>
          </p:nvSpPr>
          <p:spPr>
            <a:xfrm>
              <a:off x="1032713" y="893762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840" name="object 2840" descr=""/>
            <p:cNvSpPr/>
            <p:nvPr/>
          </p:nvSpPr>
          <p:spPr>
            <a:xfrm>
              <a:off x="1032713" y="893762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841" name="object 2841" descr=""/>
            <p:cNvSpPr/>
            <p:nvPr/>
          </p:nvSpPr>
          <p:spPr>
            <a:xfrm>
              <a:off x="1032713" y="895285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842" name="object 2842" descr=""/>
            <p:cNvSpPr/>
            <p:nvPr/>
          </p:nvSpPr>
          <p:spPr>
            <a:xfrm>
              <a:off x="1032713" y="895285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843" name="object 2843" descr=""/>
            <p:cNvSpPr/>
            <p:nvPr/>
          </p:nvSpPr>
          <p:spPr>
            <a:xfrm>
              <a:off x="1032713" y="896807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844" name="object 2844" descr=""/>
            <p:cNvSpPr/>
            <p:nvPr/>
          </p:nvSpPr>
          <p:spPr>
            <a:xfrm>
              <a:off x="1032713" y="896807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845" name="object 2845" descr=""/>
            <p:cNvSpPr/>
            <p:nvPr/>
          </p:nvSpPr>
          <p:spPr>
            <a:xfrm>
              <a:off x="1032713" y="898329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19"/>
                  </a:lnTo>
                  <a:lnTo>
                    <a:pt x="5918" y="7619"/>
                  </a:lnTo>
                  <a:lnTo>
                    <a:pt x="7619" y="5905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846" name="object 2846" descr=""/>
            <p:cNvSpPr/>
            <p:nvPr/>
          </p:nvSpPr>
          <p:spPr>
            <a:xfrm>
              <a:off x="1032713" y="898329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14" y="7619"/>
                  </a:lnTo>
                  <a:lnTo>
                    <a:pt x="3809" y="7619"/>
                  </a:lnTo>
                  <a:lnTo>
                    <a:pt x="5918" y="7619"/>
                  </a:lnTo>
                  <a:lnTo>
                    <a:pt x="7619" y="5905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847" name="object 2847" descr=""/>
            <p:cNvSpPr/>
            <p:nvPr/>
          </p:nvSpPr>
          <p:spPr>
            <a:xfrm>
              <a:off x="1032713" y="899852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848" name="object 2848" descr=""/>
            <p:cNvSpPr/>
            <p:nvPr/>
          </p:nvSpPr>
          <p:spPr>
            <a:xfrm>
              <a:off x="1032713" y="899852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849" name="object 2849" descr=""/>
            <p:cNvSpPr/>
            <p:nvPr/>
          </p:nvSpPr>
          <p:spPr>
            <a:xfrm>
              <a:off x="1032713" y="901374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850" name="object 2850" descr=""/>
            <p:cNvSpPr/>
            <p:nvPr/>
          </p:nvSpPr>
          <p:spPr>
            <a:xfrm>
              <a:off x="1032713" y="901374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851" name="object 2851" descr=""/>
            <p:cNvSpPr/>
            <p:nvPr/>
          </p:nvSpPr>
          <p:spPr>
            <a:xfrm>
              <a:off x="1032713" y="902896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19"/>
                  </a:lnTo>
                  <a:lnTo>
                    <a:pt x="5918" y="7619"/>
                  </a:lnTo>
                  <a:lnTo>
                    <a:pt x="7619" y="5905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852" name="object 2852" descr=""/>
            <p:cNvSpPr/>
            <p:nvPr/>
          </p:nvSpPr>
          <p:spPr>
            <a:xfrm>
              <a:off x="1032713" y="902896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14" y="7619"/>
                  </a:lnTo>
                  <a:lnTo>
                    <a:pt x="3809" y="7619"/>
                  </a:lnTo>
                  <a:lnTo>
                    <a:pt x="5918" y="7619"/>
                  </a:lnTo>
                  <a:lnTo>
                    <a:pt x="7619" y="5905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853" name="object 2853" descr=""/>
            <p:cNvSpPr/>
            <p:nvPr/>
          </p:nvSpPr>
          <p:spPr>
            <a:xfrm>
              <a:off x="1032713" y="904419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854" name="object 2854" descr=""/>
            <p:cNvSpPr/>
            <p:nvPr/>
          </p:nvSpPr>
          <p:spPr>
            <a:xfrm>
              <a:off x="1032713" y="904419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855" name="object 2855" descr=""/>
            <p:cNvSpPr/>
            <p:nvPr/>
          </p:nvSpPr>
          <p:spPr>
            <a:xfrm>
              <a:off x="1032713" y="905941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856" name="object 2856" descr=""/>
            <p:cNvSpPr/>
            <p:nvPr/>
          </p:nvSpPr>
          <p:spPr>
            <a:xfrm>
              <a:off x="1032713" y="905941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857" name="object 2857" descr=""/>
            <p:cNvSpPr/>
            <p:nvPr/>
          </p:nvSpPr>
          <p:spPr>
            <a:xfrm>
              <a:off x="1032713" y="907463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18"/>
                  </a:lnTo>
                  <a:lnTo>
                    <a:pt x="1714" y="7619"/>
                  </a:lnTo>
                  <a:lnTo>
                    <a:pt x="5918" y="7619"/>
                  </a:lnTo>
                  <a:lnTo>
                    <a:pt x="7619" y="5918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858" name="object 2858" descr=""/>
            <p:cNvSpPr/>
            <p:nvPr/>
          </p:nvSpPr>
          <p:spPr>
            <a:xfrm>
              <a:off x="1032713" y="907463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18"/>
                  </a:lnTo>
                  <a:lnTo>
                    <a:pt x="1714" y="7619"/>
                  </a:lnTo>
                  <a:lnTo>
                    <a:pt x="3809" y="7619"/>
                  </a:lnTo>
                  <a:lnTo>
                    <a:pt x="5918" y="7619"/>
                  </a:lnTo>
                  <a:lnTo>
                    <a:pt x="7619" y="5918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859" name="object 2859" descr=""/>
            <p:cNvSpPr/>
            <p:nvPr/>
          </p:nvSpPr>
          <p:spPr>
            <a:xfrm>
              <a:off x="1032713" y="908985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860" name="object 2860" descr=""/>
            <p:cNvSpPr/>
            <p:nvPr/>
          </p:nvSpPr>
          <p:spPr>
            <a:xfrm>
              <a:off x="1032713" y="908985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861" name="object 2861" descr=""/>
            <p:cNvSpPr/>
            <p:nvPr/>
          </p:nvSpPr>
          <p:spPr>
            <a:xfrm>
              <a:off x="1032713" y="910508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862" name="object 2862" descr=""/>
            <p:cNvSpPr/>
            <p:nvPr/>
          </p:nvSpPr>
          <p:spPr>
            <a:xfrm>
              <a:off x="1032713" y="910508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863" name="object 2863" descr=""/>
            <p:cNvSpPr/>
            <p:nvPr/>
          </p:nvSpPr>
          <p:spPr>
            <a:xfrm>
              <a:off x="1032713" y="912030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14" y="7619"/>
                  </a:lnTo>
                  <a:lnTo>
                    <a:pt x="5918" y="7619"/>
                  </a:lnTo>
                  <a:lnTo>
                    <a:pt x="7619" y="5918"/>
                  </a:lnTo>
                  <a:lnTo>
                    <a:pt x="7619" y="3809"/>
                  </a:lnTo>
                  <a:lnTo>
                    <a:pt x="7619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864" name="object 2864" descr=""/>
            <p:cNvSpPr/>
            <p:nvPr/>
          </p:nvSpPr>
          <p:spPr>
            <a:xfrm>
              <a:off x="1032713" y="912030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14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14"/>
                  </a:lnTo>
                  <a:lnTo>
                    <a:pt x="0" y="3809"/>
                  </a:lnTo>
                  <a:lnTo>
                    <a:pt x="0" y="5918"/>
                  </a:lnTo>
                  <a:lnTo>
                    <a:pt x="1714" y="7619"/>
                  </a:lnTo>
                  <a:lnTo>
                    <a:pt x="3809" y="7619"/>
                  </a:lnTo>
                  <a:lnTo>
                    <a:pt x="5918" y="7619"/>
                  </a:lnTo>
                  <a:lnTo>
                    <a:pt x="7619" y="5918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865" name="object 2865" descr=""/>
            <p:cNvSpPr/>
            <p:nvPr/>
          </p:nvSpPr>
          <p:spPr>
            <a:xfrm>
              <a:off x="1032713" y="913552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866" name="object 2866" descr=""/>
            <p:cNvSpPr/>
            <p:nvPr/>
          </p:nvSpPr>
          <p:spPr>
            <a:xfrm>
              <a:off x="1032713" y="913552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867" name="object 2867" descr=""/>
            <p:cNvSpPr/>
            <p:nvPr/>
          </p:nvSpPr>
          <p:spPr>
            <a:xfrm>
              <a:off x="1032713" y="915075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868" name="object 2868" descr=""/>
            <p:cNvSpPr/>
            <p:nvPr/>
          </p:nvSpPr>
          <p:spPr>
            <a:xfrm>
              <a:off x="1032713" y="915075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869" name="object 2869" descr=""/>
            <p:cNvSpPr/>
            <p:nvPr/>
          </p:nvSpPr>
          <p:spPr>
            <a:xfrm>
              <a:off x="1032713" y="916597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14" y="7619"/>
                  </a:lnTo>
                  <a:lnTo>
                    <a:pt x="5918" y="7619"/>
                  </a:lnTo>
                  <a:lnTo>
                    <a:pt x="7619" y="5918"/>
                  </a:lnTo>
                  <a:lnTo>
                    <a:pt x="7619" y="3809"/>
                  </a:lnTo>
                  <a:lnTo>
                    <a:pt x="7619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870" name="object 2870" descr=""/>
            <p:cNvSpPr/>
            <p:nvPr/>
          </p:nvSpPr>
          <p:spPr>
            <a:xfrm>
              <a:off x="1032713" y="916597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14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14"/>
                  </a:lnTo>
                  <a:lnTo>
                    <a:pt x="0" y="3809"/>
                  </a:lnTo>
                  <a:lnTo>
                    <a:pt x="0" y="5918"/>
                  </a:lnTo>
                  <a:lnTo>
                    <a:pt x="1714" y="7619"/>
                  </a:lnTo>
                  <a:lnTo>
                    <a:pt x="3809" y="7619"/>
                  </a:lnTo>
                  <a:lnTo>
                    <a:pt x="5918" y="7619"/>
                  </a:lnTo>
                  <a:lnTo>
                    <a:pt x="7619" y="5918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871" name="object 2871" descr=""/>
            <p:cNvSpPr/>
            <p:nvPr/>
          </p:nvSpPr>
          <p:spPr>
            <a:xfrm>
              <a:off x="1032713" y="918119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20"/>
                  </a:lnTo>
                  <a:lnTo>
                    <a:pt x="5918" y="7620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872" name="object 2872" descr=""/>
            <p:cNvSpPr/>
            <p:nvPr/>
          </p:nvSpPr>
          <p:spPr>
            <a:xfrm>
              <a:off x="1032713" y="918119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20"/>
                  </a:lnTo>
                  <a:lnTo>
                    <a:pt x="3809" y="7620"/>
                  </a:lnTo>
                  <a:lnTo>
                    <a:pt x="5918" y="7620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873" name="object 2873" descr=""/>
            <p:cNvSpPr/>
            <p:nvPr/>
          </p:nvSpPr>
          <p:spPr>
            <a:xfrm>
              <a:off x="1032713" y="919642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874" name="object 2874" descr=""/>
            <p:cNvSpPr/>
            <p:nvPr/>
          </p:nvSpPr>
          <p:spPr>
            <a:xfrm>
              <a:off x="1032713" y="919642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875" name="object 2875" descr=""/>
            <p:cNvSpPr/>
            <p:nvPr/>
          </p:nvSpPr>
          <p:spPr>
            <a:xfrm>
              <a:off x="1032713" y="921165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876" name="object 2876" descr=""/>
            <p:cNvSpPr/>
            <p:nvPr/>
          </p:nvSpPr>
          <p:spPr>
            <a:xfrm>
              <a:off x="1032713" y="921165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877" name="object 2877" descr=""/>
            <p:cNvSpPr/>
            <p:nvPr/>
          </p:nvSpPr>
          <p:spPr>
            <a:xfrm>
              <a:off x="1032713" y="922686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20"/>
                  </a:lnTo>
                  <a:lnTo>
                    <a:pt x="5918" y="7620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878" name="object 2878" descr=""/>
            <p:cNvSpPr/>
            <p:nvPr/>
          </p:nvSpPr>
          <p:spPr>
            <a:xfrm>
              <a:off x="1032713" y="922686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20"/>
                  </a:lnTo>
                  <a:lnTo>
                    <a:pt x="3809" y="7620"/>
                  </a:lnTo>
                  <a:lnTo>
                    <a:pt x="5918" y="7620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879" name="object 2879" descr=""/>
            <p:cNvSpPr/>
            <p:nvPr/>
          </p:nvSpPr>
          <p:spPr>
            <a:xfrm>
              <a:off x="1032713" y="924209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880" name="object 2880" descr=""/>
            <p:cNvSpPr/>
            <p:nvPr/>
          </p:nvSpPr>
          <p:spPr>
            <a:xfrm>
              <a:off x="1032713" y="924209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881" name="object 2881" descr=""/>
            <p:cNvSpPr/>
            <p:nvPr/>
          </p:nvSpPr>
          <p:spPr>
            <a:xfrm>
              <a:off x="1032713" y="925732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882" name="object 2882" descr=""/>
            <p:cNvSpPr/>
            <p:nvPr/>
          </p:nvSpPr>
          <p:spPr>
            <a:xfrm>
              <a:off x="1032713" y="925732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883" name="object 2883" descr=""/>
            <p:cNvSpPr/>
            <p:nvPr/>
          </p:nvSpPr>
          <p:spPr>
            <a:xfrm>
              <a:off x="1032713" y="927253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20"/>
                  </a:lnTo>
                  <a:lnTo>
                    <a:pt x="5918" y="7620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884" name="object 2884" descr=""/>
            <p:cNvSpPr/>
            <p:nvPr/>
          </p:nvSpPr>
          <p:spPr>
            <a:xfrm>
              <a:off x="1032713" y="927253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20"/>
                  </a:lnTo>
                  <a:lnTo>
                    <a:pt x="3809" y="7620"/>
                  </a:lnTo>
                  <a:lnTo>
                    <a:pt x="5918" y="7620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885" name="object 2885" descr=""/>
            <p:cNvSpPr/>
            <p:nvPr/>
          </p:nvSpPr>
          <p:spPr>
            <a:xfrm>
              <a:off x="1032713" y="928776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886" name="object 2886" descr=""/>
            <p:cNvSpPr/>
            <p:nvPr/>
          </p:nvSpPr>
          <p:spPr>
            <a:xfrm>
              <a:off x="1032713" y="928776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887" name="object 2887" descr=""/>
            <p:cNvSpPr/>
            <p:nvPr/>
          </p:nvSpPr>
          <p:spPr>
            <a:xfrm>
              <a:off x="1032713" y="930299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888" name="object 2888" descr=""/>
            <p:cNvSpPr/>
            <p:nvPr/>
          </p:nvSpPr>
          <p:spPr>
            <a:xfrm>
              <a:off x="1032713" y="930299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889" name="object 2889" descr=""/>
            <p:cNvSpPr/>
            <p:nvPr/>
          </p:nvSpPr>
          <p:spPr>
            <a:xfrm>
              <a:off x="1032713" y="931820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10"/>
                  </a:lnTo>
                  <a:lnTo>
                    <a:pt x="7619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890" name="object 2890" descr=""/>
            <p:cNvSpPr/>
            <p:nvPr/>
          </p:nvSpPr>
          <p:spPr>
            <a:xfrm>
              <a:off x="1032713" y="931820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14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14"/>
                  </a:lnTo>
                  <a:lnTo>
                    <a:pt x="0" y="3810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3809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891" name="object 2891" descr=""/>
            <p:cNvSpPr/>
            <p:nvPr/>
          </p:nvSpPr>
          <p:spPr>
            <a:xfrm>
              <a:off x="1032713" y="933343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892" name="object 2892" descr=""/>
            <p:cNvSpPr/>
            <p:nvPr/>
          </p:nvSpPr>
          <p:spPr>
            <a:xfrm>
              <a:off x="1032713" y="933343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893" name="object 2893" descr=""/>
            <p:cNvSpPr/>
            <p:nvPr/>
          </p:nvSpPr>
          <p:spPr>
            <a:xfrm>
              <a:off x="1032713" y="934866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894" name="object 2894" descr=""/>
            <p:cNvSpPr/>
            <p:nvPr/>
          </p:nvSpPr>
          <p:spPr>
            <a:xfrm>
              <a:off x="1032713" y="934866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895" name="object 2895" descr=""/>
            <p:cNvSpPr/>
            <p:nvPr/>
          </p:nvSpPr>
          <p:spPr>
            <a:xfrm>
              <a:off x="1032713" y="936387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10"/>
                  </a:lnTo>
                  <a:lnTo>
                    <a:pt x="7619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896" name="object 2896" descr=""/>
            <p:cNvSpPr/>
            <p:nvPr/>
          </p:nvSpPr>
          <p:spPr>
            <a:xfrm>
              <a:off x="1032713" y="936387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14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14"/>
                  </a:lnTo>
                  <a:lnTo>
                    <a:pt x="0" y="3810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3809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897" name="object 2897" descr=""/>
            <p:cNvSpPr/>
            <p:nvPr/>
          </p:nvSpPr>
          <p:spPr>
            <a:xfrm>
              <a:off x="1032713" y="937910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898" name="object 2898" descr=""/>
            <p:cNvSpPr/>
            <p:nvPr/>
          </p:nvSpPr>
          <p:spPr>
            <a:xfrm>
              <a:off x="1032713" y="937910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899" name="object 2899" descr=""/>
            <p:cNvSpPr/>
            <p:nvPr/>
          </p:nvSpPr>
          <p:spPr>
            <a:xfrm>
              <a:off x="1032713" y="939432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900" name="object 2900" descr=""/>
            <p:cNvSpPr/>
            <p:nvPr/>
          </p:nvSpPr>
          <p:spPr>
            <a:xfrm>
              <a:off x="1032713" y="939432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901" name="object 2901" descr=""/>
            <p:cNvSpPr/>
            <p:nvPr/>
          </p:nvSpPr>
          <p:spPr>
            <a:xfrm>
              <a:off x="1032713" y="940954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10"/>
                  </a:lnTo>
                  <a:lnTo>
                    <a:pt x="7619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902" name="object 2902" descr=""/>
            <p:cNvSpPr/>
            <p:nvPr/>
          </p:nvSpPr>
          <p:spPr>
            <a:xfrm>
              <a:off x="1032713" y="940954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14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14"/>
                  </a:lnTo>
                  <a:lnTo>
                    <a:pt x="0" y="3810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3809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903" name="object 2903" descr=""/>
            <p:cNvSpPr/>
            <p:nvPr/>
          </p:nvSpPr>
          <p:spPr>
            <a:xfrm>
              <a:off x="1032713" y="942477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20"/>
                  </a:lnTo>
                  <a:lnTo>
                    <a:pt x="5918" y="7620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904" name="object 2904" descr=""/>
            <p:cNvSpPr/>
            <p:nvPr/>
          </p:nvSpPr>
          <p:spPr>
            <a:xfrm>
              <a:off x="1032713" y="942477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20"/>
                  </a:lnTo>
                  <a:lnTo>
                    <a:pt x="3809" y="7620"/>
                  </a:lnTo>
                  <a:lnTo>
                    <a:pt x="5918" y="7620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905" name="object 2905" descr=""/>
            <p:cNvSpPr/>
            <p:nvPr/>
          </p:nvSpPr>
          <p:spPr>
            <a:xfrm>
              <a:off x="1032713" y="943999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906" name="object 2906" descr=""/>
            <p:cNvSpPr/>
            <p:nvPr/>
          </p:nvSpPr>
          <p:spPr>
            <a:xfrm>
              <a:off x="1032713" y="943999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907" name="object 2907" descr=""/>
            <p:cNvSpPr/>
            <p:nvPr/>
          </p:nvSpPr>
          <p:spPr>
            <a:xfrm>
              <a:off x="1032713" y="945522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908" name="object 2908" descr=""/>
            <p:cNvSpPr/>
            <p:nvPr/>
          </p:nvSpPr>
          <p:spPr>
            <a:xfrm>
              <a:off x="1032713" y="945522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909" name="object 2909" descr=""/>
            <p:cNvSpPr/>
            <p:nvPr/>
          </p:nvSpPr>
          <p:spPr>
            <a:xfrm>
              <a:off x="1032713" y="947044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20"/>
                  </a:lnTo>
                  <a:lnTo>
                    <a:pt x="5918" y="7620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910" name="object 2910" descr=""/>
            <p:cNvSpPr/>
            <p:nvPr/>
          </p:nvSpPr>
          <p:spPr>
            <a:xfrm>
              <a:off x="1032713" y="947044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20"/>
                  </a:lnTo>
                  <a:lnTo>
                    <a:pt x="3809" y="7620"/>
                  </a:lnTo>
                  <a:lnTo>
                    <a:pt x="5918" y="7620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911" name="object 2911" descr=""/>
            <p:cNvSpPr/>
            <p:nvPr/>
          </p:nvSpPr>
          <p:spPr>
            <a:xfrm>
              <a:off x="1032713" y="948566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912" name="object 2912" descr=""/>
            <p:cNvSpPr/>
            <p:nvPr/>
          </p:nvSpPr>
          <p:spPr>
            <a:xfrm>
              <a:off x="1032713" y="948566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913" name="object 2913" descr=""/>
            <p:cNvSpPr/>
            <p:nvPr/>
          </p:nvSpPr>
          <p:spPr>
            <a:xfrm>
              <a:off x="1032713" y="950089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914" name="object 2914" descr=""/>
            <p:cNvSpPr/>
            <p:nvPr/>
          </p:nvSpPr>
          <p:spPr>
            <a:xfrm>
              <a:off x="1032713" y="950089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915" name="object 2915" descr=""/>
            <p:cNvSpPr/>
            <p:nvPr/>
          </p:nvSpPr>
          <p:spPr>
            <a:xfrm>
              <a:off x="1032713" y="951610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10"/>
                  </a:lnTo>
                  <a:lnTo>
                    <a:pt x="7619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916" name="object 2916" descr=""/>
            <p:cNvSpPr/>
            <p:nvPr/>
          </p:nvSpPr>
          <p:spPr>
            <a:xfrm>
              <a:off x="1032713" y="951610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14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14"/>
                  </a:lnTo>
                  <a:lnTo>
                    <a:pt x="0" y="3810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3809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917" name="object 2917" descr=""/>
            <p:cNvSpPr/>
            <p:nvPr/>
          </p:nvSpPr>
          <p:spPr>
            <a:xfrm>
              <a:off x="1032713" y="953133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918" name="object 2918" descr=""/>
            <p:cNvSpPr/>
            <p:nvPr/>
          </p:nvSpPr>
          <p:spPr>
            <a:xfrm>
              <a:off x="1032713" y="953133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919" name="object 2919" descr=""/>
            <p:cNvSpPr/>
            <p:nvPr/>
          </p:nvSpPr>
          <p:spPr>
            <a:xfrm>
              <a:off x="1032713" y="954656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920" name="object 2920" descr=""/>
            <p:cNvSpPr/>
            <p:nvPr/>
          </p:nvSpPr>
          <p:spPr>
            <a:xfrm>
              <a:off x="1032713" y="954656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921" name="object 2921" descr=""/>
            <p:cNvSpPr/>
            <p:nvPr/>
          </p:nvSpPr>
          <p:spPr>
            <a:xfrm>
              <a:off x="1032713" y="956177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10"/>
                  </a:lnTo>
                  <a:lnTo>
                    <a:pt x="7619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922" name="object 2922" descr=""/>
            <p:cNvSpPr/>
            <p:nvPr/>
          </p:nvSpPr>
          <p:spPr>
            <a:xfrm>
              <a:off x="1032713" y="956177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14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14"/>
                  </a:lnTo>
                  <a:lnTo>
                    <a:pt x="0" y="3810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3809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923" name="object 2923" descr=""/>
            <p:cNvSpPr/>
            <p:nvPr/>
          </p:nvSpPr>
          <p:spPr>
            <a:xfrm>
              <a:off x="1032713" y="957700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924" name="object 2924" descr=""/>
            <p:cNvSpPr/>
            <p:nvPr/>
          </p:nvSpPr>
          <p:spPr>
            <a:xfrm>
              <a:off x="1032713" y="957700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925" name="object 2925" descr=""/>
            <p:cNvSpPr/>
            <p:nvPr/>
          </p:nvSpPr>
          <p:spPr>
            <a:xfrm>
              <a:off x="1032713" y="959223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926" name="object 2926" descr=""/>
            <p:cNvSpPr/>
            <p:nvPr/>
          </p:nvSpPr>
          <p:spPr>
            <a:xfrm>
              <a:off x="1032713" y="959223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927" name="object 2927" descr=""/>
            <p:cNvSpPr/>
            <p:nvPr/>
          </p:nvSpPr>
          <p:spPr>
            <a:xfrm>
              <a:off x="1032713" y="960744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10"/>
                  </a:lnTo>
                  <a:lnTo>
                    <a:pt x="7619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928" name="object 2928" descr=""/>
            <p:cNvSpPr/>
            <p:nvPr/>
          </p:nvSpPr>
          <p:spPr>
            <a:xfrm>
              <a:off x="1032713" y="960744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14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14"/>
                  </a:lnTo>
                  <a:lnTo>
                    <a:pt x="0" y="3810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3809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929" name="object 2929" descr=""/>
            <p:cNvSpPr/>
            <p:nvPr/>
          </p:nvSpPr>
          <p:spPr>
            <a:xfrm>
              <a:off x="1032713" y="962267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19"/>
                  </a:lnTo>
                  <a:lnTo>
                    <a:pt x="5918" y="7619"/>
                  </a:lnTo>
                  <a:lnTo>
                    <a:pt x="7619" y="5905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930" name="object 2930" descr=""/>
            <p:cNvSpPr/>
            <p:nvPr/>
          </p:nvSpPr>
          <p:spPr>
            <a:xfrm>
              <a:off x="1032713" y="962267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14" y="7619"/>
                  </a:lnTo>
                  <a:lnTo>
                    <a:pt x="3809" y="7619"/>
                  </a:lnTo>
                  <a:lnTo>
                    <a:pt x="5918" y="7619"/>
                  </a:lnTo>
                  <a:lnTo>
                    <a:pt x="7619" y="5905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931" name="object 2931" descr=""/>
            <p:cNvSpPr/>
            <p:nvPr/>
          </p:nvSpPr>
          <p:spPr>
            <a:xfrm>
              <a:off x="1032713" y="963790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932" name="object 2932" descr=""/>
            <p:cNvSpPr/>
            <p:nvPr/>
          </p:nvSpPr>
          <p:spPr>
            <a:xfrm>
              <a:off x="1032713" y="963790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933" name="object 2933" descr=""/>
            <p:cNvSpPr/>
            <p:nvPr/>
          </p:nvSpPr>
          <p:spPr>
            <a:xfrm>
              <a:off x="1032713" y="965312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934" name="object 2934" descr=""/>
            <p:cNvSpPr/>
            <p:nvPr/>
          </p:nvSpPr>
          <p:spPr>
            <a:xfrm>
              <a:off x="1032713" y="965312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935" name="object 2935" descr=""/>
            <p:cNvSpPr/>
            <p:nvPr/>
          </p:nvSpPr>
          <p:spPr>
            <a:xfrm>
              <a:off x="1032713" y="966834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19"/>
                  </a:lnTo>
                  <a:lnTo>
                    <a:pt x="5918" y="7619"/>
                  </a:lnTo>
                  <a:lnTo>
                    <a:pt x="7619" y="5905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936" name="object 2936" descr=""/>
            <p:cNvSpPr/>
            <p:nvPr/>
          </p:nvSpPr>
          <p:spPr>
            <a:xfrm>
              <a:off x="1032713" y="966834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14" y="7619"/>
                  </a:lnTo>
                  <a:lnTo>
                    <a:pt x="3809" y="7619"/>
                  </a:lnTo>
                  <a:lnTo>
                    <a:pt x="5918" y="7619"/>
                  </a:lnTo>
                  <a:lnTo>
                    <a:pt x="7619" y="5905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937" name="object 2937" descr=""/>
            <p:cNvSpPr/>
            <p:nvPr/>
          </p:nvSpPr>
          <p:spPr>
            <a:xfrm>
              <a:off x="1032713" y="968357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938" name="object 2938" descr=""/>
            <p:cNvSpPr/>
            <p:nvPr/>
          </p:nvSpPr>
          <p:spPr>
            <a:xfrm>
              <a:off x="1032713" y="968357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939" name="object 2939" descr=""/>
            <p:cNvSpPr/>
            <p:nvPr/>
          </p:nvSpPr>
          <p:spPr>
            <a:xfrm>
              <a:off x="1032713" y="969879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940" name="object 2940" descr=""/>
            <p:cNvSpPr/>
            <p:nvPr/>
          </p:nvSpPr>
          <p:spPr>
            <a:xfrm>
              <a:off x="1032713" y="969879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941" name="object 2941" descr=""/>
            <p:cNvSpPr/>
            <p:nvPr/>
          </p:nvSpPr>
          <p:spPr>
            <a:xfrm>
              <a:off x="1032713" y="971401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18"/>
                  </a:lnTo>
                  <a:lnTo>
                    <a:pt x="1714" y="7619"/>
                  </a:lnTo>
                  <a:lnTo>
                    <a:pt x="5918" y="7619"/>
                  </a:lnTo>
                  <a:lnTo>
                    <a:pt x="7619" y="5918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942" name="object 2942" descr=""/>
            <p:cNvSpPr/>
            <p:nvPr/>
          </p:nvSpPr>
          <p:spPr>
            <a:xfrm>
              <a:off x="1032713" y="971401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18"/>
                  </a:lnTo>
                  <a:lnTo>
                    <a:pt x="1714" y="7619"/>
                  </a:lnTo>
                  <a:lnTo>
                    <a:pt x="3809" y="7619"/>
                  </a:lnTo>
                  <a:lnTo>
                    <a:pt x="5918" y="7619"/>
                  </a:lnTo>
                  <a:lnTo>
                    <a:pt x="7619" y="5918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943" name="object 2943" descr=""/>
            <p:cNvSpPr/>
            <p:nvPr/>
          </p:nvSpPr>
          <p:spPr>
            <a:xfrm>
              <a:off x="1032713" y="972924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944" name="object 2944" descr=""/>
            <p:cNvSpPr/>
            <p:nvPr/>
          </p:nvSpPr>
          <p:spPr>
            <a:xfrm>
              <a:off x="1032713" y="972924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945" name="object 2945" descr=""/>
            <p:cNvSpPr/>
            <p:nvPr/>
          </p:nvSpPr>
          <p:spPr>
            <a:xfrm>
              <a:off x="1032713" y="974446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946" name="object 2946" descr=""/>
            <p:cNvSpPr/>
            <p:nvPr/>
          </p:nvSpPr>
          <p:spPr>
            <a:xfrm>
              <a:off x="1032713" y="974446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947" name="object 2947" descr=""/>
            <p:cNvSpPr/>
            <p:nvPr/>
          </p:nvSpPr>
          <p:spPr>
            <a:xfrm>
              <a:off x="1032713" y="975968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14" y="7619"/>
                  </a:lnTo>
                  <a:lnTo>
                    <a:pt x="5918" y="7619"/>
                  </a:lnTo>
                  <a:lnTo>
                    <a:pt x="7619" y="5918"/>
                  </a:lnTo>
                  <a:lnTo>
                    <a:pt x="7619" y="3809"/>
                  </a:lnTo>
                  <a:lnTo>
                    <a:pt x="7619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948" name="object 2948" descr=""/>
            <p:cNvSpPr/>
            <p:nvPr/>
          </p:nvSpPr>
          <p:spPr>
            <a:xfrm>
              <a:off x="1032713" y="975968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14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14"/>
                  </a:lnTo>
                  <a:lnTo>
                    <a:pt x="0" y="3809"/>
                  </a:lnTo>
                  <a:lnTo>
                    <a:pt x="0" y="5918"/>
                  </a:lnTo>
                  <a:lnTo>
                    <a:pt x="1714" y="7619"/>
                  </a:lnTo>
                  <a:lnTo>
                    <a:pt x="3809" y="7619"/>
                  </a:lnTo>
                  <a:lnTo>
                    <a:pt x="5918" y="7619"/>
                  </a:lnTo>
                  <a:lnTo>
                    <a:pt x="7619" y="5918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949" name="object 2949" descr=""/>
            <p:cNvSpPr/>
            <p:nvPr/>
          </p:nvSpPr>
          <p:spPr>
            <a:xfrm>
              <a:off x="1032713" y="977491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950" name="object 2950" descr=""/>
            <p:cNvSpPr/>
            <p:nvPr/>
          </p:nvSpPr>
          <p:spPr>
            <a:xfrm>
              <a:off x="1032713" y="977491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951" name="object 2951" descr=""/>
            <p:cNvSpPr/>
            <p:nvPr/>
          </p:nvSpPr>
          <p:spPr>
            <a:xfrm>
              <a:off x="1032713" y="979013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952" name="object 2952" descr=""/>
            <p:cNvSpPr/>
            <p:nvPr/>
          </p:nvSpPr>
          <p:spPr>
            <a:xfrm>
              <a:off x="1032713" y="979013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953" name="object 2953" descr=""/>
            <p:cNvSpPr/>
            <p:nvPr/>
          </p:nvSpPr>
          <p:spPr>
            <a:xfrm>
              <a:off x="1032713" y="980535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14" y="7619"/>
                  </a:lnTo>
                  <a:lnTo>
                    <a:pt x="5918" y="7619"/>
                  </a:lnTo>
                  <a:lnTo>
                    <a:pt x="7619" y="5918"/>
                  </a:lnTo>
                  <a:lnTo>
                    <a:pt x="7619" y="3809"/>
                  </a:lnTo>
                  <a:lnTo>
                    <a:pt x="7619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954" name="object 2954" descr=""/>
            <p:cNvSpPr/>
            <p:nvPr/>
          </p:nvSpPr>
          <p:spPr>
            <a:xfrm>
              <a:off x="1032713" y="980535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14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14"/>
                  </a:lnTo>
                  <a:lnTo>
                    <a:pt x="0" y="3809"/>
                  </a:lnTo>
                  <a:lnTo>
                    <a:pt x="0" y="5918"/>
                  </a:lnTo>
                  <a:lnTo>
                    <a:pt x="1714" y="7619"/>
                  </a:lnTo>
                  <a:lnTo>
                    <a:pt x="3809" y="7619"/>
                  </a:lnTo>
                  <a:lnTo>
                    <a:pt x="5918" y="7619"/>
                  </a:lnTo>
                  <a:lnTo>
                    <a:pt x="7619" y="5918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955" name="object 2955" descr=""/>
            <p:cNvSpPr/>
            <p:nvPr/>
          </p:nvSpPr>
          <p:spPr>
            <a:xfrm>
              <a:off x="1032713" y="982057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956" name="object 2956" descr=""/>
            <p:cNvSpPr/>
            <p:nvPr/>
          </p:nvSpPr>
          <p:spPr>
            <a:xfrm>
              <a:off x="1032713" y="982057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957" name="object 2957" descr=""/>
            <p:cNvSpPr/>
            <p:nvPr/>
          </p:nvSpPr>
          <p:spPr>
            <a:xfrm>
              <a:off x="1032713" y="983580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958" name="object 2958" descr=""/>
            <p:cNvSpPr/>
            <p:nvPr/>
          </p:nvSpPr>
          <p:spPr>
            <a:xfrm>
              <a:off x="1032713" y="983580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959" name="object 2959" descr=""/>
            <p:cNvSpPr/>
            <p:nvPr/>
          </p:nvSpPr>
          <p:spPr>
            <a:xfrm>
              <a:off x="1032713" y="985103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960" name="object 2960" descr=""/>
            <p:cNvSpPr/>
            <p:nvPr/>
          </p:nvSpPr>
          <p:spPr>
            <a:xfrm>
              <a:off x="1032713" y="985103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961" name="object 2961" descr=""/>
            <p:cNvSpPr/>
            <p:nvPr/>
          </p:nvSpPr>
          <p:spPr>
            <a:xfrm>
              <a:off x="1032713" y="986624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19"/>
                  </a:lnTo>
                  <a:lnTo>
                    <a:pt x="5918" y="7619"/>
                  </a:lnTo>
                  <a:lnTo>
                    <a:pt x="7619" y="5905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962" name="object 2962" descr=""/>
            <p:cNvSpPr/>
            <p:nvPr/>
          </p:nvSpPr>
          <p:spPr>
            <a:xfrm>
              <a:off x="1032713" y="986624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14" y="7619"/>
                  </a:lnTo>
                  <a:lnTo>
                    <a:pt x="3809" y="7619"/>
                  </a:lnTo>
                  <a:lnTo>
                    <a:pt x="5918" y="7619"/>
                  </a:lnTo>
                  <a:lnTo>
                    <a:pt x="7619" y="5905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963" name="object 2963" descr=""/>
            <p:cNvSpPr/>
            <p:nvPr/>
          </p:nvSpPr>
          <p:spPr>
            <a:xfrm>
              <a:off x="1032713" y="988147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964" name="object 2964" descr=""/>
            <p:cNvSpPr/>
            <p:nvPr/>
          </p:nvSpPr>
          <p:spPr>
            <a:xfrm>
              <a:off x="1032713" y="988147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965" name="object 2965" descr=""/>
            <p:cNvSpPr/>
            <p:nvPr/>
          </p:nvSpPr>
          <p:spPr>
            <a:xfrm>
              <a:off x="1032713" y="989670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966" name="object 2966" descr=""/>
            <p:cNvSpPr/>
            <p:nvPr/>
          </p:nvSpPr>
          <p:spPr>
            <a:xfrm>
              <a:off x="1032713" y="989670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967" name="object 2967" descr=""/>
            <p:cNvSpPr/>
            <p:nvPr/>
          </p:nvSpPr>
          <p:spPr>
            <a:xfrm>
              <a:off x="1032713" y="991191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19"/>
                  </a:lnTo>
                  <a:lnTo>
                    <a:pt x="5918" y="7619"/>
                  </a:lnTo>
                  <a:lnTo>
                    <a:pt x="7619" y="5905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968" name="object 2968" descr=""/>
            <p:cNvSpPr/>
            <p:nvPr/>
          </p:nvSpPr>
          <p:spPr>
            <a:xfrm>
              <a:off x="1032713" y="991191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14" y="7619"/>
                  </a:lnTo>
                  <a:lnTo>
                    <a:pt x="3809" y="7619"/>
                  </a:lnTo>
                  <a:lnTo>
                    <a:pt x="5918" y="7619"/>
                  </a:lnTo>
                  <a:lnTo>
                    <a:pt x="7619" y="5905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969" name="object 2969" descr=""/>
            <p:cNvSpPr/>
            <p:nvPr/>
          </p:nvSpPr>
          <p:spPr>
            <a:xfrm>
              <a:off x="1032713" y="992714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970" name="object 2970" descr=""/>
            <p:cNvSpPr/>
            <p:nvPr/>
          </p:nvSpPr>
          <p:spPr>
            <a:xfrm>
              <a:off x="1032713" y="992714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971" name="object 2971" descr=""/>
            <p:cNvSpPr/>
            <p:nvPr/>
          </p:nvSpPr>
          <p:spPr>
            <a:xfrm>
              <a:off x="1032713" y="994237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972" name="object 2972" descr=""/>
            <p:cNvSpPr/>
            <p:nvPr/>
          </p:nvSpPr>
          <p:spPr>
            <a:xfrm>
              <a:off x="1032713" y="994237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973" name="object 2973" descr=""/>
            <p:cNvSpPr/>
            <p:nvPr/>
          </p:nvSpPr>
          <p:spPr>
            <a:xfrm>
              <a:off x="1032713" y="995758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18"/>
                  </a:lnTo>
                  <a:lnTo>
                    <a:pt x="1714" y="7619"/>
                  </a:lnTo>
                  <a:lnTo>
                    <a:pt x="5918" y="7619"/>
                  </a:lnTo>
                  <a:lnTo>
                    <a:pt x="7619" y="5918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974" name="object 2974" descr=""/>
            <p:cNvSpPr/>
            <p:nvPr/>
          </p:nvSpPr>
          <p:spPr>
            <a:xfrm>
              <a:off x="1032713" y="995758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18"/>
                  </a:lnTo>
                  <a:lnTo>
                    <a:pt x="1714" y="7619"/>
                  </a:lnTo>
                  <a:lnTo>
                    <a:pt x="3809" y="7619"/>
                  </a:lnTo>
                  <a:lnTo>
                    <a:pt x="5918" y="7619"/>
                  </a:lnTo>
                  <a:lnTo>
                    <a:pt x="7619" y="5918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975" name="object 2975" descr=""/>
            <p:cNvSpPr/>
            <p:nvPr/>
          </p:nvSpPr>
          <p:spPr>
            <a:xfrm>
              <a:off x="1032713" y="997281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976" name="object 2976" descr=""/>
            <p:cNvSpPr/>
            <p:nvPr/>
          </p:nvSpPr>
          <p:spPr>
            <a:xfrm>
              <a:off x="1032713" y="997281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977" name="object 2977" descr=""/>
            <p:cNvSpPr/>
            <p:nvPr/>
          </p:nvSpPr>
          <p:spPr>
            <a:xfrm>
              <a:off x="1032713" y="998804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978" name="object 2978" descr=""/>
            <p:cNvSpPr/>
            <p:nvPr/>
          </p:nvSpPr>
          <p:spPr>
            <a:xfrm>
              <a:off x="1032713" y="998804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979" name="object 2979" descr=""/>
            <p:cNvSpPr/>
            <p:nvPr/>
          </p:nvSpPr>
          <p:spPr>
            <a:xfrm>
              <a:off x="1032713" y="1000325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14" y="7619"/>
                  </a:lnTo>
                  <a:lnTo>
                    <a:pt x="5918" y="7619"/>
                  </a:lnTo>
                  <a:lnTo>
                    <a:pt x="7619" y="5918"/>
                  </a:lnTo>
                  <a:lnTo>
                    <a:pt x="7619" y="3809"/>
                  </a:lnTo>
                  <a:lnTo>
                    <a:pt x="7619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980" name="object 2980" descr=""/>
            <p:cNvSpPr/>
            <p:nvPr/>
          </p:nvSpPr>
          <p:spPr>
            <a:xfrm>
              <a:off x="1032713" y="1000325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14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14"/>
                  </a:lnTo>
                  <a:lnTo>
                    <a:pt x="0" y="3809"/>
                  </a:lnTo>
                  <a:lnTo>
                    <a:pt x="0" y="5918"/>
                  </a:lnTo>
                  <a:lnTo>
                    <a:pt x="1714" y="7619"/>
                  </a:lnTo>
                  <a:lnTo>
                    <a:pt x="3809" y="7619"/>
                  </a:lnTo>
                  <a:lnTo>
                    <a:pt x="5918" y="7619"/>
                  </a:lnTo>
                  <a:lnTo>
                    <a:pt x="7619" y="5918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981" name="object 2981" descr=""/>
            <p:cNvSpPr/>
            <p:nvPr/>
          </p:nvSpPr>
          <p:spPr>
            <a:xfrm>
              <a:off x="1032713" y="1001848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982" name="object 2982" descr=""/>
            <p:cNvSpPr/>
            <p:nvPr/>
          </p:nvSpPr>
          <p:spPr>
            <a:xfrm>
              <a:off x="1032713" y="1001848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983" name="object 2983" descr=""/>
            <p:cNvSpPr/>
            <p:nvPr/>
          </p:nvSpPr>
          <p:spPr>
            <a:xfrm>
              <a:off x="1032713" y="1003371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984" name="object 2984" descr=""/>
            <p:cNvSpPr/>
            <p:nvPr/>
          </p:nvSpPr>
          <p:spPr>
            <a:xfrm>
              <a:off x="1032713" y="1003371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985" name="object 2985" descr=""/>
            <p:cNvSpPr/>
            <p:nvPr/>
          </p:nvSpPr>
          <p:spPr>
            <a:xfrm>
              <a:off x="1032713" y="1004892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14" y="7619"/>
                  </a:lnTo>
                  <a:lnTo>
                    <a:pt x="5918" y="7619"/>
                  </a:lnTo>
                  <a:lnTo>
                    <a:pt x="7619" y="5918"/>
                  </a:lnTo>
                  <a:lnTo>
                    <a:pt x="7619" y="3809"/>
                  </a:lnTo>
                  <a:lnTo>
                    <a:pt x="7619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986" name="object 2986" descr=""/>
            <p:cNvSpPr/>
            <p:nvPr/>
          </p:nvSpPr>
          <p:spPr>
            <a:xfrm>
              <a:off x="1032713" y="1004892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14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14"/>
                  </a:lnTo>
                  <a:lnTo>
                    <a:pt x="0" y="3809"/>
                  </a:lnTo>
                  <a:lnTo>
                    <a:pt x="0" y="5918"/>
                  </a:lnTo>
                  <a:lnTo>
                    <a:pt x="1714" y="7619"/>
                  </a:lnTo>
                  <a:lnTo>
                    <a:pt x="3809" y="7619"/>
                  </a:lnTo>
                  <a:lnTo>
                    <a:pt x="5918" y="7619"/>
                  </a:lnTo>
                  <a:lnTo>
                    <a:pt x="7619" y="5918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987" name="object 2987" descr=""/>
            <p:cNvSpPr/>
            <p:nvPr/>
          </p:nvSpPr>
          <p:spPr>
            <a:xfrm>
              <a:off x="1032713" y="1006415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988" name="object 2988" descr=""/>
            <p:cNvSpPr/>
            <p:nvPr/>
          </p:nvSpPr>
          <p:spPr>
            <a:xfrm>
              <a:off x="1032713" y="1006415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989" name="object 2989" descr=""/>
            <p:cNvSpPr/>
            <p:nvPr/>
          </p:nvSpPr>
          <p:spPr>
            <a:xfrm>
              <a:off x="1032713" y="1007938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990" name="object 2990" descr=""/>
            <p:cNvSpPr/>
            <p:nvPr/>
          </p:nvSpPr>
          <p:spPr>
            <a:xfrm>
              <a:off x="1032713" y="1007938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991" name="object 2991" descr=""/>
            <p:cNvSpPr/>
            <p:nvPr/>
          </p:nvSpPr>
          <p:spPr>
            <a:xfrm>
              <a:off x="1032713" y="153907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5918" y="0"/>
                  </a:moveTo>
                  <a:lnTo>
                    <a:pt x="1714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09"/>
                  </a:lnTo>
                  <a:lnTo>
                    <a:pt x="7619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992" name="object 2992" descr=""/>
            <p:cNvSpPr/>
            <p:nvPr/>
          </p:nvSpPr>
          <p:spPr>
            <a:xfrm>
              <a:off x="1032713" y="153907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7619" y="3809"/>
                  </a:moveTo>
                  <a:lnTo>
                    <a:pt x="7619" y="1714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14"/>
                  </a:lnTo>
                  <a:lnTo>
                    <a:pt x="0" y="3809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3809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993" name="object 2993" descr=""/>
            <p:cNvSpPr/>
            <p:nvPr/>
          </p:nvSpPr>
          <p:spPr>
            <a:xfrm>
              <a:off x="1032713" y="155430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994" name="object 2994" descr=""/>
            <p:cNvSpPr/>
            <p:nvPr/>
          </p:nvSpPr>
          <p:spPr>
            <a:xfrm>
              <a:off x="1032713" y="155430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995" name="object 2995" descr=""/>
            <p:cNvSpPr/>
            <p:nvPr/>
          </p:nvSpPr>
          <p:spPr>
            <a:xfrm>
              <a:off x="1032713" y="156952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996" name="object 2996" descr=""/>
            <p:cNvSpPr/>
            <p:nvPr/>
          </p:nvSpPr>
          <p:spPr>
            <a:xfrm>
              <a:off x="1032713" y="156952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997" name="object 2997" descr=""/>
            <p:cNvSpPr/>
            <p:nvPr/>
          </p:nvSpPr>
          <p:spPr>
            <a:xfrm>
              <a:off x="1032713" y="158475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998" name="object 2998" descr=""/>
            <p:cNvSpPr/>
            <p:nvPr/>
          </p:nvSpPr>
          <p:spPr>
            <a:xfrm>
              <a:off x="1032713" y="158475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999" name="object 2999" descr=""/>
            <p:cNvSpPr/>
            <p:nvPr/>
          </p:nvSpPr>
          <p:spPr>
            <a:xfrm>
              <a:off x="1032713" y="159997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20"/>
                  </a:lnTo>
                  <a:lnTo>
                    <a:pt x="5918" y="7620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000" name="object 3000" descr=""/>
            <p:cNvSpPr/>
            <p:nvPr/>
          </p:nvSpPr>
          <p:spPr>
            <a:xfrm>
              <a:off x="1032713" y="159997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20"/>
                  </a:lnTo>
                  <a:lnTo>
                    <a:pt x="3809" y="7620"/>
                  </a:lnTo>
                  <a:lnTo>
                    <a:pt x="5918" y="7620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001" name="object 3001" descr=""/>
            <p:cNvSpPr/>
            <p:nvPr/>
          </p:nvSpPr>
          <p:spPr>
            <a:xfrm>
              <a:off x="1032713" y="161519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002" name="object 3002" descr=""/>
            <p:cNvSpPr/>
            <p:nvPr/>
          </p:nvSpPr>
          <p:spPr>
            <a:xfrm>
              <a:off x="1032713" y="161519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003" name="object 3003" descr=""/>
            <p:cNvSpPr/>
            <p:nvPr/>
          </p:nvSpPr>
          <p:spPr>
            <a:xfrm>
              <a:off x="1032713" y="163042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004" name="object 3004" descr=""/>
            <p:cNvSpPr/>
            <p:nvPr/>
          </p:nvSpPr>
          <p:spPr>
            <a:xfrm>
              <a:off x="1032713" y="163042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005" name="object 3005" descr=""/>
            <p:cNvSpPr/>
            <p:nvPr/>
          </p:nvSpPr>
          <p:spPr>
            <a:xfrm>
              <a:off x="1032713" y="164564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20"/>
                  </a:lnTo>
                  <a:lnTo>
                    <a:pt x="5918" y="7620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006" name="object 3006" descr=""/>
            <p:cNvSpPr/>
            <p:nvPr/>
          </p:nvSpPr>
          <p:spPr>
            <a:xfrm>
              <a:off x="1032713" y="164564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20"/>
                  </a:lnTo>
                  <a:lnTo>
                    <a:pt x="3809" y="7620"/>
                  </a:lnTo>
                  <a:lnTo>
                    <a:pt x="5918" y="7620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007" name="object 3007" descr=""/>
            <p:cNvSpPr/>
            <p:nvPr/>
          </p:nvSpPr>
          <p:spPr>
            <a:xfrm>
              <a:off x="1032713" y="166086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008" name="object 3008" descr=""/>
            <p:cNvSpPr/>
            <p:nvPr/>
          </p:nvSpPr>
          <p:spPr>
            <a:xfrm>
              <a:off x="1032713" y="166086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009" name="object 3009" descr=""/>
            <p:cNvSpPr/>
            <p:nvPr/>
          </p:nvSpPr>
          <p:spPr>
            <a:xfrm>
              <a:off x="1032713" y="167609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010" name="object 3010" descr=""/>
            <p:cNvSpPr/>
            <p:nvPr/>
          </p:nvSpPr>
          <p:spPr>
            <a:xfrm>
              <a:off x="1032713" y="167609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011" name="object 3011" descr=""/>
            <p:cNvSpPr/>
            <p:nvPr/>
          </p:nvSpPr>
          <p:spPr>
            <a:xfrm>
              <a:off x="1032713" y="169130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012" name="object 3012" descr=""/>
            <p:cNvSpPr/>
            <p:nvPr/>
          </p:nvSpPr>
          <p:spPr>
            <a:xfrm>
              <a:off x="1032713" y="169130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3809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013" name="object 3013" descr=""/>
            <p:cNvSpPr/>
            <p:nvPr/>
          </p:nvSpPr>
          <p:spPr>
            <a:xfrm>
              <a:off x="1032713" y="170653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014" name="object 3014" descr=""/>
            <p:cNvSpPr/>
            <p:nvPr/>
          </p:nvSpPr>
          <p:spPr>
            <a:xfrm>
              <a:off x="1032713" y="170653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015" name="object 3015" descr=""/>
            <p:cNvSpPr/>
            <p:nvPr/>
          </p:nvSpPr>
          <p:spPr>
            <a:xfrm>
              <a:off x="1032713" y="172176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016" name="object 3016" descr=""/>
            <p:cNvSpPr/>
            <p:nvPr/>
          </p:nvSpPr>
          <p:spPr>
            <a:xfrm>
              <a:off x="1032713" y="172176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017" name="object 3017" descr=""/>
            <p:cNvSpPr/>
            <p:nvPr/>
          </p:nvSpPr>
          <p:spPr>
            <a:xfrm>
              <a:off x="1032713" y="173697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5918" y="0"/>
                  </a:moveTo>
                  <a:lnTo>
                    <a:pt x="1714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10"/>
                  </a:lnTo>
                  <a:lnTo>
                    <a:pt x="7619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018" name="object 3018" descr=""/>
            <p:cNvSpPr/>
            <p:nvPr/>
          </p:nvSpPr>
          <p:spPr>
            <a:xfrm>
              <a:off x="1032713" y="173697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7619" y="3810"/>
                  </a:moveTo>
                  <a:lnTo>
                    <a:pt x="7619" y="1714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14"/>
                  </a:lnTo>
                  <a:lnTo>
                    <a:pt x="0" y="3810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3809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019" name="object 3019" descr=""/>
            <p:cNvSpPr/>
            <p:nvPr/>
          </p:nvSpPr>
          <p:spPr>
            <a:xfrm>
              <a:off x="1032713" y="175220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020" name="object 3020" descr=""/>
            <p:cNvSpPr/>
            <p:nvPr/>
          </p:nvSpPr>
          <p:spPr>
            <a:xfrm>
              <a:off x="1032713" y="175220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021" name="object 3021" descr=""/>
            <p:cNvSpPr/>
            <p:nvPr/>
          </p:nvSpPr>
          <p:spPr>
            <a:xfrm>
              <a:off x="1032713" y="176743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022" name="object 3022" descr=""/>
            <p:cNvSpPr/>
            <p:nvPr/>
          </p:nvSpPr>
          <p:spPr>
            <a:xfrm>
              <a:off x="1032713" y="176743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023" name="object 3023" descr=""/>
            <p:cNvSpPr/>
            <p:nvPr/>
          </p:nvSpPr>
          <p:spPr>
            <a:xfrm>
              <a:off x="1032713" y="178264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5918" y="0"/>
                  </a:moveTo>
                  <a:lnTo>
                    <a:pt x="1714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10"/>
                  </a:lnTo>
                  <a:lnTo>
                    <a:pt x="7619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024" name="object 3024" descr=""/>
            <p:cNvSpPr/>
            <p:nvPr/>
          </p:nvSpPr>
          <p:spPr>
            <a:xfrm>
              <a:off x="1032713" y="178264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7619" y="3810"/>
                  </a:moveTo>
                  <a:lnTo>
                    <a:pt x="7619" y="1714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14"/>
                  </a:lnTo>
                  <a:lnTo>
                    <a:pt x="0" y="3810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3809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025" name="object 3025" descr=""/>
            <p:cNvSpPr/>
            <p:nvPr/>
          </p:nvSpPr>
          <p:spPr>
            <a:xfrm>
              <a:off x="1032713" y="179787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026" name="object 3026" descr=""/>
            <p:cNvSpPr/>
            <p:nvPr/>
          </p:nvSpPr>
          <p:spPr>
            <a:xfrm>
              <a:off x="1032713" y="179787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027" name="object 3027" descr=""/>
            <p:cNvSpPr/>
            <p:nvPr/>
          </p:nvSpPr>
          <p:spPr>
            <a:xfrm>
              <a:off x="1032713" y="181310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028" name="object 3028" descr=""/>
            <p:cNvSpPr/>
            <p:nvPr/>
          </p:nvSpPr>
          <p:spPr>
            <a:xfrm>
              <a:off x="1032713" y="181310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029" name="object 3029" descr=""/>
            <p:cNvSpPr/>
            <p:nvPr/>
          </p:nvSpPr>
          <p:spPr>
            <a:xfrm>
              <a:off x="1032713" y="182833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030" name="object 3030" descr=""/>
            <p:cNvSpPr/>
            <p:nvPr/>
          </p:nvSpPr>
          <p:spPr>
            <a:xfrm>
              <a:off x="1032713" y="182833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031" name="object 3031" descr=""/>
            <p:cNvSpPr/>
            <p:nvPr/>
          </p:nvSpPr>
          <p:spPr>
            <a:xfrm>
              <a:off x="1032713" y="184354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20"/>
                  </a:lnTo>
                  <a:lnTo>
                    <a:pt x="5918" y="7620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032" name="object 3032" descr=""/>
            <p:cNvSpPr/>
            <p:nvPr/>
          </p:nvSpPr>
          <p:spPr>
            <a:xfrm>
              <a:off x="1032713" y="184354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20"/>
                  </a:lnTo>
                  <a:lnTo>
                    <a:pt x="3809" y="7620"/>
                  </a:lnTo>
                  <a:lnTo>
                    <a:pt x="5918" y="7620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033" name="object 3033" descr=""/>
            <p:cNvSpPr/>
            <p:nvPr/>
          </p:nvSpPr>
          <p:spPr>
            <a:xfrm>
              <a:off x="1032713" y="185877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034" name="object 3034" descr=""/>
            <p:cNvSpPr/>
            <p:nvPr/>
          </p:nvSpPr>
          <p:spPr>
            <a:xfrm>
              <a:off x="1032713" y="185877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035" name="object 3035" descr=""/>
            <p:cNvSpPr/>
            <p:nvPr/>
          </p:nvSpPr>
          <p:spPr>
            <a:xfrm>
              <a:off x="1032713" y="187399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036" name="object 3036" descr=""/>
            <p:cNvSpPr/>
            <p:nvPr/>
          </p:nvSpPr>
          <p:spPr>
            <a:xfrm>
              <a:off x="1032713" y="187399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037" name="object 3037" descr=""/>
            <p:cNvSpPr/>
            <p:nvPr/>
          </p:nvSpPr>
          <p:spPr>
            <a:xfrm>
              <a:off x="1032713" y="188921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20"/>
                  </a:lnTo>
                  <a:lnTo>
                    <a:pt x="5918" y="7620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038" name="object 3038" descr=""/>
            <p:cNvSpPr/>
            <p:nvPr/>
          </p:nvSpPr>
          <p:spPr>
            <a:xfrm>
              <a:off x="1032713" y="188921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20"/>
                  </a:lnTo>
                  <a:lnTo>
                    <a:pt x="3809" y="7620"/>
                  </a:lnTo>
                  <a:lnTo>
                    <a:pt x="5918" y="7620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039" name="object 3039" descr=""/>
            <p:cNvSpPr/>
            <p:nvPr/>
          </p:nvSpPr>
          <p:spPr>
            <a:xfrm>
              <a:off x="1032713" y="190444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040" name="object 3040" descr=""/>
            <p:cNvSpPr/>
            <p:nvPr/>
          </p:nvSpPr>
          <p:spPr>
            <a:xfrm>
              <a:off x="1032713" y="190444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041" name="object 3041" descr=""/>
            <p:cNvSpPr/>
            <p:nvPr/>
          </p:nvSpPr>
          <p:spPr>
            <a:xfrm>
              <a:off x="1032713" y="191966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042" name="object 3042" descr=""/>
            <p:cNvSpPr/>
            <p:nvPr/>
          </p:nvSpPr>
          <p:spPr>
            <a:xfrm>
              <a:off x="1032713" y="191966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043" name="object 3043" descr=""/>
            <p:cNvSpPr/>
            <p:nvPr/>
          </p:nvSpPr>
          <p:spPr>
            <a:xfrm>
              <a:off x="1032713" y="193488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20"/>
                  </a:lnTo>
                  <a:lnTo>
                    <a:pt x="5918" y="7620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044" name="object 3044" descr=""/>
            <p:cNvSpPr/>
            <p:nvPr/>
          </p:nvSpPr>
          <p:spPr>
            <a:xfrm>
              <a:off x="1032713" y="193488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20"/>
                  </a:lnTo>
                  <a:lnTo>
                    <a:pt x="3809" y="7620"/>
                  </a:lnTo>
                  <a:lnTo>
                    <a:pt x="5918" y="7620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045" name="object 3045" descr=""/>
            <p:cNvSpPr/>
            <p:nvPr/>
          </p:nvSpPr>
          <p:spPr>
            <a:xfrm>
              <a:off x="1032713" y="195011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046" name="object 3046" descr=""/>
            <p:cNvSpPr/>
            <p:nvPr/>
          </p:nvSpPr>
          <p:spPr>
            <a:xfrm>
              <a:off x="1032713" y="195011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047" name="object 3047" descr=""/>
            <p:cNvSpPr/>
            <p:nvPr/>
          </p:nvSpPr>
          <p:spPr>
            <a:xfrm>
              <a:off x="1032713" y="196533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048" name="object 3048" descr=""/>
            <p:cNvSpPr/>
            <p:nvPr/>
          </p:nvSpPr>
          <p:spPr>
            <a:xfrm>
              <a:off x="1032713" y="196533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049" name="object 3049" descr=""/>
            <p:cNvSpPr/>
            <p:nvPr/>
          </p:nvSpPr>
          <p:spPr>
            <a:xfrm>
              <a:off x="1032713" y="198055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5918" y="0"/>
                  </a:moveTo>
                  <a:lnTo>
                    <a:pt x="1714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10"/>
                  </a:lnTo>
                  <a:lnTo>
                    <a:pt x="7619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050" name="object 3050" descr=""/>
            <p:cNvSpPr/>
            <p:nvPr/>
          </p:nvSpPr>
          <p:spPr>
            <a:xfrm>
              <a:off x="1032713" y="198055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7619" y="3810"/>
                  </a:moveTo>
                  <a:lnTo>
                    <a:pt x="7619" y="1714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14"/>
                  </a:lnTo>
                  <a:lnTo>
                    <a:pt x="0" y="3810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3809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051" name="object 3051" descr=""/>
            <p:cNvSpPr/>
            <p:nvPr/>
          </p:nvSpPr>
          <p:spPr>
            <a:xfrm>
              <a:off x="1032713" y="199577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052" name="object 3052" descr=""/>
            <p:cNvSpPr/>
            <p:nvPr/>
          </p:nvSpPr>
          <p:spPr>
            <a:xfrm>
              <a:off x="1032713" y="199577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053" name="object 3053" descr=""/>
            <p:cNvSpPr/>
            <p:nvPr/>
          </p:nvSpPr>
          <p:spPr>
            <a:xfrm>
              <a:off x="1032713" y="201100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054" name="object 3054" descr=""/>
            <p:cNvSpPr/>
            <p:nvPr/>
          </p:nvSpPr>
          <p:spPr>
            <a:xfrm>
              <a:off x="1032713" y="201100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055" name="object 3055" descr=""/>
            <p:cNvSpPr/>
            <p:nvPr/>
          </p:nvSpPr>
          <p:spPr>
            <a:xfrm>
              <a:off x="1032713" y="202622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5918" y="0"/>
                  </a:moveTo>
                  <a:lnTo>
                    <a:pt x="1714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10"/>
                  </a:lnTo>
                  <a:lnTo>
                    <a:pt x="7619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056" name="object 3056" descr=""/>
            <p:cNvSpPr/>
            <p:nvPr/>
          </p:nvSpPr>
          <p:spPr>
            <a:xfrm>
              <a:off x="1032713" y="202622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7619" y="3810"/>
                  </a:moveTo>
                  <a:lnTo>
                    <a:pt x="7619" y="1714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14"/>
                  </a:lnTo>
                  <a:lnTo>
                    <a:pt x="0" y="3810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3809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057" name="object 3057" descr=""/>
            <p:cNvSpPr/>
            <p:nvPr/>
          </p:nvSpPr>
          <p:spPr>
            <a:xfrm>
              <a:off x="1032713" y="204144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20"/>
                  </a:lnTo>
                  <a:lnTo>
                    <a:pt x="5918" y="7620"/>
                  </a:lnTo>
                  <a:lnTo>
                    <a:pt x="7619" y="5905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058" name="object 3058" descr=""/>
            <p:cNvSpPr/>
            <p:nvPr/>
          </p:nvSpPr>
          <p:spPr>
            <a:xfrm>
              <a:off x="1032713" y="204144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14" y="7620"/>
                  </a:lnTo>
                  <a:lnTo>
                    <a:pt x="3809" y="7620"/>
                  </a:lnTo>
                  <a:lnTo>
                    <a:pt x="5918" y="7620"/>
                  </a:lnTo>
                  <a:lnTo>
                    <a:pt x="7619" y="5905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059" name="object 3059" descr=""/>
            <p:cNvSpPr/>
            <p:nvPr/>
          </p:nvSpPr>
          <p:spPr>
            <a:xfrm>
              <a:off x="1032713" y="205667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060" name="object 3060" descr=""/>
            <p:cNvSpPr/>
            <p:nvPr/>
          </p:nvSpPr>
          <p:spPr>
            <a:xfrm>
              <a:off x="1032713" y="205667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061" name="object 3061" descr=""/>
            <p:cNvSpPr/>
            <p:nvPr/>
          </p:nvSpPr>
          <p:spPr>
            <a:xfrm>
              <a:off x="1032713" y="207190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062" name="object 3062" descr=""/>
            <p:cNvSpPr/>
            <p:nvPr/>
          </p:nvSpPr>
          <p:spPr>
            <a:xfrm>
              <a:off x="1032713" y="207190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063" name="object 3063" descr=""/>
            <p:cNvSpPr/>
            <p:nvPr/>
          </p:nvSpPr>
          <p:spPr>
            <a:xfrm>
              <a:off x="1032713" y="208711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20"/>
                  </a:lnTo>
                  <a:lnTo>
                    <a:pt x="5918" y="7620"/>
                  </a:lnTo>
                  <a:lnTo>
                    <a:pt x="7619" y="5905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064" name="object 3064" descr=""/>
            <p:cNvSpPr/>
            <p:nvPr/>
          </p:nvSpPr>
          <p:spPr>
            <a:xfrm>
              <a:off x="1032713" y="208711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14" y="7620"/>
                  </a:lnTo>
                  <a:lnTo>
                    <a:pt x="3809" y="7620"/>
                  </a:lnTo>
                  <a:lnTo>
                    <a:pt x="5918" y="7620"/>
                  </a:lnTo>
                  <a:lnTo>
                    <a:pt x="7619" y="5905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065" name="object 3065" descr=""/>
            <p:cNvSpPr/>
            <p:nvPr/>
          </p:nvSpPr>
          <p:spPr>
            <a:xfrm>
              <a:off x="1032713" y="210234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066" name="object 3066" descr=""/>
            <p:cNvSpPr/>
            <p:nvPr/>
          </p:nvSpPr>
          <p:spPr>
            <a:xfrm>
              <a:off x="1032713" y="210234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067" name="object 3067" descr=""/>
            <p:cNvSpPr/>
            <p:nvPr/>
          </p:nvSpPr>
          <p:spPr>
            <a:xfrm>
              <a:off x="1032713" y="211757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068" name="object 3068" descr=""/>
            <p:cNvSpPr/>
            <p:nvPr/>
          </p:nvSpPr>
          <p:spPr>
            <a:xfrm>
              <a:off x="1032713" y="211757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069" name="object 3069" descr=""/>
            <p:cNvSpPr/>
            <p:nvPr/>
          </p:nvSpPr>
          <p:spPr>
            <a:xfrm>
              <a:off x="1032713" y="213278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19"/>
                  </a:lnTo>
                  <a:lnTo>
                    <a:pt x="5918" y="7619"/>
                  </a:lnTo>
                  <a:lnTo>
                    <a:pt x="7619" y="5905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070" name="object 3070" descr=""/>
            <p:cNvSpPr/>
            <p:nvPr/>
          </p:nvSpPr>
          <p:spPr>
            <a:xfrm>
              <a:off x="1032713" y="213278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14" y="7619"/>
                  </a:lnTo>
                  <a:lnTo>
                    <a:pt x="3809" y="7619"/>
                  </a:lnTo>
                  <a:lnTo>
                    <a:pt x="5918" y="7619"/>
                  </a:lnTo>
                  <a:lnTo>
                    <a:pt x="7619" y="5905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071" name="object 3071" descr=""/>
            <p:cNvSpPr/>
            <p:nvPr/>
          </p:nvSpPr>
          <p:spPr>
            <a:xfrm>
              <a:off x="1032713" y="214801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072" name="object 3072" descr=""/>
            <p:cNvSpPr/>
            <p:nvPr/>
          </p:nvSpPr>
          <p:spPr>
            <a:xfrm>
              <a:off x="1032713" y="214801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073" name="object 3073" descr=""/>
            <p:cNvSpPr/>
            <p:nvPr/>
          </p:nvSpPr>
          <p:spPr>
            <a:xfrm>
              <a:off x="1032713" y="216324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074" name="object 3074" descr=""/>
            <p:cNvSpPr/>
            <p:nvPr/>
          </p:nvSpPr>
          <p:spPr>
            <a:xfrm>
              <a:off x="1032713" y="216324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075" name="object 3075" descr=""/>
            <p:cNvSpPr/>
            <p:nvPr/>
          </p:nvSpPr>
          <p:spPr>
            <a:xfrm>
              <a:off x="1032713" y="217845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5918" y="0"/>
                  </a:moveTo>
                  <a:lnTo>
                    <a:pt x="1714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14" y="7619"/>
                  </a:lnTo>
                  <a:lnTo>
                    <a:pt x="5918" y="7619"/>
                  </a:lnTo>
                  <a:lnTo>
                    <a:pt x="7619" y="5918"/>
                  </a:lnTo>
                  <a:lnTo>
                    <a:pt x="7619" y="3809"/>
                  </a:lnTo>
                  <a:lnTo>
                    <a:pt x="7619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076" name="object 3076" descr=""/>
            <p:cNvSpPr/>
            <p:nvPr/>
          </p:nvSpPr>
          <p:spPr>
            <a:xfrm>
              <a:off x="1032713" y="217845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7619" y="3809"/>
                  </a:moveTo>
                  <a:lnTo>
                    <a:pt x="7619" y="1714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14"/>
                  </a:lnTo>
                  <a:lnTo>
                    <a:pt x="0" y="3809"/>
                  </a:lnTo>
                  <a:lnTo>
                    <a:pt x="0" y="5918"/>
                  </a:lnTo>
                  <a:lnTo>
                    <a:pt x="1714" y="7619"/>
                  </a:lnTo>
                  <a:lnTo>
                    <a:pt x="3809" y="7619"/>
                  </a:lnTo>
                  <a:lnTo>
                    <a:pt x="5918" y="7619"/>
                  </a:lnTo>
                  <a:lnTo>
                    <a:pt x="7619" y="5918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077" name="object 3077" descr=""/>
            <p:cNvSpPr/>
            <p:nvPr/>
          </p:nvSpPr>
          <p:spPr>
            <a:xfrm>
              <a:off x="1032713" y="219368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078" name="object 3078" descr=""/>
            <p:cNvSpPr/>
            <p:nvPr/>
          </p:nvSpPr>
          <p:spPr>
            <a:xfrm>
              <a:off x="1032713" y="219368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079" name="object 3079" descr=""/>
            <p:cNvSpPr/>
            <p:nvPr/>
          </p:nvSpPr>
          <p:spPr>
            <a:xfrm>
              <a:off x="1032713" y="220891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080" name="object 3080" descr=""/>
            <p:cNvSpPr/>
            <p:nvPr/>
          </p:nvSpPr>
          <p:spPr>
            <a:xfrm>
              <a:off x="1032713" y="220891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081" name="object 3081" descr=""/>
            <p:cNvSpPr/>
            <p:nvPr/>
          </p:nvSpPr>
          <p:spPr>
            <a:xfrm>
              <a:off x="1032713" y="222412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5918" y="0"/>
                  </a:moveTo>
                  <a:lnTo>
                    <a:pt x="1714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14" y="7619"/>
                  </a:lnTo>
                  <a:lnTo>
                    <a:pt x="5918" y="7619"/>
                  </a:lnTo>
                  <a:lnTo>
                    <a:pt x="7619" y="5918"/>
                  </a:lnTo>
                  <a:lnTo>
                    <a:pt x="7619" y="3809"/>
                  </a:lnTo>
                  <a:lnTo>
                    <a:pt x="7619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082" name="object 3082" descr=""/>
            <p:cNvSpPr/>
            <p:nvPr/>
          </p:nvSpPr>
          <p:spPr>
            <a:xfrm>
              <a:off x="1032713" y="222412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7619" y="3809"/>
                  </a:moveTo>
                  <a:lnTo>
                    <a:pt x="7619" y="1714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14"/>
                  </a:lnTo>
                  <a:lnTo>
                    <a:pt x="0" y="3809"/>
                  </a:lnTo>
                  <a:lnTo>
                    <a:pt x="0" y="5918"/>
                  </a:lnTo>
                  <a:lnTo>
                    <a:pt x="1714" y="7619"/>
                  </a:lnTo>
                  <a:lnTo>
                    <a:pt x="3809" y="7619"/>
                  </a:lnTo>
                  <a:lnTo>
                    <a:pt x="5918" y="7619"/>
                  </a:lnTo>
                  <a:lnTo>
                    <a:pt x="7619" y="5918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083" name="object 3083" descr=""/>
            <p:cNvSpPr/>
            <p:nvPr/>
          </p:nvSpPr>
          <p:spPr>
            <a:xfrm>
              <a:off x="1032713" y="223935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084" name="object 3084" descr=""/>
            <p:cNvSpPr/>
            <p:nvPr/>
          </p:nvSpPr>
          <p:spPr>
            <a:xfrm>
              <a:off x="1032713" y="223935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085" name="object 3085" descr=""/>
            <p:cNvSpPr/>
            <p:nvPr/>
          </p:nvSpPr>
          <p:spPr>
            <a:xfrm>
              <a:off x="1032713" y="225458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086" name="object 3086" descr=""/>
            <p:cNvSpPr/>
            <p:nvPr/>
          </p:nvSpPr>
          <p:spPr>
            <a:xfrm>
              <a:off x="1032713" y="225458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087" name="object 3087" descr=""/>
            <p:cNvSpPr/>
            <p:nvPr/>
          </p:nvSpPr>
          <p:spPr>
            <a:xfrm>
              <a:off x="1032713" y="226979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5918" y="0"/>
                  </a:moveTo>
                  <a:lnTo>
                    <a:pt x="1714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14" y="7619"/>
                  </a:lnTo>
                  <a:lnTo>
                    <a:pt x="5918" y="7619"/>
                  </a:lnTo>
                  <a:lnTo>
                    <a:pt x="7619" y="5918"/>
                  </a:lnTo>
                  <a:lnTo>
                    <a:pt x="7619" y="3809"/>
                  </a:lnTo>
                  <a:lnTo>
                    <a:pt x="7619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088" name="object 3088" descr=""/>
            <p:cNvSpPr/>
            <p:nvPr/>
          </p:nvSpPr>
          <p:spPr>
            <a:xfrm>
              <a:off x="1032713" y="226979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7619" y="3809"/>
                  </a:moveTo>
                  <a:lnTo>
                    <a:pt x="7619" y="1714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14"/>
                  </a:lnTo>
                  <a:lnTo>
                    <a:pt x="0" y="3809"/>
                  </a:lnTo>
                  <a:lnTo>
                    <a:pt x="0" y="5918"/>
                  </a:lnTo>
                  <a:lnTo>
                    <a:pt x="1714" y="7619"/>
                  </a:lnTo>
                  <a:lnTo>
                    <a:pt x="3809" y="7619"/>
                  </a:lnTo>
                  <a:lnTo>
                    <a:pt x="5918" y="7619"/>
                  </a:lnTo>
                  <a:lnTo>
                    <a:pt x="7619" y="5918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089" name="object 3089" descr=""/>
            <p:cNvSpPr/>
            <p:nvPr/>
          </p:nvSpPr>
          <p:spPr>
            <a:xfrm>
              <a:off x="1032713" y="228502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20"/>
                  </a:lnTo>
                  <a:lnTo>
                    <a:pt x="5918" y="7620"/>
                  </a:lnTo>
                  <a:lnTo>
                    <a:pt x="7619" y="5905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090" name="object 3090" descr=""/>
            <p:cNvSpPr/>
            <p:nvPr/>
          </p:nvSpPr>
          <p:spPr>
            <a:xfrm>
              <a:off x="1032713" y="228502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14" y="7620"/>
                  </a:lnTo>
                  <a:lnTo>
                    <a:pt x="3809" y="7620"/>
                  </a:lnTo>
                  <a:lnTo>
                    <a:pt x="5918" y="7620"/>
                  </a:lnTo>
                  <a:lnTo>
                    <a:pt x="7619" y="5905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091" name="object 3091" descr=""/>
            <p:cNvSpPr/>
            <p:nvPr/>
          </p:nvSpPr>
          <p:spPr>
            <a:xfrm>
              <a:off x="1032713" y="230024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092" name="object 3092" descr=""/>
            <p:cNvSpPr/>
            <p:nvPr/>
          </p:nvSpPr>
          <p:spPr>
            <a:xfrm>
              <a:off x="1032713" y="230024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093" name="object 3093" descr=""/>
            <p:cNvSpPr/>
            <p:nvPr/>
          </p:nvSpPr>
          <p:spPr>
            <a:xfrm>
              <a:off x="1032713" y="231547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094" name="object 3094" descr=""/>
            <p:cNvSpPr/>
            <p:nvPr/>
          </p:nvSpPr>
          <p:spPr>
            <a:xfrm>
              <a:off x="1032713" y="231547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095" name="object 3095" descr=""/>
            <p:cNvSpPr/>
            <p:nvPr/>
          </p:nvSpPr>
          <p:spPr>
            <a:xfrm>
              <a:off x="1032713" y="233069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20"/>
                  </a:lnTo>
                  <a:lnTo>
                    <a:pt x="5918" y="7620"/>
                  </a:lnTo>
                  <a:lnTo>
                    <a:pt x="7619" y="5905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096" name="object 3096" descr=""/>
            <p:cNvSpPr/>
            <p:nvPr/>
          </p:nvSpPr>
          <p:spPr>
            <a:xfrm>
              <a:off x="1032713" y="233069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14" y="7620"/>
                  </a:lnTo>
                  <a:lnTo>
                    <a:pt x="3809" y="7620"/>
                  </a:lnTo>
                  <a:lnTo>
                    <a:pt x="5918" y="7620"/>
                  </a:lnTo>
                  <a:lnTo>
                    <a:pt x="7619" y="5905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097" name="object 3097" descr=""/>
            <p:cNvSpPr/>
            <p:nvPr/>
          </p:nvSpPr>
          <p:spPr>
            <a:xfrm>
              <a:off x="1032713" y="234591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098" name="object 3098" descr=""/>
            <p:cNvSpPr/>
            <p:nvPr/>
          </p:nvSpPr>
          <p:spPr>
            <a:xfrm>
              <a:off x="1032713" y="234591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099" name="object 3099" descr=""/>
            <p:cNvSpPr/>
            <p:nvPr/>
          </p:nvSpPr>
          <p:spPr>
            <a:xfrm>
              <a:off x="1032713" y="236114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100" name="object 3100" descr=""/>
            <p:cNvSpPr/>
            <p:nvPr/>
          </p:nvSpPr>
          <p:spPr>
            <a:xfrm>
              <a:off x="1032713" y="236114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101" name="object 3101" descr=""/>
            <p:cNvSpPr/>
            <p:nvPr/>
          </p:nvSpPr>
          <p:spPr>
            <a:xfrm>
              <a:off x="1032713" y="237636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5918" y="0"/>
                  </a:moveTo>
                  <a:lnTo>
                    <a:pt x="1714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09"/>
                  </a:lnTo>
                  <a:lnTo>
                    <a:pt x="7619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102" name="object 3102" descr=""/>
            <p:cNvSpPr/>
            <p:nvPr/>
          </p:nvSpPr>
          <p:spPr>
            <a:xfrm>
              <a:off x="1032713" y="237636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7619" y="3809"/>
                  </a:moveTo>
                  <a:lnTo>
                    <a:pt x="7619" y="1714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14"/>
                  </a:lnTo>
                  <a:lnTo>
                    <a:pt x="0" y="3809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3809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103" name="object 3103" descr=""/>
            <p:cNvSpPr/>
            <p:nvPr/>
          </p:nvSpPr>
          <p:spPr>
            <a:xfrm>
              <a:off x="1032713" y="239158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104" name="object 3104" descr=""/>
            <p:cNvSpPr/>
            <p:nvPr/>
          </p:nvSpPr>
          <p:spPr>
            <a:xfrm>
              <a:off x="1032713" y="239158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105" name="object 3105" descr=""/>
            <p:cNvSpPr/>
            <p:nvPr/>
          </p:nvSpPr>
          <p:spPr>
            <a:xfrm>
              <a:off x="1032713" y="240681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106" name="object 3106" descr=""/>
            <p:cNvSpPr/>
            <p:nvPr/>
          </p:nvSpPr>
          <p:spPr>
            <a:xfrm>
              <a:off x="1032713" y="240681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107" name="object 3107" descr=""/>
            <p:cNvSpPr/>
            <p:nvPr/>
          </p:nvSpPr>
          <p:spPr>
            <a:xfrm>
              <a:off x="1032713" y="242202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5918" y="0"/>
                  </a:moveTo>
                  <a:lnTo>
                    <a:pt x="1714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09"/>
                  </a:lnTo>
                  <a:lnTo>
                    <a:pt x="7619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108" name="object 3108" descr=""/>
            <p:cNvSpPr/>
            <p:nvPr/>
          </p:nvSpPr>
          <p:spPr>
            <a:xfrm>
              <a:off x="1032713" y="242202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7619" y="3809"/>
                  </a:moveTo>
                  <a:lnTo>
                    <a:pt x="7619" y="1714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14"/>
                  </a:lnTo>
                  <a:lnTo>
                    <a:pt x="0" y="3809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3809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109" name="object 3109" descr=""/>
            <p:cNvSpPr/>
            <p:nvPr/>
          </p:nvSpPr>
          <p:spPr>
            <a:xfrm>
              <a:off x="1032713" y="243725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110" name="object 3110" descr=""/>
            <p:cNvSpPr/>
            <p:nvPr/>
          </p:nvSpPr>
          <p:spPr>
            <a:xfrm>
              <a:off x="1032713" y="243725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111" name="object 3111" descr=""/>
            <p:cNvSpPr/>
            <p:nvPr/>
          </p:nvSpPr>
          <p:spPr>
            <a:xfrm>
              <a:off x="1032713" y="245248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112" name="object 3112" descr=""/>
            <p:cNvSpPr/>
            <p:nvPr/>
          </p:nvSpPr>
          <p:spPr>
            <a:xfrm>
              <a:off x="1032713" y="245248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113" name="object 3113" descr=""/>
            <p:cNvSpPr/>
            <p:nvPr/>
          </p:nvSpPr>
          <p:spPr>
            <a:xfrm>
              <a:off x="1032713" y="246769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5918" y="0"/>
                  </a:moveTo>
                  <a:lnTo>
                    <a:pt x="1714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09"/>
                  </a:lnTo>
                  <a:lnTo>
                    <a:pt x="7619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114" name="object 3114" descr=""/>
            <p:cNvSpPr/>
            <p:nvPr/>
          </p:nvSpPr>
          <p:spPr>
            <a:xfrm>
              <a:off x="1032713" y="246769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7619" y="3809"/>
                  </a:moveTo>
                  <a:lnTo>
                    <a:pt x="7619" y="1714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14"/>
                  </a:lnTo>
                  <a:lnTo>
                    <a:pt x="0" y="3809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3809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115" name="object 3115" descr=""/>
            <p:cNvSpPr/>
            <p:nvPr/>
          </p:nvSpPr>
          <p:spPr>
            <a:xfrm>
              <a:off x="1032713" y="248292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116" name="object 3116" descr=""/>
            <p:cNvSpPr/>
            <p:nvPr/>
          </p:nvSpPr>
          <p:spPr>
            <a:xfrm>
              <a:off x="1032713" y="248292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117" name="object 3117" descr=""/>
            <p:cNvSpPr/>
            <p:nvPr/>
          </p:nvSpPr>
          <p:spPr>
            <a:xfrm>
              <a:off x="1032713" y="249815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118" name="object 3118" descr=""/>
            <p:cNvSpPr/>
            <p:nvPr/>
          </p:nvSpPr>
          <p:spPr>
            <a:xfrm>
              <a:off x="1032713" y="249815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119" name="object 3119" descr=""/>
            <p:cNvSpPr/>
            <p:nvPr/>
          </p:nvSpPr>
          <p:spPr>
            <a:xfrm>
              <a:off x="1032713" y="251338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120" name="object 3120" descr=""/>
            <p:cNvSpPr/>
            <p:nvPr/>
          </p:nvSpPr>
          <p:spPr>
            <a:xfrm>
              <a:off x="1032713" y="251338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121" name="object 3121" descr=""/>
            <p:cNvSpPr/>
            <p:nvPr/>
          </p:nvSpPr>
          <p:spPr>
            <a:xfrm>
              <a:off x="1032713" y="252859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20"/>
                  </a:lnTo>
                  <a:lnTo>
                    <a:pt x="5918" y="7620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122" name="object 3122" descr=""/>
            <p:cNvSpPr/>
            <p:nvPr/>
          </p:nvSpPr>
          <p:spPr>
            <a:xfrm>
              <a:off x="1032713" y="252859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20"/>
                  </a:lnTo>
                  <a:lnTo>
                    <a:pt x="3809" y="7620"/>
                  </a:lnTo>
                  <a:lnTo>
                    <a:pt x="5918" y="7620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123" name="object 3123" descr=""/>
            <p:cNvSpPr/>
            <p:nvPr/>
          </p:nvSpPr>
          <p:spPr>
            <a:xfrm>
              <a:off x="1032713" y="254382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124" name="object 3124" descr=""/>
            <p:cNvSpPr/>
            <p:nvPr/>
          </p:nvSpPr>
          <p:spPr>
            <a:xfrm>
              <a:off x="1032713" y="254382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125" name="object 3125" descr=""/>
            <p:cNvSpPr/>
            <p:nvPr/>
          </p:nvSpPr>
          <p:spPr>
            <a:xfrm>
              <a:off x="1032713" y="255905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126" name="object 3126" descr=""/>
            <p:cNvSpPr/>
            <p:nvPr/>
          </p:nvSpPr>
          <p:spPr>
            <a:xfrm>
              <a:off x="1032713" y="255905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127" name="object 3127" descr=""/>
            <p:cNvSpPr/>
            <p:nvPr/>
          </p:nvSpPr>
          <p:spPr>
            <a:xfrm>
              <a:off x="1032713" y="257426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20"/>
                  </a:lnTo>
                  <a:lnTo>
                    <a:pt x="5918" y="7620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128" name="object 3128" descr=""/>
            <p:cNvSpPr/>
            <p:nvPr/>
          </p:nvSpPr>
          <p:spPr>
            <a:xfrm>
              <a:off x="1032713" y="257426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20"/>
                  </a:lnTo>
                  <a:lnTo>
                    <a:pt x="3809" y="7620"/>
                  </a:lnTo>
                  <a:lnTo>
                    <a:pt x="5918" y="7620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129" name="object 3129" descr=""/>
            <p:cNvSpPr/>
            <p:nvPr/>
          </p:nvSpPr>
          <p:spPr>
            <a:xfrm>
              <a:off x="1032713" y="258949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130" name="object 3130" descr=""/>
            <p:cNvSpPr/>
            <p:nvPr/>
          </p:nvSpPr>
          <p:spPr>
            <a:xfrm>
              <a:off x="1032713" y="258949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131" name="object 3131" descr=""/>
            <p:cNvSpPr/>
            <p:nvPr/>
          </p:nvSpPr>
          <p:spPr>
            <a:xfrm>
              <a:off x="1032713" y="260471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132" name="object 3132" descr=""/>
            <p:cNvSpPr/>
            <p:nvPr/>
          </p:nvSpPr>
          <p:spPr>
            <a:xfrm>
              <a:off x="1032713" y="260471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133" name="object 3133" descr=""/>
            <p:cNvSpPr/>
            <p:nvPr/>
          </p:nvSpPr>
          <p:spPr>
            <a:xfrm>
              <a:off x="1032713" y="261993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134" name="object 3134" descr=""/>
            <p:cNvSpPr/>
            <p:nvPr/>
          </p:nvSpPr>
          <p:spPr>
            <a:xfrm>
              <a:off x="1032713" y="261993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3809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135" name="object 3135" descr=""/>
            <p:cNvSpPr/>
            <p:nvPr/>
          </p:nvSpPr>
          <p:spPr>
            <a:xfrm>
              <a:off x="1032713" y="263516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136" name="object 3136" descr=""/>
            <p:cNvSpPr/>
            <p:nvPr/>
          </p:nvSpPr>
          <p:spPr>
            <a:xfrm>
              <a:off x="1032713" y="263516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137" name="object 3137" descr=""/>
            <p:cNvSpPr/>
            <p:nvPr/>
          </p:nvSpPr>
          <p:spPr>
            <a:xfrm>
              <a:off x="1032713" y="265038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138" name="object 3138" descr=""/>
            <p:cNvSpPr/>
            <p:nvPr/>
          </p:nvSpPr>
          <p:spPr>
            <a:xfrm>
              <a:off x="1032713" y="265038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139" name="object 3139" descr=""/>
            <p:cNvSpPr/>
            <p:nvPr/>
          </p:nvSpPr>
          <p:spPr>
            <a:xfrm>
              <a:off x="1032713" y="266560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5918" y="0"/>
                  </a:moveTo>
                  <a:lnTo>
                    <a:pt x="1714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10"/>
                  </a:lnTo>
                  <a:lnTo>
                    <a:pt x="7619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140" name="object 3140" descr=""/>
            <p:cNvSpPr/>
            <p:nvPr/>
          </p:nvSpPr>
          <p:spPr>
            <a:xfrm>
              <a:off x="1032713" y="266560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7619" y="3810"/>
                  </a:moveTo>
                  <a:lnTo>
                    <a:pt x="7619" y="1714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14"/>
                  </a:lnTo>
                  <a:lnTo>
                    <a:pt x="0" y="3810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3809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141" name="object 3141" descr=""/>
            <p:cNvSpPr/>
            <p:nvPr/>
          </p:nvSpPr>
          <p:spPr>
            <a:xfrm>
              <a:off x="1032713" y="268083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142" name="object 3142" descr=""/>
            <p:cNvSpPr/>
            <p:nvPr/>
          </p:nvSpPr>
          <p:spPr>
            <a:xfrm>
              <a:off x="1032713" y="268083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143" name="object 3143" descr=""/>
            <p:cNvSpPr/>
            <p:nvPr/>
          </p:nvSpPr>
          <p:spPr>
            <a:xfrm>
              <a:off x="1032713" y="269605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144" name="object 3144" descr=""/>
            <p:cNvSpPr/>
            <p:nvPr/>
          </p:nvSpPr>
          <p:spPr>
            <a:xfrm>
              <a:off x="1032713" y="269605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145" name="object 3145" descr=""/>
            <p:cNvSpPr/>
            <p:nvPr/>
          </p:nvSpPr>
          <p:spPr>
            <a:xfrm>
              <a:off x="1032713" y="271127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5918" y="0"/>
                  </a:moveTo>
                  <a:lnTo>
                    <a:pt x="1714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09"/>
                  </a:lnTo>
                  <a:lnTo>
                    <a:pt x="7619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146" name="object 3146" descr=""/>
            <p:cNvSpPr/>
            <p:nvPr/>
          </p:nvSpPr>
          <p:spPr>
            <a:xfrm>
              <a:off x="1032713" y="271127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7619" y="3809"/>
                  </a:moveTo>
                  <a:lnTo>
                    <a:pt x="7619" y="1714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14"/>
                  </a:lnTo>
                  <a:lnTo>
                    <a:pt x="0" y="3809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3809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147" name="object 3147" descr=""/>
            <p:cNvSpPr/>
            <p:nvPr/>
          </p:nvSpPr>
          <p:spPr>
            <a:xfrm>
              <a:off x="1032713" y="272649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148" name="object 3148" descr=""/>
            <p:cNvSpPr/>
            <p:nvPr/>
          </p:nvSpPr>
          <p:spPr>
            <a:xfrm>
              <a:off x="1032713" y="272649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149" name="object 3149" descr=""/>
            <p:cNvSpPr/>
            <p:nvPr/>
          </p:nvSpPr>
          <p:spPr>
            <a:xfrm>
              <a:off x="1032713" y="274172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150" name="object 3150" descr=""/>
            <p:cNvSpPr/>
            <p:nvPr/>
          </p:nvSpPr>
          <p:spPr>
            <a:xfrm>
              <a:off x="1032713" y="274172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151" name="object 3151" descr=""/>
            <p:cNvSpPr/>
            <p:nvPr/>
          </p:nvSpPr>
          <p:spPr>
            <a:xfrm>
              <a:off x="1032713" y="275695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152" name="object 3152" descr=""/>
            <p:cNvSpPr/>
            <p:nvPr/>
          </p:nvSpPr>
          <p:spPr>
            <a:xfrm>
              <a:off x="1032713" y="275695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153" name="object 3153" descr=""/>
            <p:cNvSpPr/>
            <p:nvPr/>
          </p:nvSpPr>
          <p:spPr>
            <a:xfrm>
              <a:off x="1032713" y="277216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20"/>
                  </a:lnTo>
                  <a:lnTo>
                    <a:pt x="5918" y="7620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154" name="object 3154" descr=""/>
            <p:cNvSpPr/>
            <p:nvPr/>
          </p:nvSpPr>
          <p:spPr>
            <a:xfrm>
              <a:off x="1032713" y="277216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20"/>
                  </a:lnTo>
                  <a:lnTo>
                    <a:pt x="3809" y="7620"/>
                  </a:lnTo>
                  <a:lnTo>
                    <a:pt x="5918" y="7620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155" name="object 3155" descr=""/>
            <p:cNvSpPr/>
            <p:nvPr/>
          </p:nvSpPr>
          <p:spPr>
            <a:xfrm>
              <a:off x="1032713" y="278739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156" name="object 3156" descr=""/>
            <p:cNvSpPr/>
            <p:nvPr/>
          </p:nvSpPr>
          <p:spPr>
            <a:xfrm>
              <a:off x="1032713" y="278739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157" name="object 3157" descr=""/>
            <p:cNvSpPr/>
            <p:nvPr/>
          </p:nvSpPr>
          <p:spPr>
            <a:xfrm>
              <a:off x="1032713" y="280262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158" name="object 3158" descr=""/>
            <p:cNvSpPr/>
            <p:nvPr/>
          </p:nvSpPr>
          <p:spPr>
            <a:xfrm>
              <a:off x="1032713" y="280262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159" name="object 3159" descr=""/>
            <p:cNvSpPr/>
            <p:nvPr/>
          </p:nvSpPr>
          <p:spPr>
            <a:xfrm>
              <a:off x="1032713" y="281783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20"/>
                  </a:lnTo>
                  <a:lnTo>
                    <a:pt x="5918" y="7620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160" name="object 3160" descr=""/>
            <p:cNvSpPr/>
            <p:nvPr/>
          </p:nvSpPr>
          <p:spPr>
            <a:xfrm>
              <a:off x="1032713" y="281783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20"/>
                  </a:lnTo>
                  <a:lnTo>
                    <a:pt x="3809" y="7620"/>
                  </a:lnTo>
                  <a:lnTo>
                    <a:pt x="5918" y="7620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161" name="object 3161" descr=""/>
            <p:cNvSpPr/>
            <p:nvPr/>
          </p:nvSpPr>
          <p:spPr>
            <a:xfrm>
              <a:off x="1032713" y="283306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162" name="object 3162" descr=""/>
            <p:cNvSpPr/>
            <p:nvPr/>
          </p:nvSpPr>
          <p:spPr>
            <a:xfrm>
              <a:off x="1032713" y="283306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163" name="object 3163" descr=""/>
            <p:cNvSpPr/>
            <p:nvPr/>
          </p:nvSpPr>
          <p:spPr>
            <a:xfrm>
              <a:off x="1032713" y="284829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164" name="object 3164" descr=""/>
            <p:cNvSpPr/>
            <p:nvPr/>
          </p:nvSpPr>
          <p:spPr>
            <a:xfrm>
              <a:off x="1032713" y="284829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165" name="object 3165" descr=""/>
            <p:cNvSpPr/>
            <p:nvPr/>
          </p:nvSpPr>
          <p:spPr>
            <a:xfrm>
              <a:off x="1032713" y="286350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5918" y="0"/>
                  </a:moveTo>
                  <a:lnTo>
                    <a:pt x="1714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10"/>
                  </a:lnTo>
                  <a:lnTo>
                    <a:pt x="7619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166" name="object 3166" descr=""/>
            <p:cNvSpPr/>
            <p:nvPr/>
          </p:nvSpPr>
          <p:spPr>
            <a:xfrm>
              <a:off x="1032713" y="286350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7619" y="3810"/>
                  </a:moveTo>
                  <a:lnTo>
                    <a:pt x="7619" y="1714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14"/>
                  </a:lnTo>
                  <a:lnTo>
                    <a:pt x="0" y="3810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3809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167" name="object 3167" descr=""/>
            <p:cNvSpPr/>
            <p:nvPr/>
          </p:nvSpPr>
          <p:spPr>
            <a:xfrm>
              <a:off x="1032713" y="287873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168" name="object 3168" descr=""/>
            <p:cNvSpPr/>
            <p:nvPr/>
          </p:nvSpPr>
          <p:spPr>
            <a:xfrm>
              <a:off x="1032713" y="287873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169" name="object 3169" descr=""/>
            <p:cNvSpPr/>
            <p:nvPr/>
          </p:nvSpPr>
          <p:spPr>
            <a:xfrm>
              <a:off x="1032713" y="289396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170" name="object 3170" descr=""/>
            <p:cNvSpPr/>
            <p:nvPr/>
          </p:nvSpPr>
          <p:spPr>
            <a:xfrm>
              <a:off x="1032713" y="289396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171" name="object 3171" descr=""/>
            <p:cNvSpPr/>
            <p:nvPr/>
          </p:nvSpPr>
          <p:spPr>
            <a:xfrm>
              <a:off x="1032713" y="290917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5918" y="0"/>
                  </a:moveTo>
                  <a:lnTo>
                    <a:pt x="1714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10"/>
                  </a:lnTo>
                  <a:lnTo>
                    <a:pt x="7619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172" name="object 3172" descr=""/>
            <p:cNvSpPr/>
            <p:nvPr/>
          </p:nvSpPr>
          <p:spPr>
            <a:xfrm>
              <a:off x="1032713" y="290917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7619" y="3810"/>
                  </a:moveTo>
                  <a:lnTo>
                    <a:pt x="7619" y="1714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14"/>
                  </a:lnTo>
                  <a:lnTo>
                    <a:pt x="0" y="3810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3809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173" name="object 3173" descr=""/>
            <p:cNvSpPr/>
            <p:nvPr/>
          </p:nvSpPr>
          <p:spPr>
            <a:xfrm>
              <a:off x="1032713" y="292440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174" name="object 3174" descr=""/>
            <p:cNvSpPr/>
            <p:nvPr/>
          </p:nvSpPr>
          <p:spPr>
            <a:xfrm>
              <a:off x="1032713" y="292440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175" name="object 3175" descr=""/>
            <p:cNvSpPr/>
            <p:nvPr/>
          </p:nvSpPr>
          <p:spPr>
            <a:xfrm>
              <a:off x="1032713" y="293963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176" name="object 3176" descr=""/>
            <p:cNvSpPr/>
            <p:nvPr/>
          </p:nvSpPr>
          <p:spPr>
            <a:xfrm>
              <a:off x="1032713" y="293963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177" name="object 3177" descr=""/>
            <p:cNvSpPr/>
            <p:nvPr/>
          </p:nvSpPr>
          <p:spPr>
            <a:xfrm>
              <a:off x="1032713" y="295484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5918" y="0"/>
                  </a:moveTo>
                  <a:lnTo>
                    <a:pt x="1714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10"/>
                  </a:lnTo>
                  <a:lnTo>
                    <a:pt x="7619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178" name="object 3178" descr=""/>
            <p:cNvSpPr/>
            <p:nvPr/>
          </p:nvSpPr>
          <p:spPr>
            <a:xfrm>
              <a:off x="1032713" y="295484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7619" y="3810"/>
                  </a:moveTo>
                  <a:lnTo>
                    <a:pt x="7619" y="1714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14"/>
                  </a:lnTo>
                  <a:lnTo>
                    <a:pt x="0" y="3810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3809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179" name="object 3179" descr=""/>
            <p:cNvSpPr/>
            <p:nvPr/>
          </p:nvSpPr>
          <p:spPr>
            <a:xfrm>
              <a:off x="1032713" y="297007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20"/>
                  </a:lnTo>
                  <a:lnTo>
                    <a:pt x="5918" y="7620"/>
                  </a:lnTo>
                  <a:lnTo>
                    <a:pt x="7619" y="5905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180" name="object 3180" descr=""/>
            <p:cNvSpPr/>
            <p:nvPr/>
          </p:nvSpPr>
          <p:spPr>
            <a:xfrm>
              <a:off x="1032713" y="297007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14" y="7620"/>
                  </a:lnTo>
                  <a:lnTo>
                    <a:pt x="3809" y="7620"/>
                  </a:lnTo>
                  <a:lnTo>
                    <a:pt x="5918" y="7620"/>
                  </a:lnTo>
                  <a:lnTo>
                    <a:pt x="7619" y="5905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181" name="object 3181" descr=""/>
            <p:cNvSpPr/>
            <p:nvPr/>
          </p:nvSpPr>
          <p:spPr>
            <a:xfrm>
              <a:off x="1032713" y="298530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182" name="object 3182" descr=""/>
            <p:cNvSpPr/>
            <p:nvPr/>
          </p:nvSpPr>
          <p:spPr>
            <a:xfrm>
              <a:off x="1032713" y="298530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183" name="object 3183" descr=""/>
            <p:cNvSpPr/>
            <p:nvPr/>
          </p:nvSpPr>
          <p:spPr>
            <a:xfrm>
              <a:off x="1032713" y="300052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184" name="object 3184" descr=""/>
            <p:cNvSpPr/>
            <p:nvPr/>
          </p:nvSpPr>
          <p:spPr>
            <a:xfrm>
              <a:off x="1032713" y="300052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185" name="object 3185" descr=""/>
            <p:cNvSpPr/>
            <p:nvPr/>
          </p:nvSpPr>
          <p:spPr>
            <a:xfrm>
              <a:off x="1032713" y="301574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19"/>
                  </a:lnTo>
                  <a:lnTo>
                    <a:pt x="5918" y="7619"/>
                  </a:lnTo>
                  <a:lnTo>
                    <a:pt x="7619" y="5905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186" name="object 3186" descr=""/>
            <p:cNvSpPr/>
            <p:nvPr/>
          </p:nvSpPr>
          <p:spPr>
            <a:xfrm>
              <a:off x="1032713" y="301574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14" y="7619"/>
                  </a:lnTo>
                  <a:lnTo>
                    <a:pt x="3809" y="7619"/>
                  </a:lnTo>
                  <a:lnTo>
                    <a:pt x="5918" y="7619"/>
                  </a:lnTo>
                  <a:lnTo>
                    <a:pt x="7619" y="5905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187" name="object 3187" descr=""/>
            <p:cNvSpPr/>
            <p:nvPr/>
          </p:nvSpPr>
          <p:spPr>
            <a:xfrm>
              <a:off x="1032713" y="303096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188" name="object 3188" descr=""/>
            <p:cNvSpPr/>
            <p:nvPr/>
          </p:nvSpPr>
          <p:spPr>
            <a:xfrm>
              <a:off x="1032713" y="303096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189" name="object 3189" descr=""/>
            <p:cNvSpPr/>
            <p:nvPr/>
          </p:nvSpPr>
          <p:spPr>
            <a:xfrm>
              <a:off x="1032713" y="304619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190" name="object 3190" descr=""/>
            <p:cNvSpPr/>
            <p:nvPr/>
          </p:nvSpPr>
          <p:spPr>
            <a:xfrm>
              <a:off x="1032713" y="304619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191" name="object 3191" descr=""/>
            <p:cNvSpPr/>
            <p:nvPr/>
          </p:nvSpPr>
          <p:spPr>
            <a:xfrm>
              <a:off x="1032713" y="306141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19"/>
                  </a:lnTo>
                  <a:lnTo>
                    <a:pt x="5918" y="7619"/>
                  </a:lnTo>
                  <a:lnTo>
                    <a:pt x="7619" y="5905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192" name="object 3192" descr=""/>
            <p:cNvSpPr/>
            <p:nvPr/>
          </p:nvSpPr>
          <p:spPr>
            <a:xfrm>
              <a:off x="1032713" y="306141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14" y="7619"/>
                  </a:lnTo>
                  <a:lnTo>
                    <a:pt x="3809" y="7619"/>
                  </a:lnTo>
                  <a:lnTo>
                    <a:pt x="5918" y="7619"/>
                  </a:lnTo>
                  <a:lnTo>
                    <a:pt x="7619" y="5905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193" name="object 3193" descr=""/>
            <p:cNvSpPr/>
            <p:nvPr/>
          </p:nvSpPr>
          <p:spPr>
            <a:xfrm>
              <a:off x="1032713" y="307663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194" name="object 3194" descr=""/>
            <p:cNvSpPr/>
            <p:nvPr/>
          </p:nvSpPr>
          <p:spPr>
            <a:xfrm>
              <a:off x="1032713" y="307663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195" name="object 3195" descr=""/>
            <p:cNvSpPr/>
            <p:nvPr/>
          </p:nvSpPr>
          <p:spPr>
            <a:xfrm>
              <a:off x="1032713" y="309186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196" name="object 3196" descr=""/>
            <p:cNvSpPr/>
            <p:nvPr/>
          </p:nvSpPr>
          <p:spPr>
            <a:xfrm>
              <a:off x="1032713" y="309186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197" name="object 3197" descr=""/>
            <p:cNvSpPr/>
            <p:nvPr/>
          </p:nvSpPr>
          <p:spPr>
            <a:xfrm>
              <a:off x="1032713" y="310708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5918" y="0"/>
                  </a:moveTo>
                  <a:lnTo>
                    <a:pt x="1714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14" y="7619"/>
                  </a:lnTo>
                  <a:lnTo>
                    <a:pt x="5918" y="7619"/>
                  </a:lnTo>
                  <a:lnTo>
                    <a:pt x="7619" y="5918"/>
                  </a:lnTo>
                  <a:lnTo>
                    <a:pt x="7619" y="3809"/>
                  </a:lnTo>
                  <a:lnTo>
                    <a:pt x="7619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198" name="object 3198" descr=""/>
            <p:cNvSpPr/>
            <p:nvPr/>
          </p:nvSpPr>
          <p:spPr>
            <a:xfrm>
              <a:off x="1032713" y="310708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7619" y="3809"/>
                  </a:moveTo>
                  <a:lnTo>
                    <a:pt x="7619" y="1714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14"/>
                  </a:lnTo>
                  <a:lnTo>
                    <a:pt x="0" y="3809"/>
                  </a:lnTo>
                  <a:lnTo>
                    <a:pt x="0" y="5918"/>
                  </a:lnTo>
                  <a:lnTo>
                    <a:pt x="1714" y="7619"/>
                  </a:lnTo>
                  <a:lnTo>
                    <a:pt x="3809" y="7619"/>
                  </a:lnTo>
                  <a:lnTo>
                    <a:pt x="5918" y="7619"/>
                  </a:lnTo>
                  <a:lnTo>
                    <a:pt x="7619" y="5918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199" name="object 3199" descr=""/>
            <p:cNvSpPr/>
            <p:nvPr/>
          </p:nvSpPr>
          <p:spPr>
            <a:xfrm>
              <a:off x="1032713" y="312230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200" name="object 3200" descr=""/>
            <p:cNvSpPr/>
            <p:nvPr/>
          </p:nvSpPr>
          <p:spPr>
            <a:xfrm>
              <a:off x="1032713" y="312230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201" name="object 3201" descr=""/>
            <p:cNvSpPr/>
            <p:nvPr/>
          </p:nvSpPr>
          <p:spPr>
            <a:xfrm>
              <a:off x="1032713" y="313753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202" name="object 3202" descr=""/>
            <p:cNvSpPr/>
            <p:nvPr/>
          </p:nvSpPr>
          <p:spPr>
            <a:xfrm>
              <a:off x="1032713" y="313753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203" name="object 3203" descr=""/>
            <p:cNvSpPr/>
            <p:nvPr/>
          </p:nvSpPr>
          <p:spPr>
            <a:xfrm>
              <a:off x="1032713" y="315274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5918" y="0"/>
                  </a:moveTo>
                  <a:lnTo>
                    <a:pt x="1714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14" y="7619"/>
                  </a:lnTo>
                  <a:lnTo>
                    <a:pt x="5918" y="7619"/>
                  </a:lnTo>
                  <a:lnTo>
                    <a:pt x="7619" y="5918"/>
                  </a:lnTo>
                  <a:lnTo>
                    <a:pt x="7619" y="3809"/>
                  </a:lnTo>
                  <a:lnTo>
                    <a:pt x="7619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204" name="object 3204" descr=""/>
            <p:cNvSpPr/>
            <p:nvPr/>
          </p:nvSpPr>
          <p:spPr>
            <a:xfrm>
              <a:off x="1032713" y="315274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7619" y="3809"/>
                  </a:moveTo>
                  <a:lnTo>
                    <a:pt x="7619" y="1714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14"/>
                  </a:lnTo>
                  <a:lnTo>
                    <a:pt x="0" y="3809"/>
                  </a:lnTo>
                  <a:lnTo>
                    <a:pt x="0" y="5918"/>
                  </a:lnTo>
                  <a:lnTo>
                    <a:pt x="1714" y="7619"/>
                  </a:lnTo>
                  <a:lnTo>
                    <a:pt x="3809" y="7619"/>
                  </a:lnTo>
                  <a:lnTo>
                    <a:pt x="5918" y="7619"/>
                  </a:lnTo>
                  <a:lnTo>
                    <a:pt x="7619" y="5918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205" name="object 3205" descr=""/>
            <p:cNvSpPr/>
            <p:nvPr/>
          </p:nvSpPr>
          <p:spPr>
            <a:xfrm>
              <a:off x="1032713" y="316797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20"/>
                  </a:lnTo>
                  <a:lnTo>
                    <a:pt x="5918" y="7620"/>
                  </a:lnTo>
                  <a:lnTo>
                    <a:pt x="7619" y="5905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206" name="object 3206" descr=""/>
            <p:cNvSpPr/>
            <p:nvPr/>
          </p:nvSpPr>
          <p:spPr>
            <a:xfrm>
              <a:off x="1032713" y="316797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14" y="7620"/>
                  </a:lnTo>
                  <a:lnTo>
                    <a:pt x="3809" y="7620"/>
                  </a:lnTo>
                  <a:lnTo>
                    <a:pt x="5918" y="7620"/>
                  </a:lnTo>
                  <a:lnTo>
                    <a:pt x="7619" y="5905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207" name="object 3207" descr=""/>
            <p:cNvSpPr/>
            <p:nvPr/>
          </p:nvSpPr>
          <p:spPr>
            <a:xfrm>
              <a:off x="1032713" y="318320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208" name="object 3208" descr=""/>
            <p:cNvSpPr/>
            <p:nvPr/>
          </p:nvSpPr>
          <p:spPr>
            <a:xfrm>
              <a:off x="1032713" y="318320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209" name="object 3209" descr=""/>
            <p:cNvSpPr/>
            <p:nvPr/>
          </p:nvSpPr>
          <p:spPr>
            <a:xfrm>
              <a:off x="1032713" y="319841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5918" y="0"/>
                  </a:moveTo>
                  <a:lnTo>
                    <a:pt x="1714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14" y="7619"/>
                  </a:lnTo>
                  <a:lnTo>
                    <a:pt x="5918" y="7619"/>
                  </a:lnTo>
                  <a:lnTo>
                    <a:pt x="7619" y="5918"/>
                  </a:lnTo>
                  <a:lnTo>
                    <a:pt x="7619" y="3809"/>
                  </a:lnTo>
                  <a:lnTo>
                    <a:pt x="7619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210" name="object 3210" descr=""/>
            <p:cNvSpPr/>
            <p:nvPr/>
          </p:nvSpPr>
          <p:spPr>
            <a:xfrm>
              <a:off x="1032713" y="319841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7619" y="3809"/>
                  </a:moveTo>
                  <a:lnTo>
                    <a:pt x="7619" y="1714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14"/>
                  </a:lnTo>
                  <a:lnTo>
                    <a:pt x="0" y="3809"/>
                  </a:lnTo>
                  <a:lnTo>
                    <a:pt x="0" y="5918"/>
                  </a:lnTo>
                  <a:lnTo>
                    <a:pt x="1714" y="7619"/>
                  </a:lnTo>
                  <a:lnTo>
                    <a:pt x="3809" y="7619"/>
                  </a:lnTo>
                  <a:lnTo>
                    <a:pt x="5918" y="7619"/>
                  </a:lnTo>
                  <a:lnTo>
                    <a:pt x="7619" y="5918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211" name="object 3211" descr=""/>
            <p:cNvSpPr/>
            <p:nvPr/>
          </p:nvSpPr>
          <p:spPr>
            <a:xfrm>
              <a:off x="1032713" y="321364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20"/>
                  </a:lnTo>
                  <a:lnTo>
                    <a:pt x="5918" y="7620"/>
                  </a:lnTo>
                  <a:lnTo>
                    <a:pt x="7619" y="5905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212" name="object 3212" descr=""/>
            <p:cNvSpPr/>
            <p:nvPr/>
          </p:nvSpPr>
          <p:spPr>
            <a:xfrm>
              <a:off x="1032713" y="321364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14" y="7620"/>
                  </a:lnTo>
                  <a:lnTo>
                    <a:pt x="3809" y="7620"/>
                  </a:lnTo>
                  <a:lnTo>
                    <a:pt x="5918" y="7620"/>
                  </a:lnTo>
                  <a:lnTo>
                    <a:pt x="7619" y="5905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213" name="object 3213" descr=""/>
            <p:cNvSpPr/>
            <p:nvPr/>
          </p:nvSpPr>
          <p:spPr>
            <a:xfrm>
              <a:off x="1032713" y="322887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214" name="object 3214" descr=""/>
            <p:cNvSpPr/>
            <p:nvPr/>
          </p:nvSpPr>
          <p:spPr>
            <a:xfrm>
              <a:off x="1032713" y="322887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215" name="object 3215" descr=""/>
            <p:cNvSpPr/>
            <p:nvPr/>
          </p:nvSpPr>
          <p:spPr>
            <a:xfrm>
              <a:off x="1032713" y="324410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216" name="object 3216" descr=""/>
            <p:cNvSpPr/>
            <p:nvPr/>
          </p:nvSpPr>
          <p:spPr>
            <a:xfrm>
              <a:off x="1032713" y="324410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217" name="object 3217" descr=""/>
            <p:cNvSpPr/>
            <p:nvPr/>
          </p:nvSpPr>
          <p:spPr>
            <a:xfrm>
              <a:off x="1032713" y="325931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20"/>
                  </a:lnTo>
                  <a:lnTo>
                    <a:pt x="5918" y="7620"/>
                  </a:lnTo>
                  <a:lnTo>
                    <a:pt x="7619" y="5905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218" name="object 3218" descr=""/>
            <p:cNvSpPr/>
            <p:nvPr/>
          </p:nvSpPr>
          <p:spPr>
            <a:xfrm>
              <a:off x="1032713" y="325931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14" y="7620"/>
                  </a:lnTo>
                  <a:lnTo>
                    <a:pt x="3809" y="7620"/>
                  </a:lnTo>
                  <a:lnTo>
                    <a:pt x="5918" y="7620"/>
                  </a:lnTo>
                  <a:lnTo>
                    <a:pt x="7619" y="5905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219" name="object 3219" descr=""/>
            <p:cNvSpPr/>
            <p:nvPr/>
          </p:nvSpPr>
          <p:spPr>
            <a:xfrm>
              <a:off x="1032713" y="327454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220" name="object 3220" descr=""/>
            <p:cNvSpPr/>
            <p:nvPr/>
          </p:nvSpPr>
          <p:spPr>
            <a:xfrm>
              <a:off x="1032713" y="327454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221" name="object 3221" descr=""/>
            <p:cNvSpPr/>
            <p:nvPr/>
          </p:nvSpPr>
          <p:spPr>
            <a:xfrm>
              <a:off x="1032713" y="328976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222" name="object 3222" descr=""/>
            <p:cNvSpPr/>
            <p:nvPr/>
          </p:nvSpPr>
          <p:spPr>
            <a:xfrm>
              <a:off x="1032713" y="328976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223" name="object 3223" descr=""/>
            <p:cNvSpPr/>
            <p:nvPr/>
          </p:nvSpPr>
          <p:spPr>
            <a:xfrm>
              <a:off x="1032713" y="330498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09"/>
                  </a:lnTo>
                  <a:lnTo>
                    <a:pt x="7619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224" name="object 3224" descr=""/>
            <p:cNvSpPr/>
            <p:nvPr/>
          </p:nvSpPr>
          <p:spPr>
            <a:xfrm>
              <a:off x="1032713" y="330498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14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14"/>
                  </a:lnTo>
                  <a:lnTo>
                    <a:pt x="0" y="3809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3809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225" name="object 3225" descr=""/>
            <p:cNvSpPr/>
            <p:nvPr/>
          </p:nvSpPr>
          <p:spPr>
            <a:xfrm>
              <a:off x="1032713" y="332021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226" name="object 3226" descr=""/>
            <p:cNvSpPr/>
            <p:nvPr/>
          </p:nvSpPr>
          <p:spPr>
            <a:xfrm>
              <a:off x="1032713" y="332021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227" name="object 3227" descr=""/>
            <p:cNvSpPr/>
            <p:nvPr/>
          </p:nvSpPr>
          <p:spPr>
            <a:xfrm>
              <a:off x="1032713" y="333543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228" name="object 3228" descr=""/>
            <p:cNvSpPr/>
            <p:nvPr/>
          </p:nvSpPr>
          <p:spPr>
            <a:xfrm>
              <a:off x="1032713" y="333543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229" name="object 3229" descr=""/>
            <p:cNvSpPr/>
            <p:nvPr/>
          </p:nvSpPr>
          <p:spPr>
            <a:xfrm>
              <a:off x="1032713" y="335065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09"/>
                  </a:lnTo>
                  <a:lnTo>
                    <a:pt x="7619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230" name="object 3230" descr=""/>
            <p:cNvSpPr/>
            <p:nvPr/>
          </p:nvSpPr>
          <p:spPr>
            <a:xfrm>
              <a:off x="1032713" y="335065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14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14"/>
                  </a:lnTo>
                  <a:lnTo>
                    <a:pt x="0" y="3809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3809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231" name="object 3231" descr=""/>
            <p:cNvSpPr/>
            <p:nvPr/>
          </p:nvSpPr>
          <p:spPr>
            <a:xfrm>
              <a:off x="1032713" y="336588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232" name="object 3232" descr=""/>
            <p:cNvSpPr/>
            <p:nvPr/>
          </p:nvSpPr>
          <p:spPr>
            <a:xfrm>
              <a:off x="1032713" y="336588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233" name="object 3233" descr=""/>
            <p:cNvSpPr/>
            <p:nvPr/>
          </p:nvSpPr>
          <p:spPr>
            <a:xfrm>
              <a:off x="1032713" y="338110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234" name="object 3234" descr=""/>
            <p:cNvSpPr/>
            <p:nvPr/>
          </p:nvSpPr>
          <p:spPr>
            <a:xfrm>
              <a:off x="1032713" y="338110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235" name="object 3235" descr=""/>
            <p:cNvSpPr/>
            <p:nvPr/>
          </p:nvSpPr>
          <p:spPr>
            <a:xfrm>
              <a:off x="1032713" y="339632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09"/>
                  </a:lnTo>
                  <a:lnTo>
                    <a:pt x="7619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236" name="object 3236" descr=""/>
            <p:cNvSpPr/>
            <p:nvPr/>
          </p:nvSpPr>
          <p:spPr>
            <a:xfrm>
              <a:off x="1032713" y="339632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14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14"/>
                  </a:lnTo>
                  <a:lnTo>
                    <a:pt x="0" y="3809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3809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237" name="object 3237" descr=""/>
            <p:cNvSpPr/>
            <p:nvPr/>
          </p:nvSpPr>
          <p:spPr>
            <a:xfrm>
              <a:off x="1032713" y="341155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238" name="object 3238" descr=""/>
            <p:cNvSpPr/>
            <p:nvPr/>
          </p:nvSpPr>
          <p:spPr>
            <a:xfrm>
              <a:off x="1032713" y="341155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239" name="object 3239" descr=""/>
            <p:cNvSpPr/>
            <p:nvPr/>
          </p:nvSpPr>
          <p:spPr>
            <a:xfrm>
              <a:off x="1032713" y="342677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240" name="object 3240" descr=""/>
            <p:cNvSpPr/>
            <p:nvPr/>
          </p:nvSpPr>
          <p:spPr>
            <a:xfrm>
              <a:off x="1032713" y="342677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241" name="object 3241" descr=""/>
            <p:cNvSpPr/>
            <p:nvPr/>
          </p:nvSpPr>
          <p:spPr>
            <a:xfrm>
              <a:off x="1032713" y="344200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242" name="object 3242" descr=""/>
            <p:cNvSpPr/>
            <p:nvPr/>
          </p:nvSpPr>
          <p:spPr>
            <a:xfrm>
              <a:off x="1032713" y="344200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243" name="object 3243" descr=""/>
            <p:cNvSpPr/>
            <p:nvPr/>
          </p:nvSpPr>
          <p:spPr>
            <a:xfrm>
              <a:off x="1032713" y="345721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20"/>
                  </a:lnTo>
                  <a:lnTo>
                    <a:pt x="5918" y="7620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244" name="object 3244" descr=""/>
            <p:cNvSpPr/>
            <p:nvPr/>
          </p:nvSpPr>
          <p:spPr>
            <a:xfrm>
              <a:off x="1032713" y="345721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20"/>
                  </a:lnTo>
                  <a:lnTo>
                    <a:pt x="3809" y="7620"/>
                  </a:lnTo>
                  <a:lnTo>
                    <a:pt x="5918" y="7620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245" name="object 3245" descr=""/>
            <p:cNvSpPr/>
            <p:nvPr/>
          </p:nvSpPr>
          <p:spPr>
            <a:xfrm>
              <a:off x="1032713" y="347244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246" name="object 3246" descr=""/>
            <p:cNvSpPr/>
            <p:nvPr/>
          </p:nvSpPr>
          <p:spPr>
            <a:xfrm>
              <a:off x="1032713" y="347244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247" name="object 3247" descr=""/>
            <p:cNvSpPr/>
            <p:nvPr/>
          </p:nvSpPr>
          <p:spPr>
            <a:xfrm>
              <a:off x="1032713" y="348767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248" name="object 3248" descr=""/>
            <p:cNvSpPr/>
            <p:nvPr/>
          </p:nvSpPr>
          <p:spPr>
            <a:xfrm>
              <a:off x="1032713" y="348767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249" name="object 3249" descr=""/>
            <p:cNvSpPr/>
            <p:nvPr/>
          </p:nvSpPr>
          <p:spPr>
            <a:xfrm>
              <a:off x="1032713" y="350288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20"/>
                  </a:lnTo>
                  <a:lnTo>
                    <a:pt x="5918" y="7620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250" name="object 3250" descr=""/>
            <p:cNvSpPr/>
            <p:nvPr/>
          </p:nvSpPr>
          <p:spPr>
            <a:xfrm>
              <a:off x="1032713" y="350288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20"/>
                  </a:lnTo>
                  <a:lnTo>
                    <a:pt x="3809" y="7620"/>
                  </a:lnTo>
                  <a:lnTo>
                    <a:pt x="5918" y="7620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251" name="object 3251" descr=""/>
            <p:cNvSpPr/>
            <p:nvPr/>
          </p:nvSpPr>
          <p:spPr>
            <a:xfrm>
              <a:off x="1032713" y="351811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252" name="object 3252" descr=""/>
            <p:cNvSpPr/>
            <p:nvPr/>
          </p:nvSpPr>
          <p:spPr>
            <a:xfrm>
              <a:off x="1032713" y="351811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253" name="object 3253" descr=""/>
            <p:cNvSpPr/>
            <p:nvPr/>
          </p:nvSpPr>
          <p:spPr>
            <a:xfrm>
              <a:off x="1032713" y="353334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254" name="object 3254" descr=""/>
            <p:cNvSpPr/>
            <p:nvPr/>
          </p:nvSpPr>
          <p:spPr>
            <a:xfrm>
              <a:off x="1032713" y="353334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255" name="object 3255" descr=""/>
            <p:cNvSpPr/>
            <p:nvPr/>
          </p:nvSpPr>
          <p:spPr>
            <a:xfrm>
              <a:off x="1032713" y="354855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10"/>
                  </a:lnTo>
                  <a:lnTo>
                    <a:pt x="7619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256" name="object 3256" descr=""/>
            <p:cNvSpPr/>
            <p:nvPr/>
          </p:nvSpPr>
          <p:spPr>
            <a:xfrm>
              <a:off x="1032713" y="354855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14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14"/>
                  </a:lnTo>
                  <a:lnTo>
                    <a:pt x="0" y="3810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3809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257" name="object 3257" descr=""/>
            <p:cNvSpPr/>
            <p:nvPr/>
          </p:nvSpPr>
          <p:spPr>
            <a:xfrm>
              <a:off x="1032713" y="356378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258" name="object 3258" descr=""/>
            <p:cNvSpPr/>
            <p:nvPr/>
          </p:nvSpPr>
          <p:spPr>
            <a:xfrm>
              <a:off x="1032713" y="356378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259" name="object 3259" descr=""/>
            <p:cNvSpPr/>
            <p:nvPr/>
          </p:nvSpPr>
          <p:spPr>
            <a:xfrm>
              <a:off x="1032713" y="357901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260" name="object 3260" descr=""/>
            <p:cNvSpPr/>
            <p:nvPr/>
          </p:nvSpPr>
          <p:spPr>
            <a:xfrm>
              <a:off x="1032713" y="357901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261" name="object 3261" descr=""/>
            <p:cNvSpPr/>
            <p:nvPr/>
          </p:nvSpPr>
          <p:spPr>
            <a:xfrm>
              <a:off x="1032713" y="359422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09"/>
                  </a:lnTo>
                  <a:lnTo>
                    <a:pt x="7619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262" name="object 3262" descr=""/>
            <p:cNvSpPr/>
            <p:nvPr/>
          </p:nvSpPr>
          <p:spPr>
            <a:xfrm>
              <a:off x="1032713" y="359422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14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14"/>
                  </a:lnTo>
                  <a:lnTo>
                    <a:pt x="0" y="3809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3809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263" name="object 3263" descr=""/>
            <p:cNvSpPr/>
            <p:nvPr/>
          </p:nvSpPr>
          <p:spPr>
            <a:xfrm>
              <a:off x="1032713" y="360945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264" name="object 3264" descr=""/>
            <p:cNvSpPr/>
            <p:nvPr/>
          </p:nvSpPr>
          <p:spPr>
            <a:xfrm>
              <a:off x="1032713" y="360945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265" name="object 3265" descr=""/>
            <p:cNvSpPr/>
            <p:nvPr/>
          </p:nvSpPr>
          <p:spPr>
            <a:xfrm>
              <a:off x="1032713" y="362468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266" name="object 3266" descr=""/>
            <p:cNvSpPr/>
            <p:nvPr/>
          </p:nvSpPr>
          <p:spPr>
            <a:xfrm>
              <a:off x="1032713" y="362468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267" name="object 3267" descr=""/>
            <p:cNvSpPr/>
            <p:nvPr/>
          </p:nvSpPr>
          <p:spPr>
            <a:xfrm>
              <a:off x="1032713" y="363989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09"/>
                  </a:lnTo>
                  <a:lnTo>
                    <a:pt x="7619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268" name="object 3268" descr=""/>
            <p:cNvSpPr/>
            <p:nvPr/>
          </p:nvSpPr>
          <p:spPr>
            <a:xfrm>
              <a:off x="1032713" y="363989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14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14"/>
                  </a:lnTo>
                  <a:lnTo>
                    <a:pt x="0" y="3809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3809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269" name="object 3269" descr=""/>
            <p:cNvSpPr/>
            <p:nvPr/>
          </p:nvSpPr>
          <p:spPr>
            <a:xfrm>
              <a:off x="1032713" y="365512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20"/>
                  </a:lnTo>
                  <a:lnTo>
                    <a:pt x="5918" y="7620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270" name="object 3270" descr=""/>
            <p:cNvSpPr/>
            <p:nvPr/>
          </p:nvSpPr>
          <p:spPr>
            <a:xfrm>
              <a:off x="1032713" y="365512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20"/>
                  </a:lnTo>
                  <a:lnTo>
                    <a:pt x="3809" y="7620"/>
                  </a:lnTo>
                  <a:lnTo>
                    <a:pt x="5918" y="7620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271" name="object 3271" descr=""/>
            <p:cNvSpPr/>
            <p:nvPr/>
          </p:nvSpPr>
          <p:spPr>
            <a:xfrm>
              <a:off x="1032713" y="367035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272" name="object 3272" descr=""/>
            <p:cNvSpPr/>
            <p:nvPr/>
          </p:nvSpPr>
          <p:spPr>
            <a:xfrm>
              <a:off x="1032713" y="367035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273" name="object 3273" descr=""/>
            <p:cNvSpPr/>
            <p:nvPr/>
          </p:nvSpPr>
          <p:spPr>
            <a:xfrm>
              <a:off x="1032713" y="368557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274" name="object 3274" descr=""/>
            <p:cNvSpPr/>
            <p:nvPr/>
          </p:nvSpPr>
          <p:spPr>
            <a:xfrm>
              <a:off x="1032713" y="368557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275" name="object 3275" descr=""/>
            <p:cNvSpPr/>
            <p:nvPr/>
          </p:nvSpPr>
          <p:spPr>
            <a:xfrm>
              <a:off x="1032713" y="370079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20"/>
                  </a:lnTo>
                  <a:lnTo>
                    <a:pt x="5918" y="7620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276" name="object 3276" descr=""/>
            <p:cNvSpPr/>
            <p:nvPr/>
          </p:nvSpPr>
          <p:spPr>
            <a:xfrm>
              <a:off x="1032713" y="370079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20"/>
                  </a:lnTo>
                  <a:lnTo>
                    <a:pt x="3809" y="7620"/>
                  </a:lnTo>
                  <a:lnTo>
                    <a:pt x="5918" y="7620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277" name="object 3277" descr=""/>
            <p:cNvSpPr/>
            <p:nvPr/>
          </p:nvSpPr>
          <p:spPr>
            <a:xfrm>
              <a:off x="1032713" y="371602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278" name="object 3278" descr=""/>
            <p:cNvSpPr/>
            <p:nvPr/>
          </p:nvSpPr>
          <p:spPr>
            <a:xfrm>
              <a:off x="1032713" y="371602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279" name="object 3279" descr=""/>
            <p:cNvSpPr/>
            <p:nvPr/>
          </p:nvSpPr>
          <p:spPr>
            <a:xfrm>
              <a:off x="1032713" y="373124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280" name="object 3280" descr=""/>
            <p:cNvSpPr/>
            <p:nvPr/>
          </p:nvSpPr>
          <p:spPr>
            <a:xfrm>
              <a:off x="1032713" y="373124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281" name="object 3281" descr=""/>
            <p:cNvSpPr/>
            <p:nvPr/>
          </p:nvSpPr>
          <p:spPr>
            <a:xfrm>
              <a:off x="1032713" y="374646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20"/>
                  </a:lnTo>
                  <a:lnTo>
                    <a:pt x="5918" y="7620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282" name="object 3282" descr=""/>
            <p:cNvSpPr/>
            <p:nvPr/>
          </p:nvSpPr>
          <p:spPr>
            <a:xfrm>
              <a:off x="1032713" y="374646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20"/>
                  </a:lnTo>
                  <a:lnTo>
                    <a:pt x="3809" y="7620"/>
                  </a:lnTo>
                  <a:lnTo>
                    <a:pt x="5918" y="7620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283" name="object 3283" descr=""/>
            <p:cNvSpPr/>
            <p:nvPr/>
          </p:nvSpPr>
          <p:spPr>
            <a:xfrm>
              <a:off x="1032713" y="376168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284" name="object 3284" descr=""/>
            <p:cNvSpPr/>
            <p:nvPr/>
          </p:nvSpPr>
          <p:spPr>
            <a:xfrm>
              <a:off x="1032713" y="376168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285" name="object 3285" descr=""/>
            <p:cNvSpPr/>
            <p:nvPr/>
          </p:nvSpPr>
          <p:spPr>
            <a:xfrm>
              <a:off x="1032713" y="377691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286" name="object 3286" descr=""/>
            <p:cNvSpPr/>
            <p:nvPr/>
          </p:nvSpPr>
          <p:spPr>
            <a:xfrm>
              <a:off x="1032713" y="377691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287" name="object 3287" descr=""/>
            <p:cNvSpPr/>
            <p:nvPr/>
          </p:nvSpPr>
          <p:spPr>
            <a:xfrm>
              <a:off x="1032713" y="379213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10"/>
                  </a:lnTo>
                  <a:lnTo>
                    <a:pt x="7619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288" name="object 3288" descr=""/>
            <p:cNvSpPr/>
            <p:nvPr/>
          </p:nvSpPr>
          <p:spPr>
            <a:xfrm>
              <a:off x="1032713" y="379213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14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14"/>
                  </a:lnTo>
                  <a:lnTo>
                    <a:pt x="0" y="3810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3809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289" name="object 3289" descr=""/>
            <p:cNvSpPr/>
            <p:nvPr/>
          </p:nvSpPr>
          <p:spPr>
            <a:xfrm>
              <a:off x="1032713" y="380735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290" name="object 3290" descr=""/>
            <p:cNvSpPr/>
            <p:nvPr/>
          </p:nvSpPr>
          <p:spPr>
            <a:xfrm>
              <a:off x="1032713" y="380735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291" name="object 3291" descr=""/>
            <p:cNvSpPr/>
            <p:nvPr/>
          </p:nvSpPr>
          <p:spPr>
            <a:xfrm>
              <a:off x="1032713" y="382258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292" name="object 3292" descr=""/>
            <p:cNvSpPr/>
            <p:nvPr/>
          </p:nvSpPr>
          <p:spPr>
            <a:xfrm>
              <a:off x="1032713" y="382258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293" name="object 3293" descr=""/>
            <p:cNvSpPr/>
            <p:nvPr/>
          </p:nvSpPr>
          <p:spPr>
            <a:xfrm>
              <a:off x="1032713" y="383780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10"/>
                  </a:lnTo>
                  <a:lnTo>
                    <a:pt x="7619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294" name="object 3294" descr=""/>
            <p:cNvSpPr/>
            <p:nvPr/>
          </p:nvSpPr>
          <p:spPr>
            <a:xfrm>
              <a:off x="1032713" y="383780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14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14"/>
                  </a:lnTo>
                  <a:lnTo>
                    <a:pt x="0" y="3810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3809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295" name="object 3295" descr=""/>
            <p:cNvSpPr/>
            <p:nvPr/>
          </p:nvSpPr>
          <p:spPr>
            <a:xfrm>
              <a:off x="1032713" y="385302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296" name="object 3296" descr=""/>
            <p:cNvSpPr/>
            <p:nvPr/>
          </p:nvSpPr>
          <p:spPr>
            <a:xfrm>
              <a:off x="1032713" y="385302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297" name="object 3297" descr=""/>
            <p:cNvSpPr/>
            <p:nvPr/>
          </p:nvSpPr>
          <p:spPr>
            <a:xfrm>
              <a:off x="1032713" y="386825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298" name="object 3298" descr=""/>
            <p:cNvSpPr/>
            <p:nvPr/>
          </p:nvSpPr>
          <p:spPr>
            <a:xfrm>
              <a:off x="1032713" y="386825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299" name="object 3299" descr=""/>
            <p:cNvSpPr/>
            <p:nvPr/>
          </p:nvSpPr>
          <p:spPr>
            <a:xfrm>
              <a:off x="1032713" y="388348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300" name="object 3300" descr=""/>
            <p:cNvSpPr/>
            <p:nvPr/>
          </p:nvSpPr>
          <p:spPr>
            <a:xfrm>
              <a:off x="1032713" y="388348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301" name="object 3301" descr=""/>
            <p:cNvSpPr/>
            <p:nvPr/>
          </p:nvSpPr>
          <p:spPr>
            <a:xfrm>
              <a:off x="1032713" y="389869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302" name="object 3302" descr=""/>
            <p:cNvSpPr/>
            <p:nvPr/>
          </p:nvSpPr>
          <p:spPr>
            <a:xfrm>
              <a:off x="1032713" y="389869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303" name="object 3303" descr=""/>
            <p:cNvSpPr/>
            <p:nvPr/>
          </p:nvSpPr>
          <p:spPr>
            <a:xfrm>
              <a:off x="1032713" y="391392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304" name="object 3304" descr=""/>
            <p:cNvSpPr/>
            <p:nvPr/>
          </p:nvSpPr>
          <p:spPr>
            <a:xfrm>
              <a:off x="1032713" y="391392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305" name="object 3305" descr=""/>
            <p:cNvSpPr/>
            <p:nvPr/>
          </p:nvSpPr>
          <p:spPr>
            <a:xfrm>
              <a:off x="1032713" y="392915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306" name="object 3306" descr=""/>
            <p:cNvSpPr/>
            <p:nvPr/>
          </p:nvSpPr>
          <p:spPr>
            <a:xfrm>
              <a:off x="1032713" y="392915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307" name="object 3307" descr=""/>
            <p:cNvSpPr/>
            <p:nvPr/>
          </p:nvSpPr>
          <p:spPr>
            <a:xfrm>
              <a:off x="1032713" y="394436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19"/>
                  </a:lnTo>
                  <a:lnTo>
                    <a:pt x="5918" y="7619"/>
                  </a:lnTo>
                  <a:lnTo>
                    <a:pt x="7619" y="5905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308" name="object 3308" descr=""/>
            <p:cNvSpPr/>
            <p:nvPr/>
          </p:nvSpPr>
          <p:spPr>
            <a:xfrm>
              <a:off x="1032713" y="394436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14" y="7619"/>
                  </a:lnTo>
                  <a:lnTo>
                    <a:pt x="3809" y="7619"/>
                  </a:lnTo>
                  <a:lnTo>
                    <a:pt x="5918" y="7619"/>
                  </a:lnTo>
                  <a:lnTo>
                    <a:pt x="7619" y="5905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309" name="object 3309" descr=""/>
            <p:cNvSpPr/>
            <p:nvPr/>
          </p:nvSpPr>
          <p:spPr>
            <a:xfrm>
              <a:off x="1032713" y="395959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310" name="object 3310" descr=""/>
            <p:cNvSpPr/>
            <p:nvPr/>
          </p:nvSpPr>
          <p:spPr>
            <a:xfrm>
              <a:off x="1032713" y="395959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311" name="object 3311" descr=""/>
            <p:cNvSpPr/>
            <p:nvPr/>
          </p:nvSpPr>
          <p:spPr>
            <a:xfrm>
              <a:off x="1032713" y="397482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312" name="object 3312" descr=""/>
            <p:cNvSpPr/>
            <p:nvPr/>
          </p:nvSpPr>
          <p:spPr>
            <a:xfrm>
              <a:off x="1032713" y="397482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313" name="object 3313" descr=""/>
            <p:cNvSpPr/>
            <p:nvPr/>
          </p:nvSpPr>
          <p:spPr>
            <a:xfrm>
              <a:off x="1032713" y="399003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19"/>
                  </a:lnTo>
                  <a:lnTo>
                    <a:pt x="5918" y="7619"/>
                  </a:lnTo>
                  <a:lnTo>
                    <a:pt x="7619" y="5905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314" name="object 3314" descr=""/>
            <p:cNvSpPr/>
            <p:nvPr/>
          </p:nvSpPr>
          <p:spPr>
            <a:xfrm>
              <a:off x="1032713" y="399003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14" y="7619"/>
                  </a:lnTo>
                  <a:lnTo>
                    <a:pt x="3809" y="7619"/>
                  </a:lnTo>
                  <a:lnTo>
                    <a:pt x="5918" y="7619"/>
                  </a:lnTo>
                  <a:lnTo>
                    <a:pt x="7619" y="5905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315" name="object 3315" descr=""/>
            <p:cNvSpPr/>
            <p:nvPr/>
          </p:nvSpPr>
          <p:spPr>
            <a:xfrm>
              <a:off x="1032713" y="400526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316" name="object 3316" descr=""/>
            <p:cNvSpPr/>
            <p:nvPr/>
          </p:nvSpPr>
          <p:spPr>
            <a:xfrm>
              <a:off x="1032713" y="400526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317" name="object 3317" descr=""/>
            <p:cNvSpPr/>
            <p:nvPr/>
          </p:nvSpPr>
          <p:spPr>
            <a:xfrm>
              <a:off x="1032713" y="402048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318" name="object 3318" descr=""/>
            <p:cNvSpPr/>
            <p:nvPr/>
          </p:nvSpPr>
          <p:spPr>
            <a:xfrm>
              <a:off x="1032713" y="402048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319" name="object 3319" descr=""/>
            <p:cNvSpPr/>
            <p:nvPr/>
          </p:nvSpPr>
          <p:spPr>
            <a:xfrm>
              <a:off x="1032713" y="403570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14" y="7619"/>
                  </a:lnTo>
                  <a:lnTo>
                    <a:pt x="5918" y="7619"/>
                  </a:lnTo>
                  <a:lnTo>
                    <a:pt x="7619" y="5918"/>
                  </a:lnTo>
                  <a:lnTo>
                    <a:pt x="7619" y="3809"/>
                  </a:lnTo>
                  <a:lnTo>
                    <a:pt x="7619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320" name="object 3320" descr=""/>
            <p:cNvSpPr/>
            <p:nvPr/>
          </p:nvSpPr>
          <p:spPr>
            <a:xfrm>
              <a:off x="1032713" y="403570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14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14"/>
                  </a:lnTo>
                  <a:lnTo>
                    <a:pt x="0" y="3809"/>
                  </a:lnTo>
                  <a:lnTo>
                    <a:pt x="0" y="5918"/>
                  </a:lnTo>
                  <a:lnTo>
                    <a:pt x="1714" y="7619"/>
                  </a:lnTo>
                  <a:lnTo>
                    <a:pt x="3809" y="7619"/>
                  </a:lnTo>
                  <a:lnTo>
                    <a:pt x="5918" y="7619"/>
                  </a:lnTo>
                  <a:lnTo>
                    <a:pt x="7619" y="5918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321" name="object 3321" descr=""/>
            <p:cNvSpPr/>
            <p:nvPr/>
          </p:nvSpPr>
          <p:spPr>
            <a:xfrm>
              <a:off x="1032713" y="405093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322" name="object 3322" descr=""/>
            <p:cNvSpPr/>
            <p:nvPr/>
          </p:nvSpPr>
          <p:spPr>
            <a:xfrm>
              <a:off x="1032713" y="405093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323" name="object 3323" descr=""/>
            <p:cNvSpPr/>
            <p:nvPr/>
          </p:nvSpPr>
          <p:spPr>
            <a:xfrm>
              <a:off x="1032713" y="406615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324" name="object 3324" descr=""/>
            <p:cNvSpPr/>
            <p:nvPr/>
          </p:nvSpPr>
          <p:spPr>
            <a:xfrm>
              <a:off x="1032713" y="406615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325" name="object 3325" descr=""/>
            <p:cNvSpPr/>
            <p:nvPr/>
          </p:nvSpPr>
          <p:spPr>
            <a:xfrm>
              <a:off x="1032713" y="408137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14" y="7619"/>
                  </a:lnTo>
                  <a:lnTo>
                    <a:pt x="5918" y="7619"/>
                  </a:lnTo>
                  <a:lnTo>
                    <a:pt x="7619" y="5918"/>
                  </a:lnTo>
                  <a:lnTo>
                    <a:pt x="7619" y="3809"/>
                  </a:lnTo>
                  <a:lnTo>
                    <a:pt x="7619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326" name="object 3326" descr=""/>
            <p:cNvSpPr/>
            <p:nvPr/>
          </p:nvSpPr>
          <p:spPr>
            <a:xfrm>
              <a:off x="1032713" y="408137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14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14"/>
                  </a:lnTo>
                  <a:lnTo>
                    <a:pt x="0" y="3809"/>
                  </a:lnTo>
                  <a:lnTo>
                    <a:pt x="0" y="5918"/>
                  </a:lnTo>
                  <a:lnTo>
                    <a:pt x="1714" y="7619"/>
                  </a:lnTo>
                  <a:lnTo>
                    <a:pt x="3809" y="7619"/>
                  </a:lnTo>
                  <a:lnTo>
                    <a:pt x="5918" y="7619"/>
                  </a:lnTo>
                  <a:lnTo>
                    <a:pt x="7619" y="5918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327" name="object 3327" descr=""/>
            <p:cNvSpPr/>
            <p:nvPr/>
          </p:nvSpPr>
          <p:spPr>
            <a:xfrm>
              <a:off x="1032713" y="409660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20"/>
                  </a:lnTo>
                  <a:lnTo>
                    <a:pt x="5918" y="7620"/>
                  </a:lnTo>
                  <a:lnTo>
                    <a:pt x="7619" y="5905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328" name="object 3328" descr=""/>
            <p:cNvSpPr/>
            <p:nvPr/>
          </p:nvSpPr>
          <p:spPr>
            <a:xfrm>
              <a:off x="1032713" y="409660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14" y="7620"/>
                  </a:lnTo>
                  <a:lnTo>
                    <a:pt x="3809" y="7620"/>
                  </a:lnTo>
                  <a:lnTo>
                    <a:pt x="5918" y="7620"/>
                  </a:lnTo>
                  <a:lnTo>
                    <a:pt x="7619" y="5905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329" name="object 3329" descr=""/>
            <p:cNvSpPr/>
            <p:nvPr/>
          </p:nvSpPr>
          <p:spPr>
            <a:xfrm>
              <a:off x="1032713" y="411182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330" name="object 3330" descr=""/>
            <p:cNvSpPr/>
            <p:nvPr/>
          </p:nvSpPr>
          <p:spPr>
            <a:xfrm>
              <a:off x="1032713" y="411182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331" name="object 3331" descr=""/>
            <p:cNvSpPr/>
            <p:nvPr/>
          </p:nvSpPr>
          <p:spPr>
            <a:xfrm>
              <a:off x="1032713" y="412704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14" y="7619"/>
                  </a:lnTo>
                  <a:lnTo>
                    <a:pt x="5918" y="7619"/>
                  </a:lnTo>
                  <a:lnTo>
                    <a:pt x="7619" y="5918"/>
                  </a:lnTo>
                  <a:lnTo>
                    <a:pt x="7619" y="3809"/>
                  </a:lnTo>
                  <a:lnTo>
                    <a:pt x="7619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332" name="object 3332" descr=""/>
            <p:cNvSpPr/>
            <p:nvPr/>
          </p:nvSpPr>
          <p:spPr>
            <a:xfrm>
              <a:off x="1032713" y="412704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14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14"/>
                  </a:lnTo>
                  <a:lnTo>
                    <a:pt x="0" y="3809"/>
                  </a:lnTo>
                  <a:lnTo>
                    <a:pt x="0" y="5918"/>
                  </a:lnTo>
                  <a:lnTo>
                    <a:pt x="1714" y="7619"/>
                  </a:lnTo>
                  <a:lnTo>
                    <a:pt x="3809" y="7619"/>
                  </a:lnTo>
                  <a:lnTo>
                    <a:pt x="5918" y="7619"/>
                  </a:lnTo>
                  <a:lnTo>
                    <a:pt x="7619" y="5918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333" name="object 3333" descr=""/>
            <p:cNvSpPr/>
            <p:nvPr/>
          </p:nvSpPr>
          <p:spPr>
            <a:xfrm>
              <a:off x="1032713" y="414227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20"/>
                  </a:lnTo>
                  <a:lnTo>
                    <a:pt x="5918" y="7620"/>
                  </a:lnTo>
                  <a:lnTo>
                    <a:pt x="7619" y="5905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334" name="object 3334" descr=""/>
            <p:cNvSpPr/>
            <p:nvPr/>
          </p:nvSpPr>
          <p:spPr>
            <a:xfrm>
              <a:off x="1032713" y="414227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14" y="7620"/>
                  </a:lnTo>
                  <a:lnTo>
                    <a:pt x="3809" y="7620"/>
                  </a:lnTo>
                  <a:lnTo>
                    <a:pt x="5918" y="7620"/>
                  </a:lnTo>
                  <a:lnTo>
                    <a:pt x="7619" y="5905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335" name="object 3335" descr=""/>
            <p:cNvSpPr/>
            <p:nvPr/>
          </p:nvSpPr>
          <p:spPr>
            <a:xfrm>
              <a:off x="1032713" y="415749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336" name="object 3336" descr=""/>
            <p:cNvSpPr/>
            <p:nvPr/>
          </p:nvSpPr>
          <p:spPr>
            <a:xfrm>
              <a:off x="1032713" y="415749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337" name="object 3337" descr=""/>
            <p:cNvSpPr/>
            <p:nvPr/>
          </p:nvSpPr>
          <p:spPr>
            <a:xfrm>
              <a:off x="1032713" y="417272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338" name="object 3338" descr=""/>
            <p:cNvSpPr/>
            <p:nvPr/>
          </p:nvSpPr>
          <p:spPr>
            <a:xfrm>
              <a:off x="1032713" y="417272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339" name="object 3339" descr=""/>
            <p:cNvSpPr/>
            <p:nvPr/>
          </p:nvSpPr>
          <p:spPr>
            <a:xfrm>
              <a:off x="1032713" y="418793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19"/>
                  </a:lnTo>
                  <a:lnTo>
                    <a:pt x="5918" y="7619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340" name="object 3340" descr=""/>
            <p:cNvSpPr/>
            <p:nvPr/>
          </p:nvSpPr>
          <p:spPr>
            <a:xfrm>
              <a:off x="1032713" y="418793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19"/>
                  </a:lnTo>
                  <a:lnTo>
                    <a:pt x="3809" y="7619"/>
                  </a:lnTo>
                  <a:lnTo>
                    <a:pt x="5918" y="7619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341" name="object 3341" descr=""/>
            <p:cNvSpPr/>
            <p:nvPr/>
          </p:nvSpPr>
          <p:spPr>
            <a:xfrm>
              <a:off x="1032713" y="420316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342" name="object 3342" descr=""/>
            <p:cNvSpPr/>
            <p:nvPr/>
          </p:nvSpPr>
          <p:spPr>
            <a:xfrm>
              <a:off x="1032713" y="420316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343" name="object 3343" descr=""/>
            <p:cNvSpPr/>
            <p:nvPr/>
          </p:nvSpPr>
          <p:spPr>
            <a:xfrm>
              <a:off x="1032713" y="421839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344" name="object 3344" descr=""/>
            <p:cNvSpPr/>
            <p:nvPr/>
          </p:nvSpPr>
          <p:spPr>
            <a:xfrm>
              <a:off x="1032713" y="421839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345" name="object 3345" descr=""/>
            <p:cNvSpPr/>
            <p:nvPr/>
          </p:nvSpPr>
          <p:spPr>
            <a:xfrm>
              <a:off x="1032713" y="423360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14"/>
                  </a:lnTo>
                  <a:lnTo>
                    <a:pt x="0" y="5905"/>
                  </a:lnTo>
                  <a:lnTo>
                    <a:pt x="1714" y="7619"/>
                  </a:lnTo>
                  <a:lnTo>
                    <a:pt x="5918" y="7619"/>
                  </a:lnTo>
                  <a:lnTo>
                    <a:pt x="7619" y="5905"/>
                  </a:lnTo>
                  <a:lnTo>
                    <a:pt x="7619" y="3809"/>
                  </a:lnTo>
                  <a:lnTo>
                    <a:pt x="7619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346" name="object 3346" descr=""/>
            <p:cNvSpPr/>
            <p:nvPr/>
          </p:nvSpPr>
          <p:spPr>
            <a:xfrm>
              <a:off x="1032713" y="423360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14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14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14" y="7619"/>
                  </a:lnTo>
                  <a:lnTo>
                    <a:pt x="3809" y="7619"/>
                  </a:lnTo>
                  <a:lnTo>
                    <a:pt x="5918" y="7619"/>
                  </a:lnTo>
                  <a:lnTo>
                    <a:pt x="7619" y="5905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347" name="object 3347" descr=""/>
            <p:cNvSpPr/>
            <p:nvPr/>
          </p:nvSpPr>
          <p:spPr>
            <a:xfrm>
              <a:off x="1032713" y="424883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348" name="object 3348" descr=""/>
            <p:cNvSpPr/>
            <p:nvPr/>
          </p:nvSpPr>
          <p:spPr>
            <a:xfrm>
              <a:off x="1032713" y="424883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349" name="object 3349" descr=""/>
            <p:cNvSpPr/>
            <p:nvPr/>
          </p:nvSpPr>
          <p:spPr>
            <a:xfrm>
              <a:off x="1032713" y="426406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350" name="object 3350" descr=""/>
            <p:cNvSpPr/>
            <p:nvPr/>
          </p:nvSpPr>
          <p:spPr>
            <a:xfrm>
              <a:off x="1032713" y="426406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351" name="object 3351" descr=""/>
            <p:cNvSpPr/>
            <p:nvPr/>
          </p:nvSpPr>
          <p:spPr>
            <a:xfrm>
              <a:off x="1032713" y="427927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14" y="7619"/>
                  </a:lnTo>
                  <a:lnTo>
                    <a:pt x="5918" y="7619"/>
                  </a:lnTo>
                  <a:lnTo>
                    <a:pt x="7619" y="5918"/>
                  </a:lnTo>
                  <a:lnTo>
                    <a:pt x="7619" y="3809"/>
                  </a:lnTo>
                  <a:lnTo>
                    <a:pt x="7619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352" name="object 3352" descr=""/>
            <p:cNvSpPr/>
            <p:nvPr/>
          </p:nvSpPr>
          <p:spPr>
            <a:xfrm>
              <a:off x="1032713" y="427927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14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14"/>
                  </a:lnTo>
                  <a:lnTo>
                    <a:pt x="0" y="3809"/>
                  </a:lnTo>
                  <a:lnTo>
                    <a:pt x="0" y="5918"/>
                  </a:lnTo>
                  <a:lnTo>
                    <a:pt x="1714" y="7619"/>
                  </a:lnTo>
                  <a:lnTo>
                    <a:pt x="3809" y="7619"/>
                  </a:lnTo>
                  <a:lnTo>
                    <a:pt x="5918" y="7619"/>
                  </a:lnTo>
                  <a:lnTo>
                    <a:pt x="7619" y="5918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353" name="object 3353" descr=""/>
            <p:cNvSpPr/>
            <p:nvPr/>
          </p:nvSpPr>
          <p:spPr>
            <a:xfrm>
              <a:off x="1032713" y="429450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354" name="object 3354" descr=""/>
            <p:cNvSpPr/>
            <p:nvPr/>
          </p:nvSpPr>
          <p:spPr>
            <a:xfrm>
              <a:off x="1032713" y="429450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355" name="object 3355" descr=""/>
            <p:cNvSpPr/>
            <p:nvPr/>
          </p:nvSpPr>
          <p:spPr>
            <a:xfrm>
              <a:off x="1032713" y="430973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356" name="object 3356" descr=""/>
            <p:cNvSpPr/>
            <p:nvPr/>
          </p:nvSpPr>
          <p:spPr>
            <a:xfrm>
              <a:off x="1032713" y="430973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357" name="object 3357" descr=""/>
            <p:cNvSpPr/>
            <p:nvPr/>
          </p:nvSpPr>
          <p:spPr>
            <a:xfrm>
              <a:off x="1032713" y="432494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14" y="7619"/>
                  </a:lnTo>
                  <a:lnTo>
                    <a:pt x="5918" y="7619"/>
                  </a:lnTo>
                  <a:lnTo>
                    <a:pt x="7619" y="5918"/>
                  </a:lnTo>
                  <a:lnTo>
                    <a:pt x="7619" y="3809"/>
                  </a:lnTo>
                  <a:lnTo>
                    <a:pt x="7619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358" name="object 3358" descr=""/>
            <p:cNvSpPr/>
            <p:nvPr/>
          </p:nvSpPr>
          <p:spPr>
            <a:xfrm>
              <a:off x="1032713" y="432494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14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14"/>
                  </a:lnTo>
                  <a:lnTo>
                    <a:pt x="0" y="3809"/>
                  </a:lnTo>
                  <a:lnTo>
                    <a:pt x="0" y="5918"/>
                  </a:lnTo>
                  <a:lnTo>
                    <a:pt x="1714" y="7619"/>
                  </a:lnTo>
                  <a:lnTo>
                    <a:pt x="3809" y="7619"/>
                  </a:lnTo>
                  <a:lnTo>
                    <a:pt x="5918" y="7619"/>
                  </a:lnTo>
                  <a:lnTo>
                    <a:pt x="7619" y="5918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359" name="object 3359" descr=""/>
            <p:cNvSpPr/>
            <p:nvPr/>
          </p:nvSpPr>
          <p:spPr>
            <a:xfrm>
              <a:off x="1032713" y="434017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20"/>
                  </a:lnTo>
                  <a:lnTo>
                    <a:pt x="5918" y="7620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360" name="object 3360" descr=""/>
            <p:cNvSpPr/>
            <p:nvPr/>
          </p:nvSpPr>
          <p:spPr>
            <a:xfrm>
              <a:off x="1032713" y="434017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20"/>
                  </a:lnTo>
                  <a:lnTo>
                    <a:pt x="3809" y="7620"/>
                  </a:lnTo>
                  <a:lnTo>
                    <a:pt x="5918" y="7620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361" name="object 3361" descr=""/>
            <p:cNvSpPr/>
            <p:nvPr/>
          </p:nvSpPr>
          <p:spPr>
            <a:xfrm>
              <a:off x="1032713" y="435540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362" name="object 3362" descr=""/>
            <p:cNvSpPr/>
            <p:nvPr/>
          </p:nvSpPr>
          <p:spPr>
            <a:xfrm>
              <a:off x="1032713" y="435540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363" name="object 3363" descr=""/>
            <p:cNvSpPr/>
            <p:nvPr/>
          </p:nvSpPr>
          <p:spPr>
            <a:xfrm>
              <a:off x="1032713" y="437062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364" name="object 3364" descr=""/>
            <p:cNvSpPr/>
            <p:nvPr/>
          </p:nvSpPr>
          <p:spPr>
            <a:xfrm>
              <a:off x="1032713" y="437062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365" name="object 3365" descr=""/>
            <p:cNvSpPr/>
            <p:nvPr/>
          </p:nvSpPr>
          <p:spPr>
            <a:xfrm>
              <a:off x="1032713" y="438584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20"/>
                  </a:lnTo>
                  <a:lnTo>
                    <a:pt x="5918" y="7620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366" name="object 3366" descr=""/>
            <p:cNvSpPr/>
            <p:nvPr/>
          </p:nvSpPr>
          <p:spPr>
            <a:xfrm>
              <a:off x="1032713" y="438584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20"/>
                  </a:lnTo>
                  <a:lnTo>
                    <a:pt x="3809" y="7620"/>
                  </a:lnTo>
                  <a:lnTo>
                    <a:pt x="5918" y="7620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367" name="object 3367" descr=""/>
            <p:cNvSpPr/>
            <p:nvPr/>
          </p:nvSpPr>
          <p:spPr>
            <a:xfrm>
              <a:off x="1032713" y="440107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368" name="object 3368" descr=""/>
            <p:cNvSpPr/>
            <p:nvPr/>
          </p:nvSpPr>
          <p:spPr>
            <a:xfrm>
              <a:off x="1032713" y="440107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369" name="object 3369" descr=""/>
            <p:cNvSpPr/>
            <p:nvPr/>
          </p:nvSpPr>
          <p:spPr>
            <a:xfrm>
              <a:off x="1032713" y="441629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370" name="object 3370" descr=""/>
            <p:cNvSpPr/>
            <p:nvPr/>
          </p:nvSpPr>
          <p:spPr>
            <a:xfrm>
              <a:off x="1032713" y="441629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371" name="object 3371" descr=""/>
            <p:cNvSpPr/>
            <p:nvPr/>
          </p:nvSpPr>
          <p:spPr>
            <a:xfrm>
              <a:off x="1032713" y="443151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20"/>
                  </a:lnTo>
                  <a:lnTo>
                    <a:pt x="5918" y="7620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372" name="object 3372" descr=""/>
            <p:cNvSpPr/>
            <p:nvPr/>
          </p:nvSpPr>
          <p:spPr>
            <a:xfrm>
              <a:off x="1032713" y="443151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20"/>
                  </a:lnTo>
                  <a:lnTo>
                    <a:pt x="3809" y="7620"/>
                  </a:lnTo>
                  <a:lnTo>
                    <a:pt x="5918" y="7620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373" name="object 3373" descr=""/>
            <p:cNvSpPr/>
            <p:nvPr/>
          </p:nvSpPr>
          <p:spPr>
            <a:xfrm>
              <a:off x="1032713" y="444673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374" name="object 3374" descr=""/>
            <p:cNvSpPr/>
            <p:nvPr/>
          </p:nvSpPr>
          <p:spPr>
            <a:xfrm>
              <a:off x="1032713" y="444673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375" name="object 3375" descr=""/>
            <p:cNvSpPr/>
            <p:nvPr/>
          </p:nvSpPr>
          <p:spPr>
            <a:xfrm>
              <a:off x="1032713" y="446196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376" name="object 3376" descr=""/>
            <p:cNvSpPr/>
            <p:nvPr/>
          </p:nvSpPr>
          <p:spPr>
            <a:xfrm>
              <a:off x="1032713" y="446196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377" name="object 3377" descr=""/>
            <p:cNvSpPr/>
            <p:nvPr/>
          </p:nvSpPr>
          <p:spPr>
            <a:xfrm>
              <a:off x="1032713" y="447718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10"/>
                  </a:lnTo>
                  <a:lnTo>
                    <a:pt x="7619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378" name="object 3378" descr=""/>
            <p:cNvSpPr/>
            <p:nvPr/>
          </p:nvSpPr>
          <p:spPr>
            <a:xfrm>
              <a:off x="1032713" y="447718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14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14"/>
                  </a:lnTo>
                  <a:lnTo>
                    <a:pt x="0" y="3810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3809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379" name="object 3379" descr=""/>
            <p:cNvSpPr/>
            <p:nvPr/>
          </p:nvSpPr>
          <p:spPr>
            <a:xfrm>
              <a:off x="1032713" y="449240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380" name="object 3380" descr=""/>
            <p:cNvSpPr/>
            <p:nvPr/>
          </p:nvSpPr>
          <p:spPr>
            <a:xfrm>
              <a:off x="1032713" y="449240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381" name="object 3381" descr=""/>
            <p:cNvSpPr/>
            <p:nvPr/>
          </p:nvSpPr>
          <p:spPr>
            <a:xfrm>
              <a:off x="1032713" y="450763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382" name="object 3382" descr=""/>
            <p:cNvSpPr/>
            <p:nvPr/>
          </p:nvSpPr>
          <p:spPr>
            <a:xfrm>
              <a:off x="1032713" y="450763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383" name="object 3383" descr=""/>
            <p:cNvSpPr/>
            <p:nvPr/>
          </p:nvSpPr>
          <p:spPr>
            <a:xfrm>
              <a:off x="1032713" y="452285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10"/>
                  </a:lnTo>
                  <a:lnTo>
                    <a:pt x="7619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384" name="object 3384" descr=""/>
            <p:cNvSpPr/>
            <p:nvPr/>
          </p:nvSpPr>
          <p:spPr>
            <a:xfrm>
              <a:off x="1032713" y="452285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14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14"/>
                  </a:lnTo>
                  <a:lnTo>
                    <a:pt x="0" y="3810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3809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385" name="object 3385" descr=""/>
            <p:cNvSpPr/>
            <p:nvPr/>
          </p:nvSpPr>
          <p:spPr>
            <a:xfrm>
              <a:off x="1032713" y="453807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386" name="object 3386" descr=""/>
            <p:cNvSpPr/>
            <p:nvPr/>
          </p:nvSpPr>
          <p:spPr>
            <a:xfrm>
              <a:off x="1032713" y="453807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387" name="object 3387" descr=""/>
            <p:cNvSpPr/>
            <p:nvPr/>
          </p:nvSpPr>
          <p:spPr>
            <a:xfrm>
              <a:off x="1032713" y="455330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388" name="object 3388" descr=""/>
            <p:cNvSpPr/>
            <p:nvPr/>
          </p:nvSpPr>
          <p:spPr>
            <a:xfrm>
              <a:off x="1032713" y="455330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389" name="object 3389" descr=""/>
            <p:cNvSpPr/>
            <p:nvPr/>
          </p:nvSpPr>
          <p:spPr>
            <a:xfrm>
              <a:off x="1032713" y="456853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390" name="object 3390" descr=""/>
            <p:cNvSpPr/>
            <p:nvPr/>
          </p:nvSpPr>
          <p:spPr>
            <a:xfrm>
              <a:off x="1032713" y="456853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391" name="object 3391" descr=""/>
            <p:cNvSpPr/>
            <p:nvPr/>
          </p:nvSpPr>
          <p:spPr>
            <a:xfrm>
              <a:off x="1032713" y="458374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19"/>
                  </a:lnTo>
                  <a:lnTo>
                    <a:pt x="5918" y="7619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392" name="object 3392" descr=""/>
            <p:cNvSpPr/>
            <p:nvPr/>
          </p:nvSpPr>
          <p:spPr>
            <a:xfrm>
              <a:off x="1032713" y="458374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19"/>
                  </a:lnTo>
                  <a:lnTo>
                    <a:pt x="3809" y="7619"/>
                  </a:lnTo>
                  <a:lnTo>
                    <a:pt x="5918" y="7619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393" name="object 3393" descr=""/>
            <p:cNvSpPr/>
            <p:nvPr/>
          </p:nvSpPr>
          <p:spPr>
            <a:xfrm>
              <a:off x="1032713" y="459897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394" name="object 3394" descr=""/>
            <p:cNvSpPr/>
            <p:nvPr/>
          </p:nvSpPr>
          <p:spPr>
            <a:xfrm>
              <a:off x="1032713" y="459897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395" name="object 3395" descr=""/>
            <p:cNvSpPr/>
            <p:nvPr/>
          </p:nvSpPr>
          <p:spPr>
            <a:xfrm>
              <a:off x="1032713" y="461420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396" name="object 3396" descr=""/>
            <p:cNvSpPr/>
            <p:nvPr/>
          </p:nvSpPr>
          <p:spPr>
            <a:xfrm>
              <a:off x="1032713" y="461420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397" name="object 3397" descr=""/>
            <p:cNvSpPr/>
            <p:nvPr/>
          </p:nvSpPr>
          <p:spPr>
            <a:xfrm>
              <a:off x="1032713" y="462941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19"/>
                  </a:lnTo>
                  <a:lnTo>
                    <a:pt x="5918" y="7619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398" name="object 3398" descr=""/>
            <p:cNvSpPr/>
            <p:nvPr/>
          </p:nvSpPr>
          <p:spPr>
            <a:xfrm>
              <a:off x="1032713" y="462941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19"/>
                  </a:lnTo>
                  <a:lnTo>
                    <a:pt x="3809" y="7619"/>
                  </a:lnTo>
                  <a:lnTo>
                    <a:pt x="5918" y="7619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399" name="object 3399" descr=""/>
            <p:cNvSpPr/>
            <p:nvPr/>
          </p:nvSpPr>
          <p:spPr>
            <a:xfrm>
              <a:off x="1032713" y="464464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400" name="object 3400" descr=""/>
            <p:cNvSpPr/>
            <p:nvPr/>
          </p:nvSpPr>
          <p:spPr>
            <a:xfrm>
              <a:off x="1032713" y="464464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401" name="object 3401" descr=""/>
            <p:cNvSpPr/>
            <p:nvPr/>
          </p:nvSpPr>
          <p:spPr>
            <a:xfrm>
              <a:off x="1032713" y="465987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402" name="object 3402" descr=""/>
            <p:cNvSpPr/>
            <p:nvPr/>
          </p:nvSpPr>
          <p:spPr>
            <a:xfrm>
              <a:off x="1032713" y="465987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403" name="object 3403" descr=""/>
            <p:cNvSpPr/>
            <p:nvPr/>
          </p:nvSpPr>
          <p:spPr>
            <a:xfrm>
              <a:off x="1032713" y="467508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19"/>
                  </a:lnTo>
                  <a:lnTo>
                    <a:pt x="5918" y="7619"/>
                  </a:lnTo>
                  <a:lnTo>
                    <a:pt x="7619" y="5905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404" name="object 3404" descr=""/>
            <p:cNvSpPr/>
            <p:nvPr/>
          </p:nvSpPr>
          <p:spPr>
            <a:xfrm>
              <a:off x="1032713" y="467508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14" y="7619"/>
                  </a:lnTo>
                  <a:lnTo>
                    <a:pt x="3809" y="7619"/>
                  </a:lnTo>
                  <a:lnTo>
                    <a:pt x="5918" y="7619"/>
                  </a:lnTo>
                  <a:lnTo>
                    <a:pt x="7619" y="5905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405" name="object 3405" descr=""/>
            <p:cNvSpPr/>
            <p:nvPr/>
          </p:nvSpPr>
          <p:spPr>
            <a:xfrm>
              <a:off x="1032713" y="469031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406" name="object 3406" descr=""/>
            <p:cNvSpPr/>
            <p:nvPr/>
          </p:nvSpPr>
          <p:spPr>
            <a:xfrm>
              <a:off x="1032713" y="469031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407" name="object 3407" descr=""/>
            <p:cNvSpPr/>
            <p:nvPr/>
          </p:nvSpPr>
          <p:spPr>
            <a:xfrm>
              <a:off x="1032713" y="470554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408" name="object 3408" descr=""/>
            <p:cNvSpPr/>
            <p:nvPr/>
          </p:nvSpPr>
          <p:spPr>
            <a:xfrm>
              <a:off x="1032713" y="470554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409" name="object 3409" descr=""/>
            <p:cNvSpPr/>
            <p:nvPr/>
          </p:nvSpPr>
          <p:spPr>
            <a:xfrm>
              <a:off x="1032713" y="472075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14" y="7619"/>
                  </a:lnTo>
                  <a:lnTo>
                    <a:pt x="5918" y="7619"/>
                  </a:lnTo>
                  <a:lnTo>
                    <a:pt x="7619" y="5918"/>
                  </a:lnTo>
                  <a:lnTo>
                    <a:pt x="7619" y="3809"/>
                  </a:lnTo>
                  <a:lnTo>
                    <a:pt x="7619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410" name="object 3410" descr=""/>
            <p:cNvSpPr/>
            <p:nvPr/>
          </p:nvSpPr>
          <p:spPr>
            <a:xfrm>
              <a:off x="1032713" y="472075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14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14"/>
                  </a:lnTo>
                  <a:lnTo>
                    <a:pt x="0" y="3809"/>
                  </a:lnTo>
                  <a:lnTo>
                    <a:pt x="0" y="5918"/>
                  </a:lnTo>
                  <a:lnTo>
                    <a:pt x="1714" y="7619"/>
                  </a:lnTo>
                  <a:lnTo>
                    <a:pt x="3809" y="7619"/>
                  </a:lnTo>
                  <a:lnTo>
                    <a:pt x="5918" y="7619"/>
                  </a:lnTo>
                  <a:lnTo>
                    <a:pt x="7619" y="5918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411" name="object 3411" descr=""/>
            <p:cNvSpPr/>
            <p:nvPr/>
          </p:nvSpPr>
          <p:spPr>
            <a:xfrm>
              <a:off x="1032713" y="473598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412" name="object 3412" descr=""/>
            <p:cNvSpPr/>
            <p:nvPr/>
          </p:nvSpPr>
          <p:spPr>
            <a:xfrm>
              <a:off x="1032713" y="473598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413" name="object 3413" descr=""/>
            <p:cNvSpPr/>
            <p:nvPr/>
          </p:nvSpPr>
          <p:spPr>
            <a:xfrm>
              <a:off x="1032713" y="475120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414" name="object 3414" descr=""/>
            <p:cNvSpPr/>
            <p:nvPr/>
          </p:nvSpPr>
          <p:spPr>
            <a:xfrm>
              <a:off x="1032713" y="475120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415" name="object 3415" descr=""/>
            <p:cNvSpPr/>
            <p:nvPr/>
          </p:nvSpPr>
          <p:spPr>
            <a:xfrm>
              <a:off x="1032713" y="476642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14" y="7619"/>
                  </a:lnTo>
                  <a:lnTo>
                    <a:pt x="5918" y="7619"/>
                  </a:lnTo>
                  <a:lnTo>
                    <a:pt x="7619" y="5918"/>
                  </a:lnTo>
                  <a:lnTo>
                    <a:pt x="7619" y="3809"/>
                  </a:lnTo>
                  <a:lnTo>
                    <a:pt x="7619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416" name="object 3416" descr=""/>
            <p:cNvSpPr/>
            <p:nvPr/>
          </p:nvSpPr>
          <p:spPr>
            <a:xfrm>
              <a:off x="1032713" y="476642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14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14"/>
                  </a:lnTo>
                  <a:lnTo>
                    <a:pt x="0" y="3809"/>
                  </a:lnTo>
                  <a:lnTo>
                    <a:pt x="0" y="5918"/>
                  </a:lnTo>
                  <a:lnTo>
                    <a:pt x="1714" y="7619"/>
                  </a:lnTo>
                  <a:lnTo>
                    <a:pt x="3809" y="7619"/>
                  </a:lnTo>
                  <a:lnTo>
                    <a:pt x="5918" y="7619"/>
                  </a:lnTo>
                  <a:lnTo>
                    <a:pt x="7619" y="5918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417" name="object 3417" descr=""/>
            <p:cNvSpPr/>
            <p:nvPr/>
          </p:nvSpPr>
          <p:spPr>
            <a:xfrm>
              <a:off x="1032713" y="478165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418" name="object 3418" descr=""/>
            <p:cNvSpPr/>
            <p:nvPr/>
          </p:nvSpPr>
          <p:spPr>
            <a:xfrm>
              <a:off x="1032713" y="478165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419" name="object 3419" descr=""/>
            <p:cNvSpPr/>
            <p:nvPr/>
          </p:nvSpPr>
          <p:spPr>
            <a:xfrm>
              <a:off x="1032713" y="479687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420" name="object 3420" descr=""/>
            <p:cNvSpPr/>
            <p:nvPr/>
          </p:nvSpPr>
          <p:spPr>
            <a:xfrm>
              <a:off x="1032713" y="479687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421" name="object 3421" descr=""/>
            <p:cNvSpPr/>
            <p:nvPr/>
          </p:nvSpPr>
          <p:spPr>
            <a:xfrm>
              <a:off x="1032713" y="481210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422" name="object 3422" descr=""/>
            <p:cNvSpPr/>
            <p:nvPr/>
          </p:nvSpPr>
          <p:spPr>
            <a:xfrm>
              <a:off x="1032713" y="481210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423" name="object 3423" descr=""/>
            <p:cNvSpPr/>
            <p:nvPr/>
          </p:nvSpPr>
          <p:spPr>
            <a:xfrm>
              <a:off x="1032713" y="482732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20"/>
                  </a:lnTo>
                  <a:lnTo>
                    <a:pt x="5918" y="7620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424" name="object 3424" descr=""/>
            <p:cNvSpPr/>
            <p:nvPr/>
          </p:nvSpPr>
          <p:spPr>
            <a:xfrm>
              <a:off x="1032713" y="482732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20"/>
                  </a:lnTo>
                  <a:lnTo>
                    <a:pt x="3809" y="7620"/>
                  </a:lnTo>
                  <a:lnTo>
                    <a:pt x="5918" y="7620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425" name="object 3425" descr=""/>
            <p:cNvSpPr/>
            <p:nvPr/>
          </p:nvSpPr>
          <p:spPr>
            <a:xfrm>
              <a:off x="1032713" y="484254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426" name="object 3426" descr=""/>
            <p:cNvSpPr/>
            <p:nvPr/>
          </p:nvSpPr>
          <p:spPr>
            <a:xfrm>
              <a:off x="1032713" y="484254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427" name="object 3427" descr=""/>
            <p:cNvSpPr/>
            <p:nvPr/>
          </p:nvSpPr>
          <p:spPr>
            <a:xfrm>
              <a:off x="1032713" y="485777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428" name="object 3428" descr=""/>
            <p:cNvSpPr/>
            <p:nvPr/>
          </p:nvSpPr>
          <p:spPr>
            <a:xfrm>
              <a:off x="1032713" y="485777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429" name="object 3429" descr=""/>
            <p:cNvSpPr/>
            <p:nvPr/>
          </p:nvSpPr>
          <p:spPr>
            <a:xfrm>
              <a:off x="1032713" y="487298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20"/>
                  </a:lnTo>
                  <a:lnTo>
                    <a:pt x="5918" y="7620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430" name="object 3430" descr=""/>
            <p:cNvSpPr/>
            <p:nvPr/>
          </p:nvSpPr>
          <p:spPr>
            <a:xfrm>
              <a:off x="1032713" y="487298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20"/>
                  </a:lnTo>
                  <a:lnTo>
                    <a:pt x="3809" y="7620"/>
                  </a:lnTo>
                  <a:lnTo>
                    <a:pt x="5918" y="7620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431" name="object 3431" descr=""/>
            <p:cNvSpPr/>
            <p:nvPr/>
          </p:nvSpPr>
          <p:spPr>
            <a:xfrm>
              <a:off x="1032713" y="488821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432" name="object 3432" descr=""/>
            <p:cNvSpPr/>
            <p:nvPr/>
          </p:nvSpPr>
          <p:spPr>
            <a:xfrm>
              <a:off x="1032713" y="488821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433" name="object 3433" descr=""/>
            <p:cNvSpPr/>
            <p:nvPr/>
          </p:nvSpPr>
          <p:spPr>
            <a:xfrm>
              <a:off x="1032713" y="490344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434" name="object 3434" descr=""/>
            <p:cNvSpPr/>
            <p:nvPr/>
          </p:nvSpPr>
          <p:spPr>
            <a:xfrm>
              <a:off x="1032713" y="490344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435" name="object 3435" descr=""/>
            <p:cNvSpPr/>
            <p:nvPr/>
          </p:nvSpPr>
          <p:spPr>
            <a:xfrm>
              <a:off x="1032713" y="491865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10"/>
                  </a:lnTo>
                  <a:lnTo>
                    <a:pt x="7619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436" name="object 3436" descr=""/>
            <p:cNvSpPr/>
            <p:nvPr/>
          </p:nvSpPr>
          <p:spPr>
            <a:xfrm>
              <a:off x="1032713" y="491865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14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14"/>
                  </a:lnTo>
                  <a:lnTo>
                    <a:pt x="0" y="3810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3809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437" name="object 3437" descr=""/>
            <p:cNvSpPr/>
            <p:nvPr/>
          </p:nvSpPr>
          <p:spPr>
            <a:xfrm>
              <a:off x="1032713" y="493388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438" name="object 3438" descr=""/>
            <p:cNvSpPr/>
            <p:nvPr/>
          </p:nvSpPr>
          <p:spPr>
            <a:xfrm>
              <a:off x="1032713" y="493388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439" name="object 3439" descr=""/>
            <p:cNvSpPr/>
            <p:nvPr/>
          </p:nvSpPr>
          <p:spPr>
            <a:xfrm>
              <a:off x="1032713" y="494911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440" name="object 3440" descr=""/>
            <p:cNvSpPr/>
            <p:nvPr/>
          </p:nvSpPr>
          <p:spPr>
            <a:xfrm>
              <a:off x="1032713" y="494911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441" name="object 3441" descr=""/>
            <p:cNvSpPr/>
            <p:nvPr/>
          </p:nvSpPr>
          <p:spPr>
            <a:xfrm>
              <a:off x="1032713" y="496432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10"/>
                  </a:lnTo>
                  <a:lnTo>
                    <a:pt x="7619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442" name="object 3442" descr=""/>
            <p:cNvSpPr/>
            <p:nvPr/>
          </p:nvSpPr>
          <p:spPr>
            <a:xfrm>
              <a:off x="1032713" y="496432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14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14"/>
                  </a:lnTo>
                  <a:lnTo>
                    <a:pt x="0" y="3810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3809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443" name="object 3443" descr=""/>
            <p:cNvSpPr/>
            <p:nvPr/>
          </p:nvSpPr>
          <p:spPr>
            <a:xfrm>
              <a:off x="1032713" y="497955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444" name="object 3444" descr=""/>
            <p:cNvSpPr/>
            <p:nvPr/>
          </p:nvSpPr>
          <p:spPr>
            <a:xfrm>
              <a:off x="1032713" y="497955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445" name="object 3445" descr=""/>
            <p:cNvSpPr/>
            <p:nvPr/>
          </p:nvSpPr>
          <p:spPr>
            <a:xfrm>
              <a:off x="1032713" y="499478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446" name="object 3446" descr=""/>
            <p:cNvSpPr/>
            <p:nvPr/>
          </p:nvSpPr>
          <p:spPr>
            <a:xfrm>
              <a:off x="1032713" y="499478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447" name="object 3447" descr=""/>
            <p:cNvSpPr/>
            <p:nvPr/>
          </p:nvSpPr>
          <p:spPr>
            <a:xfrm>
              <a:off x="1032713" y="500999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10"/>
                  </a:lnTo>
                  <a:lnTo>
                    <a:pt x="7619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448" name="object 3448" descr=""/>
            <p:cNvSpPr/>
            <p:nvPr/>
          </p:nvSpPr>
          <p:spPr>
            <a:xfrm>
              <a:off x="1032713" y="500999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14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14"/>
                  </a:lnTo>
                  <a:lnTo>
                    <a:pt x="0" y="3810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3809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449" name="object 3449" descr=""/>
            <p:cNvSpPr/>
            <p:nvPr/>
          </p:nvSpPr>
          <p:spPr>
            <a:xfrm>
              <a:off x="1032713" y="502522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450" name="object 3450" descr=""/>
            <p:cNvSpPr/>
            <p:nvPr/>
          </p:nvSpPr>
          <p:spPr>
            <a:xfrm>
              <a:off x="1032713" y="502522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451" name="object 3451" descr=""/>
            <p:cNvSpPr/>
            <p:nvPr/>
          </p:nvSpPr>
          <p:spPr>
            <a:xfrm>
              <a:off x="1032713" y="504045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452" name="object 3452" descr=""/>
            <p:cNvSpPr/>
            <p:nvPr/>
          </p:nvSpPr>
          <p:spPr>
            <a:xfrm>
              <a:off x="1032713" y="504045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453" name="object 3453" descr=""/>
            <p:cNvSpPr/>
            <p:nvPr/>
          </p:nvSpPr>
          <p:spPr>
            <a:xfrm>
              <a:off x="1032713" y="505567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454" name="object 3454" descr=""/>
            <p:cNvSpPr/>
            <p:nvPr/>
          </p:nvSpPr>
          <p:spPr>
            <a:xfrm>
              <a:off x="1032713" y="505567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455" name="object 3455" descr=""/>
            <p:cNvSpPr/>
            <p:nvPr/>
          </p:nvSpPr>
          <p:spPr>
            <a:xfrm>
              <a:off x="1032713" y="507089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19"/>
                  </a:lnTo>
                  <a:lnTo>
                    <a:pt x="5918" y="7619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456" name="object 3456" descr=""/>
            <p:cNvSpPr/>
            <p:nvPr/>
          </p:nvSpPr>
          <p:spPr>
            <a:xfrm>
              <a:off x="1032713" y="507089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19"/>
                  </a:lnTo>
                  <a:lnTo>
                    <a:pt x="3809" y="7619"/>
                  </a:lnTo>
                  <a:lnTo>
                    <a:pt x="5918" y="7619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457" name="object 3457" descr=""/>
            <p:cNvSpPr/>
            <p:nvPr/>
          </p:nvSpPr>
          <p:spPr>
            <a:xfrm>
              <a:off x="1032713" y="508612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458" name="object 3458" descr=""/>
            <p:cNvSpPr/>
            <p:nvPr/>
          </p:nvSpPr>
          <p:spPr>
            <a:xfrm>
              <a:off x="1032713" y="508612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459" name="object 3459" descr=""/>
            <p:cNvSpPr/>
            <p:nvPr/>
          </p:nvSpPr>
          <p:spPr>
            <a:xfrm>
              <a:off x="1032713" y="510134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460" name="object 3460" descr=""/>
            <p:cNvSpPr/>
            <p:nvPr/>
          </p:nvSpPr>
          <p:spPr>
            <a:xfrm>
              <a:off x="1032713" y="510134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461" name="object 3461" descr=""/>
            <p:cNvSpPr/>
            <p:nvPr/>
          </p:nvSpPr>
          <p:spPr>
            <a:xfrm>
              <a:off x="1032713" y="511656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19"/>
                  </a:lnTo>
                  <a:lnTo>
                    <a:pt x="5918" y="7619"/>
                  </a:lnTo>
                  <a:lnTo>
                    <a:pt x="7619" y="5905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462" name="object 3462" descr=""/>
            <p:cNvSpPr/>
            <p:nvPr/>
          </p:nvSpPr>
          <p:spPr>
            <a:xfrm>
              <a:off x="1032713" y="511656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14" y="7619"/>
                  </a:lnTo>
                  <a:lnTo>
                    <a:pt x="3809" y="7619"/>
                  </a:lnTo>
                  <a:lnTo>
                    <a:pt x="5918" y="7619"/>
                  </a:lnTo>
                  <a:lnTo>
                    <a:pt x="7619" y="5905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463" name="object 3463" descr=""/>
            <p:cNvSpPr/>
            <p:nvPr/>
          </p:nvSpPr>
          <p:spPr>
            <a:xfrm>
              <a:off x="1032713" y="513179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464" name="object 3464" descr=""/>
            <p:cNvSpPr/>
            <p:nvPr/>
          </p:nvSpPr>
          <p:spPr>
            <a:xfrm>
              <a:off x="1032713" y="513179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465" name="object 3465" descr=""/>
            <p:cNvSpPr/>
            <p:nvPr/>
          </p:nvSpPr>
          <p:spPr>
            <a:xfrm>
              <a:off x="1032713" y="514701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466" name="object 3466" descr=""/>
            <p:cNvSpPr/>
            <p:nvPr/>
          </p:nvSpPr>
          <p:spPr>
            <a:xfrm>
              <a:off x="1032713" y="514701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467" name="object 3467" descr=""/>
            <p:cNvSpPr/>
            <p:nvPr/>
          </p:nvSpPr>
          <p:spPr>
            <a:xfrm>
              <a:off x="1032713" y="516223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14" y="7619"/>
                  </a:lnTo>
                  <a:lnTo>
                    <a:pt x="5918" y="7619"/>
                  </a:lnTo>
                  <a:lnTo>
                    <a:pt x="7619" y="5918"/>
                  </a:lnTo>
                  <a:lnTo>
                    <a:pt x="7619" y="3809"/>
                  </a:lnTo>
                  <a:lnTo>
                    <a:pt x="7619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468" name="object 3468" descr=""/>
            <p:cNvSpPr/>
            <p:nvPr/>
          </p:nvSpPr>
          <p:spPr>
            <a:xfrm>
              <a:off x="1032713" y="516223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14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14"/>
                  </a:lnTo>
                  <a:lnTo>
                    <a:pt x="0" y="3809"/>
                  </a:lnTo>
                  <a:lnTo>
                    <a:pt x="0" y="5918"/>
                  </a:lnTo>
                  <a:lnTo>
                    <a:pt x="1714" y="7619"/>
                  </a:lnTo>
                  <a:lnTo>
                    <a:pt x="3809" y="7619"/>
                  </a:lnTo>
                  <a:lnTo>
                    <a:pt x="5918" y="7619"/>
                  </a:lnTo>
                  <a:lnTo>
                    <a:pt x="7619" y="5918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469" name="object 3469" descr=""/>
            <p:cNvSpPr/>
            <p:nvPr/>
          </p:nvSpPr>
          <p:spPr>
            <a:xfrm>
              <a:off x="1032713" y="517745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470" name="object 3470" descr=""/>
            <p:cNvSpPr/>
            <p:nvPr/>
          </p:nvSpPr>
          <p:spPr>
            <a:xfrm>
              <a:off x="1032713" y="517745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471" name="object 3471" descr=""/>
            <p:cNvSpPr/>
            <p:nvPr/>
          </p:nvSpPr>
          <p:spPr>
            <a:xfrm>
              <a:off x="1032713" y="519268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472" name="object 3472" descr=""/>
            <p:cNvSpPr/>
            <p:nvPr/>
          </p:nvSpPr>
          <p:spPr>
            <a:xfrm>
              <a:off x="1032713" y="519268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473" name="object 3473" descr=""/>
            <p:cNvSpPr/>
            <p:nvPr/>
          </p:nvSpPr>
          <p:spPr>
            <a:xfrm>
              <a:off x="1032713" y="520790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14" y="7619"/>
                  </a:lnTo>
                  <a:lnTo>
                    <a:pt x="5918" y="7619"/>
                  </a:lnTo>
                  <a:lnTo>
                    <a:pt x="7619" y="5918"/>
                  </a:lnTo>
                  <a:lnTo>
                    <a:pt x="7619" y="3809"/>
                  </a:lnTo>
                  <a:lnTo>
                    <a:pt x="7619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474" name="object 3474" descr=""/>
            <p:cNvSpPr/>
            <p:nvPr/>
          </p:nvSpPr>
          <p:spPr>
            <a:xfrm>
              <a:off x="1032713" y="520790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14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14"/>
                  </a:lnTo>
                  <a:lnTo>
                    <a:pt x="0" y="3809"/>
                  </a:lnTo>
                  <a:lnTo>
                    <a:pt x="0" y="5918"/>
                  </a:lnTo>
                  <a:lnTo>
                    <a:pt x="1714" y="7619"/>
                  </a:lnTo>
                  <a:lnTo>
                    <a:pt x="3809" y="7619"/>
                  </a:lnTo>
                  <a:lnTo>
                    <a:pt x="5918" y="7619"/>
                  </a:lnTo>
                  <a:lnTo>
                    <a:pt x="7619" y="5918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475" name="object 3475" descr=""/>
            <p:cNvSpPr/>
            <p:nvPr/>
          </p:nvSpPr>
          <p:spPr>
            <a:xfrm>
              <a:off x="1032713" y="522312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476" name="object 3476" descr=""/>
            <p:cNvSpPr/>
            <p:nvPr/>
          </p:nvSpPr>
          <p:spPr>
            <a:xfrm>
              <a:off x="1032713" y="522312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477" name="object 3477" descr=""/>
            <p:cNvSpPr/>
            <p:nvPr/>
          </p:nvSpPr>
          <p:spPr>
            <a:xfrm>
              <a:off x="1032713" y="523835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478" name="object 3478" descr=""/>
            <p:cNvSpPr/>
            <p:nvPr/>
          </p:nvSpPr>
          <p:spPr>
            <a:xfrm>
              <a:off x="1032713" y="523835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479" name="object 3479" descr=""/>
            <p:cNvSpPr/>
            <p:nvPr/>
          </p:nvSpPr>
          <p:spPr>
            <a:xfrm>
              <a:off x="1032713" y="525357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10"/>
                  </a:lnTo>
                  <a:lnTo>
                    <a:pt x="7619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480" name="object 3480" descr=""/>
            <p:cNvSpPr/>
            <p:nvPr/>
          </p:nvSpPr>
          <p:spPr>
            <a:xfrm>
              <a:off x="1032713" y="525357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14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14"/>
                  </a:lnTo>
                  <a:lnTo>
                    <a:pt x="0" y="3810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3809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481" name="object 3481" descr=""/>
            <p:cNvSpPr/>
            <p:nvPr/>
          </p:nvSpPr>
          <p:spPr>
            <a:xfrm>
              <a:off x="1032713" y="526879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20"/>
                  </a:lnTo>
                  <a:lnTo>
                    <a:pt x="5918" y="7620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482" name="object 3482" descr=""/>
            <p:cNvSpPr/>
            <p:nvPr/>
          </p:nvSpPr>
          <p:spPr>
            <a:xfrm>
              <a:off x="1032713" y="526879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20"/>
                  </a:lnTo>
                  <a:lnTo>
                    <a:pt x="3809" y="7620"/>
                  </a:lnTo>
                  <a:lnTo>
                    <a:pt x="5918" y="7620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483" name="object 3483" descr=""/>
            <p:cNvSpPr/>
            <p:nvPr/>
          </p:nvSpPr>
          <p:spPr>
            <a:xfrm>
              <a:off x="1032713" y="528402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484" name="object 3484" descr=""/>
            <p:cNvSpPr/>
            <p:nvPr/>
          </p:nvSpPr>
          <p:spPr>
            <a:xfrm>
              <a:off x="1032713" y="528402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485" name="object 3485" descr=""/>
            <p:cNvSpPr/>
            <p:nvPr/>
          </p:nvSpPr>
          <p:spPr>
            <a:xfrm>
              <a:off x="1032713" y="529925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486" name="object 3486" descr=""/>
            <p:cNvSpPr/>
            <p:nvPr/>
          </p:nvSpPr>
          <p:spPr>
            <a:xfrm>
              <a:off x="1032713" y="529925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487" name="object 3487" descr=""/>
            <p:cNvSpPr/>
            <p:nvPr/>
          </p:nvSpPr>
          <p:spPr>
            <a:xfrm>
              <a:off x="1032713" y="531446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20"/>
                  </a:lnTo>
                  <a:lnTo>
                    <a:pt x="5918" y="7620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488" name="object 3488" descr=""/>
            <p:cNvSpPr/>
            <p:nvPr/>
          </p:nvSpPr>
          <p:spPr>
            <a:xfrm>
              <a:off x="1032713" y="531446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20"/>
                  </a:lnTo>
                  <a:lnTo>
                    <a:pt x="3809" y="7620"/>
                  </a:lnTo>
                  <a:lnTo>
                    <a:pt x="5918" y="7620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489" name="object 3489" descr=""/>
            <p:cNvSpPr/>
            <p:nvPr/>
          </p:nvSpPr>
          <p:spPr>
            <a:xfrm>
              <a:off x="1032713" y="532969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490" name="object 3490" descr=""/>
            <p:cNvSpPr/>
            <p:nvPr/>
          </p:nvSpPr>
          <p:spPr>
            <a:xfrm>
              <a:off x="1032713" y="532969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491" name="object 3491" descr=""/>
            <p:cNvSpPr/>
            <p:nvPr/>
          </p:nvSpPr>
          <p:spPr>
            <a:xfrm>
              <a:off x="1032713" y="534492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492" name="object 3492" descr=""/>
            <p:cNvSpPr/>
            <p:nvPr/>
          </p:nvSpPr>
          <p:spPr>
            <a:xfrm>
              <a:off x="1032713" y="534492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493" name="object 3493" descr=""/>
            <p:cNvSpPr/>
            <p:nvPr/>
          </p:nvSpPr>
          <p:spPr>
            <a:xfrm>
              <a:off x="1032713" y="536013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20"/>
                  </a:lnTo>
                  <a:lnTo>
                    <a:pt x="5918" y="7620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494" name="object 3494" descr=""/>
            <p:cNvSpPr/>
            <p:nvPr/>
          </p:nvSpPr>
          <p:spPr>
            <a:xfrm>
              <a:off x="1032713" y="536013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20"/>
                  </a:lnTo>
                  <a:lnTo>
                    <a:pt x="3809" y="7620"/>
                  </a:lnTo>
                  <a:lnTo>
                    <a:pt x="5918" y="7620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495" name="object 3495" descr=""/>
            <p:cNvSpPr/>
            <p:nvPr/>
          </p:nvSpPr>
          <p:spPr>
            <a:xfrm>
              <a:off x="1032713" y="537536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496" name="object 3496" descr=""/>
            <p:cNvSpPr/>
            <p:nvPr/>
          </p:nvSpPr>
          <p:spPr>
            <a:xfrm>
              <a:off x="1032713" y="537536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497" name="object 3497" descr=""/>
            <p:cNvSpPr/>
            <p:nvPr/>
          </p:nvSpPr>
          <p:spPr>
            <a:xfrm>
              <a:off x="1032713" y="539059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498" name="object 3498" descr=""/>
            <p:cNvSpPr/>
            <p:nvPr/>
          </p:nvSpPr>
          <p:spPr>
            <a:xfrm>
              <a:off x="1032713" y="539059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499" name="object 3499" descr=""/>
            <p:cNvSpPr/>
            <p:nvPr/>
          </p:nvSpPr>
          <p:spPr>
            <a:xfrm>
              <a:off x="1032713" y="540580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10"/>
                  </a:lnTo>
                  <a:lnTo>
                    <a:pt x="7619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500" name="object 3500" descr=""/>
            <p:cNvSpPr/>
            <p:nvPr/>
          </p:nvSpPr>
          <p:spPr>
            <a:xfrm>
              <a:off x="1032713" y="540580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14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14"/>
                  </a:lnTo>
                  <a:lnTo>
                    <a:pt x="0" y="3810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3809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501" name="object 3501" descr=""/>
            <p:cNvSpPr/>
            <p:nvPr/>
          </p:nvSpPr>
          <p:spPr>
            <a:xfrm>
              <a:off x="1032713" y="542103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502" name="object 3502" descr=""/>
            <p:cNvSpPr/>
            <p:nvPr/>
          </p:nvSpPr>
          <p:spPr>
            <a:xfrm>
              <a:off x="1032713" y="542103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503" name="object 3503" descr=""/>
            <p:cNvSpPr/>
            <p:nvPr/>
          </p:nvSpPr>
          <p:spPr>
            <a:xfrm>
              <a:off x="1032713" y="543626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504" name="object 3504" descr=""/>
            <p:cNvSpPr/>
            <p:nvPr/>
          </p:nvSpPr>
          <p:spPr>
            <a:xfrm>
              <a:off x="1032713" y="543626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505" name="object 3505" descr=""/>
            <p:cNvSpPr/>
            <p:nvPr/>
          </p:nvSpPr>
          <p:spPr>
            <a:xfrm>
              <a:off x="1032713" y="545147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10"/>
                  </a:lnTo>
                  <a:lnTo>
                    <a:pt x="7619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506" name="object 3506" descr=""/>
            <p:cNvSpPr/>
            <p:nvPr/>
          </p:nvSpPr>
          <p:spPr>
            <a:xfrm>
              <a:off x="1032713" y="545147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14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14"/>
                  </a:lnTo>
                  <a:lnTo>
                    <a:pt x="0" y="3810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3809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507" name="object 3507" descr=""/>
            <p:cNvSpPr/>
            <p:nvPr/>
          </p:nvSpPr>
          <p:spPr>
            <a:xfrm>
              <a:off x="1032713" y="546670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508" name="object 3508" descr=""/>
            <p:cNvSpPr/>
            <p:nvPr/>
          </p:nvSpPr>
          <p:spPr>
            <a:xfrm>
              <a:off x="1032713" y="546670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509" name="object 3509" descr=""/>
            <p:cNvSpPr/>
            <p:nvPr/>
          </p:nvSpPr>
          <p:spPr>
            <a:xfrm>
              <a:off x="1032713" y="548192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510" name="object 3510" descr=""/>
            <p:cNvSpPr/>
            <p:nvPr/>
          </p:nvSpPr>
          <p:spPr>
            <a:xfrm>
              <a:off x="1032713" y="548192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511" name="object 3511" descr=""/>
            <p:cNvSpPr/>
            <p:nvPr/>
          </p:nvSpPr>
          <p:spPr>
            <a:xfrm>
              <a:off x="1032713" y="549714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10"/>
                  </a:lnTo>
                  <a:lnTo>
                    <a:pt x="7619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512" name="object 3512" descr=""/>
            <p:cNvSpPr/>
            <p:nvPr/>
          </p:nvSpPr>
          <p:spPr>
            <a:xfrm>
              <a:off x="1032713" y="549714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14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14"/>
                  </a:lnTo>
                  <a:lnTo>
                    <a:pt x="0" y="3810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3809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513" name="object 3513" descr=""/>
            <p:cNvSpPr/>
            <p:nvPr/>
          </p:nvSpPr>
          <p:spPr>
            <a:xfrm>
              <a:off x="1032713" y="551237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19"/>
                  </a:lnTo>
                  <a:lnTo>
                    <a:pt x="5918" y="7619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514" name="object 3514" descr=""/>
            <p:cNvSpPr/>
            <p:nvPr/>
          </p:nvSpPr>
          <p:spPr>
            <a:xfrm>
              <a:off x="1032713" y="551237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19"/>
                  </a:lnTo>
                  <a:lnTo>
                    <a:pt x="3809" y="7619"/>
                  </a:lnTo>
                  <a:lnTo>
                    <a:pt x="5918" y="7619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515" name="object 3515" descr=""/>
            <p:cNvSpPr/>
            <p:nvPr/>
          </p:nvSpPr>
          <p:spPr>
            <a:xfrm>
              <a:off x="1032713" y="552759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516" name="object 3516" descr=""/>
            <p:cNvSpPr/>
            <p:nvPr/>
          </p:nvSpPr>
          <p:spPr>
            <a:xfrm>
              <a:off x="1032713" y="552759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517" name="object 3517" descr=""/>
            <p:cNvSpPr/>
            <p:nvPr/>
          </p:nvSpPr>
          <p:spPr>
            <a:xfrm>
              <a:off x="1032713" y="554282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518" name="object 3518" descr=""/>
            <p:cNvSpPr/>
            <p:nvPr/>
          </p:nvSpPr>
          <p:spPr>
            <a:xfrm>
              <a:off x="1032713" y="554282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519" name="object 3519" descr=""/>
            <p:cNvSpPr/>
            <p:nvPr/>
          </p:nvSpPr>
          <p:spPr>
            <a:xfrm>
              <a:off x="1032713" y="555804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19"/>
                  </a:lnTo>
                  <a:lnTo>
                    <a:pt x="5918" y="7619"/>
                  </a:lnTo>
                  <a:lnTo>
                    <a:pt x="7619" y="5905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520" name="object 3520" descr=""/>
            <p:cNvSpPr/>
            <p:nvPr/>
          </p:nvSpPr>
          <p:spPr>
            <a:xfrm>
              <a:off x="1032713" y="555804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14" y="7619"/>
                  </a:lnTo>
                  <a:lnTo>
                    <a:pt x="3809" y="7619"/>
                  </a:lnTo>
                  <a:lnTo>
                    <a:pt x="5918" y="7619"/>
                  </a:lnTo>
                  <a:lnTo>
                    <a:pt x="7619" y="5905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521" name="object 3521" descr=""/>
            <p:cNvSpPr/>
            <p:nvPr/>
          </p:nvSpPr>
          <p:spPr>
            <a:xfrm>
              <a:off x="1032713" y="557326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522" name="object 3522" descr=""/>
            <p:cNvSpPr/>
            <p:nvPr/>
          </p:nvSpPr>
          <p:spPr>
            <a:xfrm>
              <a:off x="1032713" y="557326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523" name="object 3523" descr=""/>
            <p:cNvSpPr/>
            <p:nvPr/>
          </p:nvSpPr>
          <p:spPr>
            <a:xfrm>
              <a:off x="1032713" y="558849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524" name="object 3524" descr=""/>
            <p:cNvSpPr/>
            <p:nvPr/>
          </p:nvSpPr>
          <p:spPr>
            <a:xfrm>
              <a:off x="1032713" y="558849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525" name="object 3525" descr=""/>
            <p:cNvSpPr/>
            <p:nvPr/>
          </p:nvSpPr>
          <p:spPr>
            <a:xfrm>
              <a:off x="1032713" y="560370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14"/>
                  </a:lnTo>
                  <a:lnTo>
                    <a:pt x="0" y="5905"/>
                  </a:lnTo>
                  <a:lnTo>
                    <a:pt x="1714" y="7619"/>
                  </a:lnTo>
                  <a:lnTo>
                    <a:pt x="5918" y="7619"/>
                  </a:lnTo>
                  <a:lnTo>
                    <a:pt x="7619" y="5905"/>
                  </a:lnTo>
                  <a:lnTo>
                    <a:pt x="7619" y="3809"/>
                  </a:lnTo>
                  <a:lnTo>
                    <a:pt x="7619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526" name="object 3526" descr=""/>
            <p:cNvSpPr/>
            <p:nvPr/>
          </p:nvSpPr>
          <p:spPr>
            <a:xfrm>
              <a:off x="1032713" y="560370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14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14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14" y="7619"/>
                  </a:lnTo>
                  <a:lnTo>
                    <a:pt x="3809" y="7619"/>
                  </a:lnTo>
                  <a:lnTo>
                    <a:pt x="5918" y="7619"/>
                  </a:lnTo>
                  <a:lnTo>
                    <a:pt x="7619" y="5905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527" name="object 3527" descr=""/>
            <p:cNvSpPr/>
            <p:nvPr/>
          </p:nvSpPr>
          <p:spPr>
            <a:xfrm>
              <a:off x="1032713" y="561893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528" name="object 3528" descr=""/>
            <p:cNvSpPr/>
            <p:nvPr/>
          </p:nvSpPr>
          <p:spPr>
            <a:xfrm>
              <a:off x="1032713" y="561893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529" name="object 3529" descr=""/>
            <p:cNvSpPr/>
            <p:nvPr/>
          </p:nvSpPr>
          <p:spPr>
            <a:xfrm>
              <a:off x="1032713" y="563416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530" name="object 3530" descr=""/>
            <p:cNvSpPr/>
            <p:nvPr/>
          </p:nvSpPr>
          <p:spPr>
            <a:xfrm>
              <a:off x="1032713" y="563416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531" name="object 3531" descr=""/>
            <p:cNvSpPr/>
            <p:nvPr/>
          </p:nvSpPr>
          <p:spPr>
            <a:xfrm>
              <a:off x="1032713" y="564937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14" y="7619"/>
                  </a:lnTo>
                  <a:lnTo>
                    <a:pt x="5918" y="7619"/>
                  </a:lnTo>
                  <a:lnTo>
                    <a:pt x="7619" y="5918"/>
                  </a:lnTo>
                  <a:lnTo>
                    <a:pt x="7619" y="3809"/>
                  </a:lnTo>
                  <a:lnTo>
                    <a:pt x="7619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532" name="object 3532" descr=""/>
            <p:cNvSpPr/>
            <p:nvPr/>
          </p:nvSpPr>
          <p:spPr>
            <a:xfrm>
              <a:off x="1032713" y="564937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14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14"/>
                  </a:lnTo>
                  <a:lnTo>
                    <a:pt x="0" y="3809"/>
                  </a:lnTo>
                  <a:lnTo>
                    <a:pt x="0" y="5918"/>
                  </a:lnTo>
                  <a:lnTo>
                    <a:pt x="1714" y="7619"/>
                  </a:lnTo>
                  <a:lnTo>
                    <a:pt x="3809" y="7619"/>
                  </a:lnTo>
                  <a:lnTo>
                    <a:pt x="5918" y="7619"/>
                  </a:lnTo>
                  <a:lnTo>
                    <a:pt x="7619" y="5918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533" name="object 3533" descr=""/>
            <p:cNvSpPr/>
            <p:nvPr/>
          </p:nvSpPr>
          <p:spPr>
            <a:xfrm>
              <a:off x="1032713" y="566460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534" name="object 3534" descr=""/>
            <p:cNvSpPr/>
            <p:nvPr/>
          </p:nvSpPr>
          <p:spPr>
            <a:xfrm>
              <a:off x="1032713" y="566460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535" name="object 3535" descr=""/>
            <p:cNvSpPr/>
            <p:nvPr/>
          </p:nvSpPr>
          <p:spPr>
            <a:xfrm>
              <a:off x="1032713" y="567983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536" name="object 3536" descr=""/>
            <p:cNvSpPr/>
            <p:nvPr/>
          </p:nvSpPr>
          <p:spPr>
            <a:xfrm>
              <a:off x="1032713" y="567983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537" name="object 3537" descr=""/>
            <p:cNvSpPr/>
            <p:nvPr/>
          </p:nvSpPr>
          <p:spPr>
            <a:xfrm>
              <a:off x="1032713" y="569504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10"/>
                  </a:lnTo>
                  <a:lnTo>
                    <a:pt x="7619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538" name="object 3538" descr=""/>
            <p:cNvSpPr/>
            <p:nvPr/>
          </p:nvSpPr>
          <p:spPr>
            <a:xfrm>
              <a:off x="1032713" y="569504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14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14"/>
                  </a:lnTo>
                  <a:lnTo>
                    <a:pt x="0" y="3810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3809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539" name="object 3539" descr=""/>
            <p:cNvSpPr/>
            <p:nvPr/>
          </p:nvSpPr>
          <p:spPr>
            <a:xfrm>
              <a:off x="1032713" y="571027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540" name="object 3540" descr=""/>
            <p:cNvSpPr/>
            <p:nvPr/>
          </p:nvSpPr>
          <p:spPr>
            <a:xfrm>
              <a:off x="1032713" y="571027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541" name="object 3541" descr=""/>
            <p:cNvSpPr/>
            <p:nvPr/>
          </p:nvSpPr>
          <p:spPr>
            <a:xfrm>
              <a:off x="1032713" y="572550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542" name="object 3542" descr=""/>
            <p:cNvSpPr/>
            <p:nvPr/>
          </p:nvSpPr>
          <p:spPr>
            <a:xfrm>
              <a:off x="1032713" y="572550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543" name="object 3543" descr=""/>
            <p:cNvSpPr/>
            <p:nvPr/>
          </p:nvSpPr>
          <p:spPr>
            <a:xfrm>
              <a:off x="1032713" y="574073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544" name="object 3544" descr=""/>
            <p:cNvSpPr/>
            <p:nvPr/>
          </p:nvSpPr>
          <p:spPr>
            <a:xfrm>
              <a:off x="1032713" y="574073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545" name="object 3545" descr=""/>
            <p:cNvSpPr/>
            <p:nvPr/>
          </p:nvSpPr>
          <p:spPr>
            <a:xfrm>
              <a:off x="1032713" y="575594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20"/>
                  </a:lnTo>
                  <a:lnTo>
                    <a:pt x="5918" y="7620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546" name="object 3546" descr=""/>
            <p:cNvSpPr/>
            <p:nvPr/>
          </p:nvSpPr>
          <p:spPr>
            <a:xfrm>
              <a:off x="1032713" y="575594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20"/>
                  </a:lnTo>
                  <a:lnTo>
                    <a:pt x="3809" y="7620"/>
                  </a:lnTo>
                  <a:lnTo>
                    <a:pt x="5918" y="7620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547" name="object 3547" descr=""/>
            <p:cNvSpPr/>
            <p:nvPr/>
          </p:nvSpPr>
          <p:spPr>
            <a:xfrm>
              <a:off x="1032713" y="577117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548" name="object 3548" descr=""/>
            <p:cNvSpPr/>
            <p:nvPr/>
          </p:nvSpPr>
          <p:spPr>
            <a:xfrm>
              <a:off x="1032713" y="577117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549" name="object 3549" descr=""/>
            <p:cNvSpPr/>
            <p:nvPr/>
          </p:nvSpPr>
          <p:spPr>
            <a:xfrm>
              <a:off x="1032713" y="578639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550" name="object 3550" descr=""/>
            <p:cNvSpPr/>
            <p:nvPr/>
          </p:nvSpPr>
          <p:spPr>
            <a:xfrm>
              <a:off x="1032713" y="578639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551" name="object 3551" descr=""/>
            <p:cNvSpPr/>
            <p:nvPr/>
          </p:nvSpPr>
          <p:spPr>
            <a:xfrm>
              <a:off x="1032713" y="580161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20"/>
                  </a:lnTo>
                  <a:lnTo>
                    <a:pt x="5918" y="7620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552" name="object 3552" descr=""/>
            <p:cNvSpPr/>
            <p:nvPr/>
          </p:nvSpPr>
          <p:spPr>
            <a:xfrm>
              <a:off x="1032713" y="580161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20"/>
                  </a:lnTo>
                  <a:lnTo>
                    <a:pt x="3809" y="7620"/>
                  </a:lnTo>
                  <a:lnTo>
                    <a:pt x="5918" y="7620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553" name="object 3553" descr=""/>
            <p:cNvSpPr/>
            <p:nvPr/>
          </p:nvSpPr>
          <p:spPr>
            <a:xfrm>
              <a:off x="1032713" y="581684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554" name="object 3554" descr=""/>
            <p:cNvSpPr/>
            <p:nvPr/>
          </p:nvSpPr>
          <p:spPr>
            <a:xfrm>
              <a:off x="1032713" y="581684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555" name="object 3555" descr=""/>
            <p:cNvSpPr/>
            <p:nvPr/>
          </p:nvSpPr>
          <p:spPr>
            <a:xfrm>
              <a:off x="1032713" y="583206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556" name="object 3556" descr=""/>
            <p:cNvSpPr/>
            <p:nvPr/>
          </p:nvSpPr>
          <p:spPr>
            <a:xfrm>
              <a:off x="1032713" y="583206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557" name="object 3557" descr=""/>
            <p:cNvSpPr/>
            <p:nvPr/>
          </p:nvSpPr>
          <p:spPr>
            <a:xfrm>
              <a:off x="1032713" y="584728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10"/>
                  </a:lnTo>
                  <a:lnTo>
                    <a:pt x="7619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558" name="object 3558" descr=""/>
            <p:cNvSpPr/>
            <p:nvPr/>
          </p:nvSpPr>
          <p:spPr>
            <a:xfrm>
              <a:off x="1032713" y="584728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14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14"/>
                  </a:lnTo>
                  <a:lnTo>
                    <a:pt x="0" y="3810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3809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559" name="object 3559" descr=""/>
            <p:cNvSpPr/>
            <p:nvPr/>
          </p:nvSpPr>
          <p:spPr>
            <a:xfrm>
              <a:off x="1032713" y="586251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560" name="object 3560" descr=""/>
            <p:cNvSpPr/>
            <p:nvPr/>
          </p:nvSpPr>
          <p:spPr>
            <a:xfrm>
              <a:off x="1032713" y="586251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561" name="object 3561" descr=""/>
            <p:cNvSpPr/>
            <p:nvPr/>
          </p:nvSpPr>
          <p:spPr>
            <a:xfrm>
              <a:off x="1032713" y="587773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562" name="object 3562" descr=""/>
            <p:cNvSpPr/>
            <p:nvPr/>
          </p:nvSpPr>
          <p:spPr>
            <a:xfrm>
              <a:off x="1032713" y="587773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563" name="object 3563" descr=""/>
            <p:cNvSpPr/>
            <p:nvPr/>
          </p:nvSpPr>
          <p:spPr>
            <a:xfrm>
              <a:off x="1032713" y="589295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10"/>
                  </a:lnTo>
                  <a:lnTo>
                    <a:pt x="7619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564" name="object 3564" descr=""/>
            <p:cNvSpPr/>
            <p:nvPr/>
          </p:nvSpPr>
          <p:spPr>
            <a:xfrm>
              <a:off x="1032713" y="589295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14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14"/>
                  </a:lnTo>
                  <a:lnTo>
                    <a:pt x="0" y="3810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3809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565" name="object 3565" descr=""/>
            <p:cNvSpPr/>
            <p:nvPr/>
          </p:nvSpPr>
          <p:spPr>
            <a:xfrm>
              <a:off x="1032713" y="590817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566" name="object 3566" descr=""/>
            <p:cNvSpPr/>
            <p:nvPr/>
          </p:nvSpPr>
          <p:spPr>
            <a:xfrm>
              <a:off x="1032713" y="590817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567" name="object 3567" descr=""/>
            <p:cNvSpPr/>
            <p:nvPr/>
          </p:nvSpPr>
          <p:spPr>
            <a:xfrm>
              <a:off x="1032713" y="592340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568" name="object 3568" descr=""/>
            <p:cNvSpPr/>
            <p:nvPr/>
          </p:nvSpPr>
          <p:spPr>
            <a:xfrm>
              <a:off x="1032713" y="592340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569" name="object 3569" descr=""/>
            <p:cNvSpPr/>
            <p:nvPr/>
          </p:nvSpPr>
          <p:spPr>
            <a:xfrm>
              <a:off x="1032713" y="593862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10"/>
                  </a:lnTo>
                  <a:lnTo>
                    <a:pt x="7619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570" name="object 3570" descr=""/>
            <p:cNvSpPr/>
            <p:nvPr/>
          </p:nvSpPr>
          <p:spPr>
            <a:xfrm>
              <a:off x="1032713" y="593862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14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14"/>
                  </a:lnTo>
                  <a:lnTo>
                    <a:pt x="0" y="3810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3809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571" name="object 3571" descr=""/>
            <p:cNvSpPr/>
            <p:nvPr/>
          </p:nvSpPr>
          <p:spPr>
            <a:xfrm>
              <a:off x="1032713" y="595384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19"/>
                  </a:lnTo>
                  <a:lnTo>
                    <a:pt x="5918" y="7619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572" name="object 3572" descr=""/>
            <p:cNvSpPr/>
            <p:nvPr/>
          </p:nvSpPr>
          <p:spPr>
            <a:xfrm>
              <a:off x="1032713" y="595384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19"/>
                  </a:lnTo>
                  <a:lnTo>
                    <a:pt x="3809" y="7619"/>
                  </a:lnTo>
                  <a:lnTo>
                    <a:pt x="5918" y="7619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573" name="object 3573" descr=""/>
            <p:cNvSpPr/>
            <p:nvPr/>
          </p:nvSpPr>
          <p:spPr>
            <a:xfrm>
              <a:off x="1032713" y="596907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574" name="object 3574" descr=""/>
            <p:cNvSpPr/>
            <p:nvPr/>
          </p:nvSpPr>
          <p:spPr>
            <a:xfrm>
              <a:off x="1032713" y="596907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575" name="object 3575" descr=""/>
            <p:cNvSpPr/>
            <p:nvPr/>
          </p:nvSpPr>
          <p:spPr>
            <a:xfrm>
              <a:off x="1032713" y="598430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576" name="object 3576" descr=""/>
            <p:cNvSpPr/>
            <p:nvPr/>
          </p:nvSpPr>
          <p:spPr>
            <a:xfrm>
              <a:off x="1032713" y="598430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577" name="object 3577" descr=""/>
            <p:cNvSpPr/>
            <p:nvPr/>
          </p:nvSpPr>
          <p:spPr>
            <a:xfrm>
              <a:off x="1032713" y="599951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19"/>
                  </a:lnTo>
                  <a:lnTo>
                    <a:pt x="5918" y="7619"/>
                  </a:lnTo>
                  <a:lnTo>
                    <a:pt x="7619" y="5905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578" name="object 3578" descr=""/>
            <p:cNvSpPr/>
            <p:nvPr/>
          </p:nvSpPr>
          <p:spPr>
            <a:xfrm>
              <a:off x="1032713" y="599951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14" y="7619"/>
                  </a:lnTo>
                  <a:lnTo>
                    <a:pt x="3809" y="7619"/>
                  </a:lnTo>
                  <a:lnTo>
                    <a:pt x="5918" y="7619"/>
                  </a:lnTo>
                  <a:lnTo>
                    <a:pt x="7619" y="5905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579" name="object 3579" descr=""/>
            <p:cNvSpPr/>
            <p:nvPr/>
          </p:nvSpPr>
          <p:spPr>
            <a:xfrm>
              <a:off x="1032713" y="601474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580" name="object 3580" descr=""/>
            <p:cNvSpPr/>
            <p:nvPr/>
          </p:nvSpPr>
          <p:spPr>
            <a:xfrm>
              <a:off x="1032713" y="601474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581" name="object 3581" descr=""/>
            <p:cNvSpPr/>
            <p:nvPr/>
          </p:nvSpPr>
          <p:spPr>
            <a:xfrm>
              <a:off x="1032713" y="602997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582" name="object 3582" descr=""/>
            <p:cNvSpPr/>
            <p:nvPr/>
          </p:nvSpPr>
          <p:spPr>
            <a:xfrm>
              <a:off x="1032713" y="602997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583" name="object 3583" descr=""/>
            <p:cNvSpPr/>
            <p:nvPr/>
          </p:nvSpPr>
          <p:spPr>
            <a:xfrm>
              <a:off x="1032713" y="604518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19"/>
                  </a:lnTo>
                  <a:lnTo>
                    <a:pt x="5918" y="7619"/>
                  </a:lnTo>
                  <a:lnTo>
                    <a:pt x="7619" y="5905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584" name="object 3584" descr=""/>
            <p:cNvSpPr/>
            <p:nvPr/>
          </p:nvSpPr>
          <p:spPr>
            <a:xfrm>
              <a:off x="1032713" y="604518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14" y="7619"/>
                  </a:lnTo>
                  <a:lnTo>
                    <a:pt x="3809" y="7619"/>
                  </a:lnTo>
                  <a:lnTo>
                    <a:pt x="5918" y="7619"/>
                  </a:lnTo>
                  <a:lnTo>
                    <a:pt x="7619" y="5905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585" name="object 3585" descr=""/>
            <p:cNvSpPr/>
            <p:nvPr/>
          </p:nvSpPr>
          <p:spPr>
            <a:xfrm>
              <a:off x="1032713" y="606041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586" name="object 3586" descr=""/>
            <p:cNvSpPr/>
            <p:nvPr/>
          </p:nvSpPr>
          <p:spPr>
            <a:xfrm>
              <a:off x="1032713" y="606041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587" name="object 3587" descr=""/>
            <p:cNvSpPr/>
            <p:nvPr/>
          </p:nvSpPr>
          <p:spPr>
            <a:xfrm>
              <a:off x="1032713" y="607564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588" name="object 3588" descr=""/>
            <p:cNvSpPr/>
            <p:nvPr/>
          </p:nvSpPr>
          <p:spPr>
            <a:xfrm>
              <a:off x="1032713" y="607564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589" name="object 3589" descr=""/>
            <p:cNvSpPr/>
            <p:nvPr/>
          </p:nvSpPr>
          <p:spPr>
            <a:xfrm>
              <a:off x="1032713" y="609085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14" y="7619"/>
                  </a:lnTo>
                  <a:lnTo>
                    <a:pt x="5918" y="7619"/>
                  </a:lnTo>
                  <a:lnTo>
                    <a:pt x="7619" y="5918"/>
                  </a:lnTo>
                  <a:lnTo>
                    <a:pt x="7619" y="3809"/>
                  </a:lnTo>
                  <a:lnTo>
                    <a:pt x="7619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590" name="object 3590" descr=""/>
            <p:cNvSpPr/>
            <p:nvPr/>
          </p:nvSpPr>
          <p:spPr>
            <a:xfrm>
              <a:off x="1032713" y="609085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14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14"/>
                  </a:lnTo>
                  <a:lnTo>
                    <a:pt x="0" y="3809"/>
                  </a:lnTo>
                  <a:lnTo>
                    <a:pt x="0" y="5918"/>
                  </a:lnTo>
                  <a:lnTo>
                    <a:pt x="1714" y="7619"/>
                  </a:lnTo>
                  <a:lnTo>
                    <a:pt x="3809" y="7619"/>
                  </a:lnTo>
                  <a:lnTo>
                    <a:pt x="5918" y="7619"/>
                  </a:lnTo>
                  <a:lnTo>
                    <a:pt x="7619" y="5918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591" name="object 3591" descr=""/>
            <p:cNvSpPr/>
            <p:nvPr/>
          </p:nvSpPr>
          <p:spPr>
            <a:xfrm>
              <a:off x="1032713" y="610608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592" name="object 3592" descr=""/>
            <p:cNvSpPr/>
            <p:nvPr/>
          </p:nvSpPr>
          <p:spPr>
            <a:xfrm>
              <a:off x="1032713" y="610608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593" name="object 3593" descr=""/>
            <p:cNvSpPr/>
            <p:nvPr/>
          </p:nvSpPr>
          <p:spPr>
            <a:xfrm>
              <a:off x="1032713" y="612131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594" name="object 3594" descr=""/>
            <p:cNvSpPr/>
            <p:nvPr/>
          </p:nvSpPr>
          <p:spPr>
            <a:xfrm>
              <a:off x="1032713" y="612131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595" name="object 3595" descr=""/>
            <p:cNvSpPr/>
            <p:nvPr/>
          </p:nvSpPr>
          <p:spPr>
            <a:xfrm>
              <a:off x="1032713" y="613652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10"/>
                  </a:lnTo>
                  <a:lnTo>
                    <a:pt x="7619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596" name="object 3596" descr=""/>
            <p:cNvSpPr/>
            <p:nvPr/>
          </p:nvSpPr>
          <p:spPr>
            <a:xfrm>
              <a:off x="1032713" y="613652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14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14"/>
                  </a:lnTo>
                  <a:lnTo>
                    <a:pt x="0" y="3810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3809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597" name="object 3597" descr=""/>
            <p:cNvSpPr/>
            <p:nvPr/>
          </p:nvSpPr>
          <p:spPr>
            <a:xfrm>
              <a:off x="1032713" y="615175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598" name="object 3598" descr=""/>
            <p:cNvSpPr/>
            <p:nvPr/>
          </p:nvSpPr>
          <p:spPr>
            <a:xfrm>
              <a:off x="1032713" y="615175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599" name="object 3599" descr=""/>
            <p:cNvSpPr/>
            <p:nvPr/>
          </p:nvSpPr>
          <p:spPr>
            <a:xfrm>
              <a:off x="1032713" y="616698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600" name="object 3600" descr=""/>
            <p:cNvSpPr/>
            <p:nvPr/>
          </p:nvSpPr>
          <p:spPr>
            <a:xfrm>
              <a:off x="1032713" y="616698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601" name="object 3601" descr=""/>
            <p:cNvSpPr/>
            <p:nvPr/>
          </p:nvSpPr>
          <p:spPr>
            <a:xfrm>
              <a:off x="1032713" y="618220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602" name="object 3602" descr=""/>
            <p:cNvSpPr/>
            <p:nvPr/>
          </p:nvSpPr>
          <p:spPr>
            <a:xfrm>
              <a:off x="1032713" y="618220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603" name="object 3603" descr=""/>
            <p:cNvSpPr/>
            <p:nvPr/>
          </p:nvSpPr>
          <p:spPr>
            <a:xfrm>
              <a:off x="1032713" y="619742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20"/>
                  </a:lnTo>
                  <a:lnTo>
                    <a:pt x="5918" y="7620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604" name="object 3604" descr=""/>
            <p:cNvSpPr/>
            <p:nvPr/>
          </p:nvSpPr>
          <p:spPr>
            <a:xfrm>
              <a:off x="1032713" y="619742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20"/>
                  </a:lnTo>
                  <a:lnTo>
                    <a:pt x="3809" y="7620"/>
                  </a:lnTo>
                  <a:lnTo>
                    <a:pt x="5918" y="7620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605" name="object 3605" descr=""/>
            <p:cNvSpPr/>
            <p:nvPr/>
          </p:nvSpPr>
          <p:spPr>
            <a:xfrm>
              <a:off x="1032713" y="621264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606" name="object 3606" descr=""/>
            <p:cNvSpPr/>
            <p:nvPr/>
          </p:nvSpPr>
          <p:spPr>
            <a:xfrm>
              <a:off x="1032713" y="621264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607" name="object 3607" descr=""/>
            <p:cNvSpPr/>
            <p:nvPr/>
          </p:nvSpPr>
          <p:spPr>
            <a:xfrm>
              <a:off x="1032713" y="622787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608" name="object 3608" descr=""/>
            <p:cNvSpPr/>
            <p:nvPr/>
          </p:nvSpPr>
          <p:spPr>
            <a:xfrm>
              <a:off x="1032713" y="622787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609" name="object 3609" descr=""/>
            <p:cNvSpPr/>
            <p:nvPr/>
          </p:nvSpPr>
          <p:spPr>
            <a:xfrm>
              <a:off x="1032713" y="624309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20"/>
                  </a:lnTo>
                  <a:lnTo>
                    <a:pt x="5918" y="7620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610" name="object 3610" descr=""/>
            <p:cNvSpPr/>
            <p:nvPr/>
          </p:nvSpPr>
          <p:spPr>
            <a:xfrm>
              <a:off x="1032713" y="624309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20"/>
                  </a:lnTo>
                  <a:lnTo>
                    <a:pt x="3809" y="7620"/>
                  </a:lnTo>
                  <a:lnTo>
                    <a:pt x="5918" y="7620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611" name="object 3611" descr=""/>
            <p:cNvSpPr/>
            <p:nvPr/>
          </p:nvSpPr>
          <p:spPr>
            <a:xfrm>
              <a:off x="1032713" y="625831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612" name="object 3612" descr=""/>
            <p:cNvSpPr/>
            <p:nvPr/>
          </p:nvSpPr>
          <p:spPr>
            <a:xfrm>
              <a:off x="1032713" y="625831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613" name="object 3613" descr=""/>
            <p:cNvSpPr/>
            <p:nvPr/>
          </p:nvSpPr>
          <p:spPr>
            <a:xfrm>
              <a:off x="1032713" y="627354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614" name="object 3614" descr=""/>
            <p:cNvSpPr/>
            <p:nvPr/>
          </p:nvSpPr>
          <p:spPr>
            <a:xfrm>
              <a:off x="1032713" y="627354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615" name="object 3615" descr=""/>
            <p:cNvSpPr/>
            <p:nvPr/>
          </p:nvSpPr>
          <p:spPr>
            <a:xfrm>
              <a:off x="1032713" y="628876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616" name="object 3616" descr=""/>
            <p:cNvSpPr/>
            <p:nvPr/>
          </p:nvSpPr>
          <p:spPr>
            <a:xfrm>
              <a:off x="1032713" y="628876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3809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617" name="object 3617" descr=""/>
            <p:cNvSpPr/>
            <p:nvPr/>
          </p:nvSpPr>
          <p:spPr>
            <a:xfrm>
              <a:off x="1032713" y="630398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618" name="object 3618" descr=""/>
            <p:cNvSpPr/>
            <p:nvPr/>
          </p:nvSpPr>
          <p:spPr>
            <a:xfrm>
              <a:off x="1032713" y="630398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619" name="object 3619" descr=""/>
            <p:cNvSpPr/>
            <p:nvPr/>
          </p:nvSpPr>
          <p:spPr>
            <a:xfrm>
              <a:off x="1032713" y="631921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620" name="object 3620" descr=""/>
            <p:cNvSpPr/>
            <p:nvPr/>
          </p:nvSpPr>
          <p:spPr>
            <a:xfrm>
              <a:off x="1032713" y="631921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621" name="object 3621" descr=""/>
            <p:cNvSpPr/>
            <p:nvPr/>
          </p:nvSpPr>
          <p:spPr>
            <a:xfrm>
              <a:off x="1032713" y="633442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10"/>
                  </a:lnTo>
                  <a:lnTo>
                    <a:pt x="7619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622" name="object 3622" descr=""/>
            <p:cNvSpPr/>
            <p:nvPr/>
          </p:nvSpPr>
          <p:spPr>
            <a:xfrm>
              <a:off x="1032713" y="633442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14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14"/>
                  </a:lnTo>
                  <a:lnTo>
                    <a:pt x="0" y="3810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3809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623" name="object 3623" descr=""/>
            <p:cNvSpPr/>
            <p:nvPr/>
          </p:nvSpPr>
          <p:spPr>
            <a:xfrm>
              <a:off x="1032713" y="634965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624" name="object 3624" descr=""/>
            <p:cNvSpPr/>
            <p:nvPr/>
          </p:nvSpPr>
          <p:spPr>
            <a:xfrm>
              <a:off x="1032713" y="634965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625" name="object 3625" descr=""/>
            <p:cNvSpPr/>
            <p:nvPr/>
          </p:nvSpPr>
          <p:spPr>
            <a:xfrm>
              <a:off x="1032713" y="636488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626" name="object 3626" descr=""/>
            <p:cNvSpPr/>
            <p:nvPr/>
          </p:nvSpPr>
          <p:spPr>
            <a:xfrm>
              <a:off x="1032713" y="636488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627" name="object 3627" descr=""/>
            <p:cNvSpPr/>
            <p:nvPr/>
          </p:nvSpPr>
          <p:spPr>
            <a:xfrm>
              <a:off x="1032713" y="638009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10"/>
                  </a:lnTo>
                  <a:lnTo>
                    <a:pt x="7619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628" name="object 3628" descr=""/>
            <p:cNvSpPr/>
            <p:nvPr/>
          </p:nvSpPr>
          <p:spPr>
            <a:xfrm>
              <a:off x="1032713" y="638009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14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14"/>
                  </a:lnTo>
                  <a:lnTo>
                    <a:pt x="0" y="3810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3809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629" name="object 3629" descr=""/>
            <p:cNvSpPr/>
            <p:nvPr/>
          </p:nvSpPr>
          <p:spPr>
            <a:xfrm>
              <a:off x="1032713" y="639532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630" name="object 3630" descr=""/>
            <p:cNvSpPr/>
            <p:nvPr/>
          </p:nvSpPr>
          <p:spPr>
            <a:xfrm>
              <a:off x="1032713" y="639532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631" name="object 3631" descr=""/>
            <p:cNvSpPr/>
            <p:nvPr/>
          </p:nvSpPr>
          <p:spPr>
            <a:xfrm>
              <a:off x="1032713" y="641055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632" name="object 3632" descr=""/>
            <p:cNvSpPr/>
            <p:nvPr/>
          </p:nvSpPr>
          <p:spPr>
            <a:xfrm>
              <a:off x="1032713" y="641055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633" name="object 3633" descr=""/>
            <p:cNvSpPr/>
            <p:nvPr/>
          </p:nvSpPr>
          <p:spPr>
            <a:xfrm>
              <a:off x="1032713" y="642578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634" name="object 3634" descr=""/>
            <p:cNvSpPr/>
            <p:nvPr/>
          </p:nvSpPr>
          <p:spPr>
            <a:xfrm>
              <a:off x="1032713" y="642578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635" name="object 3635" descr=""/>
            <p:cNvSpPr/>
            <p:nvPr/>
          </p:nvSpPr>
          <p:spPr>
            <a:xfrm>
              <a:off x="1032713" y="644099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19"/>
                  </a:lnTo>
                  <a:lnTo>
                    <a:pt x="5918" y="7619"/>
                  </a:lnTo>
                  <a:lnTo>
                    <a:pt x="7619" y="5905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636" name="object 3636" descr=""/>
            <p:cNvSpPr/>
            <p:nvPr/>
          </p:nvSpPr>
          <p:spPr>
            <a:xfrm>
              <a:off x="1032713" y="644099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14" y="7619"/>
                  </a:lnTo>
                  <a:lnTo>
                    <a:pt x="3809" y="7619"/>
                  </a:lnTo>
                  <a:lnTo>
                    <a:pt x="5918" y="7619"/>
                  </a:lnTo>
                  <a:lnTo>
                    <a:pt x="7619" y="5905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637" name="object 3637" descr=""/>
            <p:cNvSpPr/>
            <p:nvPr/>
          </p:nvSpPr>
          <p:spPr>
            <a:xfrm>
              <a:off x="1032713" y="645622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638" name="object 3638" descr=""/>
            <p:cNvSpPr/>
            <p:nvPr/>
          </p:nvSpPr>
          <p:spPr>
            <a:xfrm>
              <a:off x="1032713" y="645622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639" name="object 3639" descr=""/>
            <p:cNvSpPr/>
            <p:nvPr/>
          </p:nvSpPr>
          <p:spPr>
            <a:xfrm>
              <a:off x="1032713" y="647145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640" name="object 3640" descr=""/>
            <p:cNvSpPr/>
            <p:nvPr/>
          </p:nvSpPr>
          <p:spPr>
            <a:xfrm>
              <a:off x="1032713" y="647145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641" name="object 3641" descr=""/>
            <p:cNvSpPr/>
            <p:nvPr/>
          </p:nvSpPr>
          <p:spPr>
            <a:xfrm>
              <a:off x="1032713" y="648666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19"/>
                  </a:lnTo>
                  <a:lnTo>
                    <a:pt x="5918" y="7619"/>
                  </a:lnTo>
                  <a:lnTo>
                    <a:pt x="7619" y="5905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642" name="object 3642" descr=""/>
            <p:cNvSpPr/>
            <p:nvPr/>
          </p:nvSpPr>
          <p:spPr>
            <a:xfrm>
              <a:off x="1032713" y="648666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14" y="7619"/>
                  </a:lnTo>
                  <a:lnTo>
                    <a:pt x="3809" y="7619"/>
                  </a:lnTo>
                  <a:lnTo>
                    <a:pt x="5918" y="7619"/>
                  </a:lnTo>
                  <a:lnTo>
                    <a:pt x="7619" y="5905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643" name="object 3643" descr=""/>
            <p:cNvSpPr/>
            <p:nvPr/>
          </p:nvSpPr>
          <p:spPr>
            <a:xfrm>
              <a:off x="1032713" y="650189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644" name="object 3644" descr=""/>
            <p:cNvSpPr/>
            <p:nvPr/>
          </p:nvSpPr>
          <p:spPr>
            <a:xfrm>
              <a:off x="1032713" y="650189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645" name="object 3645" descr=""/>
            <p:cNvSpPr/>
            <p:nvPr/>
          </p:nvSpPr>
          <p:spPr>
            <a:xfrm>
              <a:off x="1032713" y="651711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646" name="object 3646" descr=""/>
            <p:cNvSpPr/>
            <p:nvPr/>
          </p:nvSpPr>
          <p:spPr>
            <a:xfrm>
              <a:off x="1032713" y="651711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647" name="object 3647" descr=""/>
            <p:cNvSpPr/>
            <p:nvPr/>
          </p:nvSpPr>
          <p:spPr>
            <a:xfrm>
              <a:off x="1032713" y="653233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10"/>
                  </a:lnTo>
                  <a:lnTo>
                    <a:pt x="7619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648" name="object 3648" descr=""/>
            <p:cNvSpPr/>
            <p:nvPr/>
          </p:nvSpPr>
          <p:spPr>
            <a:xfrm>
              <a:off x="1032713" y="653233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14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14"/>
                  </a:lnTo>
                  <a:lnTo>
                    <a:pt x="0" y="3810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3809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649" name="object 3649" descr=""/>
            <p:cNvSpPr/>
            <p:nvPr/>
          </p:nvSpPr>
          <p:spPr>
            <a:xfrm>
              <a:off x="1032713" y="654756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650" name="object 3650" descr=""/>
            <p:cNvSpPr/>
            <p:nvPr/>
          </p:nvSpPr>
          <p:spPr>
            <a:xfrm>
              <a:off x="1032713" y="654756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651" name="object 3651" descr=""/>
            <p:cNvSpPr/>
            <p:nvPr/>
          </p:nvSpPr>
          <p:spPr>
            <a:xfrm>
              <a:off x="1032713" y="656278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652" name="object 3652" descr=""/>
            <p:cNvSpPr/>
            <p:nvPr/>
          </p:nvSpPr>
          <p:spPr>
            <a:xfrm>
              <a:off x="1032713" y="656278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653" name="object 3653" descr=""/>
            <p:cNvSpPr/>
            <p:nvPr/>
          </p:nvSpPr>
          <p:spPr>
            <a:xfrm>
              <a:off x="1032713" y="657800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10"/>
                  </a:lnTo>
                  <a:lnTo>
                    <a:pt x="7619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654" name="object 3654" descr=""/>
            <p:cNvSpPr/>
            <p:nvPr/>
          </p:nvSpPr>
          <p:spPr>
            <a:xfrm>
              <a:off x="1032713" y="657800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14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14"/>
                  </a:lnTo>
                  <a:lnTo>
                    <a:pt x="0" y="3810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3809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655" name="object 3655" descr=""/>
            <p:cNvSpPr/>
            <p:nvPr/>
          </p:nvSpPr>
          <p:spPr>
            <a:xfrm>
              <a:off x="1032713" y="659323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656" name="object 3656" descr=""/>
            <p:cNvSpPr/>
            <p:nvPr/>
          </p:nvSpPr>
          <p:spPr>
            <a:xfrm>
              <a:off x="1032713" y="659323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657" name="object 3657" descr=""/>
            <p:cNvSpPr/>
            <p:nvPr/>
          </p:nvSpPr>
          <p:spPr>
            <a:xfrm>
              <a:off x="1032713" y="660845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658" name="object 3658" descr=""/>
            <p:cNvSpPr/>
            <p:nvPr/>
          </p:nvSpPr>
          <p:spPr>
            <a:xfrm>
              <a:off x="1032713" y="660845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659" name="object 3659" descr=""/>
            <p:cNvSpPr/>
            <p:nvPr/>
          </p:nvSpPr>
          <p:spPr>
            <a:xfrm>
              <a:off x="1032713" y="662367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10"/>
                  </a:lnTo>
                  <a:lnTo>
                    <a:pt x="7619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660" name="object 3660" descr=""/>
            <p:cNvSpPr/>
            <p:nvPr/>
          </p:nvSpPr>
          <p:spPr>
            <a:xfrm>
              <a:off x="1032713" y="662367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14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14"/>
                  </a:lnTo>
                  <a:lnTo>
                    <a:pt x="0" y="3810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3809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661" name="object 3661" descr=""/>
            <p:cNvSpPr/>
            <p:nvPr/>
          </p:nvSpPr>
          <p:spPr>
            <a:xfrm>
              <a:off x="1032713" y="663889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19"/>
                  </a:lnTo>
                  <a:lnTo>
                    <a:pt x="5918" y="7619"/>
                  </a:lnTo>
                  <a:lnTo>
                    <a:pt x="7619" y="5905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662" name="object 3662" descr=""/>
            <p:cNvSpPr/>
            <p:nvPr/>
          </p:nvSpPr>
          <p:spPr>
            <a:xfrm>
              <a:off x="1032713" y="663889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14" y="7619"/>
                  </a:lnTo>
                  <a:lnTo>
                    <a:pt x="3809" y="7619"/>
                  </a:lnTo>
                  <a:lnTo>
                    <a:pt x="5918" y="7619"/>
                  </a:lnTo>
                  <a:lnTo>
                    <a:pt x="7619" y="5905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663" name="object 3663" descr=""/>
            <p:cNvSpPr/>
            <p:nvPr/>
          </p:nvSpPr>
          <p:spPr>
            <a:xfrm>
              <a:off x="1032713" y="665412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664" name="object 3664" descr=""/>
            <p:cNvSpPr/>
            <p:nvPr/>
          </p:nvSpPr>
          <p:spPr>
            <a:xfrm>
              <a:off x="1032713" y="665412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665" name="object 3665" descr=""/>
            <p:cNvSpPr/>
            <p:nvPr/>
          </p:nvSpPr>
          <p:spPr>
            <a:xfrm>
              <a:off x="1032713" y="666935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666" name="object 3666" descr=""/>
            <p:cNvSpPr/>
            <p:nvPr/>
          </p:nvSpPr>
          <p:spPr>
            <a:xfrm>
              <a:off x="1032713" y="666935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667" name="object 3667" descr=""/>
            <p:cNvSpPr/>
            <p:nvPr/>
          </p:nvSpPr>
          <p:spPr>
            <a:xfrm>
              <a:off x="1032713" y="668456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19"/>
                  </a:lnTo>
                  <a:lnTo>
                    <a:pt x="5918" y="7619"/>
                  </a:lnTo>
                  <a:lnTo>
                    <a:pt x="7619" y="5905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668" name="object 3668" descr=""/>
            <p:cNvSpPr/>
            <p:nvPr/>
          </p:nvSpPr>
          <p:spPr>
            <a:xfrm>
              <a:off x="1032713" y="668456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14" y="7619"/>
                  </a:lnTo>
                  <a:lnTo>
                    <a:pt x="3809" y="7619"/>
                  </a:lnTo>
                  <a:lnTo>
                    <a:pt x="5918" y="7619"/>
                  </a:lnTo>
                  <a:lnTo>
                    <a:pt x="7619" y="5905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669" name="object 3669" descr=""/>
            <p:cNvSpPr/>
            <p:nvPr/>
          </p:nvSpPr>
          <p:spPr>
            <a:xfrm>
              <a:off x="1032713" y="669979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670" name="object 3670" descr=""/>
            <p:cNvSpPr/>
            <p:nvPr/>
          </p:nvSpPr>
          <p:spPr>
            <a:xfrm>
              <a:off x="1032713" y="669979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671" name="object 3671" descr=""/>
            <p:cNvSpPr/>
            <p:nvPr/>
          </p:nvSpPr>
          <p:spPr>
            <a:xfrm>
              <a:off x="1032713" y="671502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672" name="object 3672" descr=""/>
            <p:cNvSpPr/>
            <p:nvPr/>
          </p:nvSpPr>
          <p:spPr>
            <a:xfrm>
              <a:off x="1032713" y="671502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673" name="object 3673" descr=""/>
            <p:cNvSpPr/>
            <p:nvPr/>
          </p:nvSpPr>
          <p:spPr>
            <a:xfrm>
              <a:off x="1032713" y="673023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18"/>
                  </a:lnTo>
                  <a:lnTo>
                    <a:pt x="1714" y="7619"/>
                  </a:lnTo>
                  <a:lnTo>
                    <a:pt x="5918" y="7619"/>
                  </a:lnTo>
                  <a:lnTo>
                    <a:pt x="7619" y="5918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674" name="object 3674" descr=""/>
            <p:cNvSpPr/>
            <p:nvPr/>
          </p:nvSpPr>
          <p:spPr>
            <a:xfrm>
              <a:off x="1032713" y="673023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18"/>
                  </a:lnTo>
                  <a:lnTo>
                    <a:pt x="1714" y="7619"/>
                  </a:lnTo>
                  <a:lnTo>
                    <a:pt x="3809" y="7619"/>
                  </a:lnTo>
                  <a:lnTo>
                    <a:pt x="5918" y="7619"/>
                  </a:lnTo>
                  <a:lnTo>
                    <a:pt x="7619" y="5918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675" name="object 3675" descr=""/>
            <p:cNvSpPr/>
            <p:nvPr/>
          </p:nvSpPr>
          <p:spPr>
            <a:xfrm>
              <a:off x="1032713" y="674546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676" name="object 3676" descr=""/>
            <p:cNvSpPr/>
            <p:nvPr/>
          </p:nvSpPr>
          <p:spPr>
            <a:xfrm>
              <a:off x="1032713" y="674546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677" name="object 3677" descr=""/>
            <p:cNvSpPr/>
            <p:nvPr/>
          </p:nvSpPr>
          <p:spPr>
            <a:xfrm>
              <a:off x="1032713" y="676069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678" name="object 3678" descr=""/>
            <p:cNvSpPr/>
            <p:nvPr/>
          </p:nvSpPr>
          <p:spPr>
            <a:xfrm>
              <a:off x="1032713" y="676069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679" name="object 3679" descr=""/>
            <p:cNvSpPr/>
            <p:nvPr/>
          </p:nvSpPr>
          <p:spPr>
            <a:xfrm>
              <a:off x="1032713" y="677590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14" y="7619"/>
                  </a:lnTo>
                  <a:lnTo>
                    <a:pt x="5918" y="7619"/>
                  </a:lnTo>
                  <a:lnTo>
                    <a:pt x="7619" y="5918"/>
                  </a:lnTo>
                  <a:lnTo>
                    <a:pt x="7619" y="3809"/>
                  </a:lnTo>
                  <a:lnTo>
                    <a:pt x="7619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680" name="object 3680" descr=""/>
            <p:cNvSpPr/>
            <p:nvPr/>
          </p:nvSpPr>
          <p:spPr>
            <a:xfrm>
              <a:off x="1032713" y="677590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14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14"/>
                  </a:lnTo>
                  <a:lnTo>
                    <a:pt x="0" y="3809"/>
                  </a:lnTo>
                  <a:lnTo>
                    <a:pt x="0" y="5918"/>
                  </a:lnTo>
                  <a:lnTo>
                    <a:pt x="1714" y="7619"/>
                  </a:lnTo>
                  <a:lnTo>
                    <a:pt x="3809" y="7619"/>
                  </a:lnTo>
                  <a:lnTo>
                    <a:pt x="5918" y="7619"/>
                  </a:lnTo>
                  <a:lnTo>
                    <a:pt x="7619" y="5918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681" name="object 3681" descr=""/>
            <p:cNvSpPr/>
            <p:nvPr/>
          </p:nvSpPr>
          <p:spPr>
            <a:xfrm>
              <a:off x="1032713" y="679113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682" name="object 3682" descr=""/>
            <p:cNvSpPr/>
            <p:nvPr/>
          </p:nvSpPr>
          <p:spPr>
            <a:xfrm>
              <a:off x="1032713" y="679113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683" name="object 3683" descr=""/>
            <p:cNvSpPr/>
            <p:nvPr/>
          </p:nvSpPr>
          <p:spPr>
            <a:xfrm>
              <a:off x="1032713" y="680636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684" name="object 3684" descr=""/>
            <p:cNvSpPr/>
            <p:nvPr/>
          </p:nvSpPr>
          <p:spPr>
            <a:xfrm>
              <a:off x="1032713" y="680636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685" name="object 3685" descr=""/>
            <p:cNvSpPr/>
            <p:nvPr/>
          </p:nvSpPr>
          <p:spPr>
            <a:xfrm>
              <a:off x="1032713" y="682157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14" y="7619"/>
                  </a:lnTo>
                  <a:lnTo>
                    <a:pt x="5918" y="7619"/>
                  </a:lnTo>
                  <a:lnTo>
                    <a:pt x="7619" y="5918"/>
                  </a:lnTo>
                  <a:lnTo>
                    <a:pt x="7619" y="3809"/>
                  </a:lnTo>
                  <a:lnTo>
                    <a:pt x="7619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686" name="object 3686" descr=""/>
            <p:cNvSpPr/>
            <p:nvPr/>
          </p:nvSpPr>
          <p:spPr>
            <a:xfrm>
              <a:off x="1032713" y="682157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14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14"/>
                  </a:lnTo>
                  <a:lnTo>
                    <a:pt x="0" y="3809"/>
                  </a:lnTo>
                  <a:lnTo>
                    <a:pt x="0" y="5918"/>
                  </a:lnTo>
                  <a:lnTo>
                    <a:pt x="1714" y="7619"/>
                  </a:lnTo>
                  <a:lnTo>
                    <a:pt x="3809" y="7619"/>
                  </a:lnTo>
                  <a:lnTo>
                    <a:pt x="5918" y="7619"/>
                  </a:lnTo>
                  <a:lnTo>
                    <a:pt x="7619" y="5918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687" name="object 3687" descr=""/>
            <p:cNvSpPr/>
            <p:nvPr/>
          </p:nvSpPr>
          <p:spPr>
            <a:xfrm>
              <a:off x="1032713" y="683680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688" name="object 3688" descr=""/>
            <p:cNvSpPr/>
            <p:nvPr/>
          </p:nvSpPr>
          <p:spPr>
            <a:xfrm>
              <a:off x="1032713" y="683680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689" name="object 3689" descr=""/>
            <p:cNvSpPr/>
            <p:nvPr/>
          </p:nvSpPr>
          <p:spPr>
            <a:xfrm>
              <a:off x="1032713" y="685203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690" name="object 3690" descr=""/>
            <p:cNvSpPr/>
            <p:nvPr/>
          </p:nvSpPr>
          <p:spPr>
            <a:xfrm>
              <a:off x="1032713" y="685203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691" name="object 3691" descr=""/>
            <p:cNvSpPr/>
            <p:nvPr/>
          </p:nvSpPr>
          <p:spPr>
            <a:xfrm>
              <a:off x="1032713" y="686725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692" name="object 3692" descr=""/>
            <p:cNvSpPr/>
            <p:nvPr/>
          </p:nvSpPr>
          <p:spPr>
            <a:xfrm>
              <a:off x="1032713" y="686725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693" name="object 3693" descr=""/>
            <p:cNvSpPr/>
            <p:nvPr/>
          </p:nvSpPr>
          <p:spPr>
            <a:xfrm>
              <a:off x="1032713" y="688247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19"/>
                  </a:lnTo>
                  <a:lnTo>
                    <a:pt x="5918" y="7619"/>
                  </a:lnTo>
                  <a:lnTo>
                    <a:pt x="7619" y="5905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694" name="object 3694" descr=""/>
            <p:cNvSpPr/>
            <p:nvPr/>
          </p:nvSpPr>
          <p:spPr>
            <a:xfrm>
              <a:off x="1032713" y="688247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14" y="7619"/>
                  </a:lnTo>
                  <a:lnTo>
                    <a:pt x="3809" y="7619"/>
                  </a:lnTo>
                  <a:lnTo>
                    <a:pt x="5918" y="7619"/>
                  </a:lnTo>
                  <a:lnTo>
                    <a:pt x="7619" y="5905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695" name="object 3695" descr=""/>
            <p:cNvSpPr/>
            <p:nvPr/>
          </p:nvSpPr>
          <p:spPr>
            <a:xfrm>
              <a:off x="1032713" y="689770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696" name="object 3696" descr=""/>
            <p:cNvSpPr/>
            <p:nvPr/>
          </p:nvSpPr>
          <p:spPr>
            <a:xfrm>
              <a:off x="1032713" y="689770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697" name="object 3697" descr=""/>
            <p:cNvSpPr/>
            <p:nvPr/>
          </p:nvSpPr>
          <p:spPr>
            <a:xfrm>
              <a:off x="1032713" y="691292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698" name="object 3698" descr=""/>
            <p:cNvSpPr/>
            <p:nvPr/>
          </p:nvSpPr>
          <p:spPr>
            <a:xfrm>
              <a:off x="1032713" y="691292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699" name="object 3699" descr=""/>
            <p:cNvSpPr/>
            <p:nvPr/>
          </p:nvSpPr>
          <p:spPr>
            <a:xfrm>
              <a:off x="1032713" y="692814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19"/>
                  </a:lnTo>
                  <a:lnTo>
                    <a:pt x="5918" y="7619"/>
                  </a:lnTo>
                  <a:lnTo>
                    <a:pt x="7619" y="5905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700" name="object 3700" descr=""/>
            <p:cNvSpPr/>
            <p:nvPr/>
          </p:nvSpPr>
          <p:spPr>
            <a:xfrm>
              <a:off x="1032713" y="692814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14" y="7619"/>
                  </a:lnTo>
                  <a:lnTo>
                    <a:pt x="3809" y="7619"/>
                  </a:lnTo>
                  <a:lnTo>
                    <a:pt x="5918" y="7619"/>
                  </a:lnTo>
                  <a:lnTo>
                    <a:pt x="7619" y="5905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701" name="object 3701" descr=""/>
            <p:cNvSpPr/>
            <p:nvPr/>
          </p:nvSpPr>
          <p:spPr>
            <a:xfrm>
              <a:off x="1032713" y="694336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702" name="object 3702" descr=""/>
            <p:cNvSpPr/>
            <p:nvPr/>
          </p:nvSpPr>
          <p:spPr>
            <a:xfrm>
              <a:off x="1032713" y="694336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703" name="object 3703" descr=""/>
            <p:cNvSpPr/>
            <p:nvPr/>
          </p:nvSpPr>
          <p:spPr>
            <a:xfrm>
              <a:off x="1032713" y="695859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704" name="object 3704" descr=""/>
            <p:cNvSpPr/>
            <p:nvPr/>
          </p:nvSpPr>
          <p:spPr>
            <a:xfrm>
              <a:off x="1032713" y="695859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705" name="object 3705" descr=""/>
            <p:cNvSpPr/>
            <p:nvPr/>
          </p:nvSpPr>
          <p:spPr>
            <a:xfrm>
              <a:off x="1032713" y="697381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18"/>
                  </a:lnTo>
                  <a:lnTo>
                    <a:pt x="1714" y="7619"/>
                  </a:lnTo>
                  <a:lnTo>
                    <a:pt x="5918" y="7619"/>
                  </a:lnTo>
                  <a:lnTo>
                    <a:pt x="7619" y="5918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706" name="object 3706" descr=""/>
            <p:cNvSpPr/>
            <p:nvPr/>
          </p:nvSpPr>
          <p:spPr>
            <a:xfrm>
              <a:off x="1032713" y="697381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18"/>
                  </a:lnTo>
                  <a:lnTo>
                    <a:pt x="1714" y="7619"/>
                  </a:lnTo>
                  <a:lnTo>
                    <a:pt x="3809" y="7619"/>
                  </a:lnTo>
                  <a:lnTo>
                    <a:pt x="5918" y="7619"/>
                  </a:lnTo>
                  <a:lnTo>
                    <a:pt x="7619" y="5918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707" name="object 3707" descr=""/>
            <p:cNvSpPr/>
            <p:nvPr/>
          </p:nvSpPr>
          <p:spPr>
            <a:xfrm>
              <a:off x="1032713" y="698903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708" name="object 3708" descr=""/>
            <p:cNvSpPr/>
            <p:nvPr/>
          </p:nvSpPr>
          <p:spPr>
            <a:xfrm>
              <a:off x="1032713" y="698903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709" name="object 3709" descr=""/>
            <p:cNvSpPr/>
            <p:nvPr/>
          </p:nvSpPr>
          <p:spPr>
            <a:xfrm>
              <a:off x="1032713" y="700426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710" name="object 3710" descr=""/>
            <p:cNvSpPr/>
            <p:nvPr/>
          </p:nvSpPr>
          <p:spPr>
            <a:xfrm>
              <a:off x="1032713" y="700426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711" name="object 3711" descr=""/>
            <p:cNvSpPr/>
            <p:nvPr/>
          </p:nvSpPr>
          <p:spPr>
            <a:xfrm>
              <a:off x="1032713" y="701948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10"/>
                  </a:lnTo>
                  <a:lnTo>
                    <a:pt x="7619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712" name="object 3712" descr=""/>
            <p:cNvSpPr/>
            <p:nvPr/>
          </p:nvSpPr>
          <p:spPr>
            <a:xfrm>
              <a:off x="1032713" y="701948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14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14"/>
                  </a:lnTo>
                  <a:lnTo>
                    <a:pt x="0" y="3810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3809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713" name="object 3713" descr=""/>
            <p:cNvSpPr/>
            <p:nvPr/>
          </p:nvSpPr>
          <p:spPr>
            <a:xfrm>
              <a:off x="1032713" y="703470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714" name="object 3714" descr=""/>
            <p:cNvSpPr/>
            <p:nvPr/>
          </p:nvSpPr>
          <p:spPr>
            <a:xfrm>
              <a:off x="1032713" y="703470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715" name="object 3715" descr=""/>
            <p:cNvSpPr/>
            <p:nvPr/>
          </p:nvSpPr>
          <p:spPr>
            <a:xfrm>
              <a:off x="1032713" y="704993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716" name="object 3716" descr=""/>
            <p:cNvSpPr/>
            <p:nvPr/>
          </p:nvSpPr>
          <p:spPr>
            <a:xfrm>
              <a:off x="1032713" y="704993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717" name="object 3717" descr=""/>
            <p:cNvSpPr/>
            <p:nvPr/>
          </p:nvSpPr>
          <p:spPr>
            <a:xfrm>
              <a:off x="1032713" y="706514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10"/>
                  </a:lnTo>
                  <a:lnTo>
                    <a:pt x="7619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718" name="object 3718" descr=""/>
            <p:cNvSpPr/>
            <p:nvPr/>
          </p:nvSpPr>
          <p:spPr>
            <a:xfrm>
              <a:off x="1032713" y="706514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14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14"/>
                  </a:lnTo>
                  <a:lnTo>
                    <a:pt x="0" y="3810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3809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719" name="object 3719" descr=""/>
            <p:cNvSpPr/>
            <p:nvPr/>
          </p:nvSpPr>
          <p:spPr>
            <a:xfrm>
              <a:off x="1032713" y="708037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720" name="object 3720" descr=""/>
            <p:cNvSpPr/>
            <p:nvPr/>
          </p:nvSpPr>
          <p:spPr>
            <a:xfrm>
              <a:off x="1032713" y="708037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721" name="object 3721" descr=""/>
            <p:cNvSpPr/>
            <p:nvPr/>
          </p:nvSpPr>
          <p:spPr>
            <a:xfrm>
              <a:off x="1032713" y="709560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722" name="object 3722" descr=""/>
            <p:cNvSpPr/>
            <p:nvPr/>
          </p:nvSpPr>
          <p:spPr>
            <a:xfrm>
              <a:off x="1032713" y="709560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723" name="object 3723" descr=""/>
            <p:cNvSpPr/>
            <p:nvPr/>
          </p:nvSpPr>
          <p:spPr>
            <a:xfrm>
              <a:off x="1032713" y="711083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724" name="object 3724" descr=""/>
            <p:cNvSpPr/>
            <p:nvPr/>
          </p:nvSpPr>
          <p:spPr>
            <a:xfrm>
              <a:off x="1032713" y="711083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725" name="object 3725" descr=""/>
            <p:cNvSpPr/>
            <p:nvPr/>
          </p:nvSpPr>
          <p:spPr>
            <a:xfrm>
              <a:off x="1032713" y="712604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20"/>
                  </a:lnTo>
                  <a:lnTo>
                    <a:pt x="5918" y="7620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726" name="object 3726" descr=""/>
            <p:cNvSpPr/>
            <p:nvPr/>
          </p:nvSpPr>
          <p:spPr>
            <a:xfrm>
              <a:off x="1032713" y="712604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20"/>
                  </a:lnTo>
                  <a:lnTo>
                    <a:pt x="3809" y="7620"/>
                  </a:lnTo>
                  <a:lnTo>
                    <a:pt x="5918" y="7620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727" name="object 3727" descr=""/>
            <p:cNvSpPr/>
            <p:nvPr/>
          </p:nvSpPr>
          <p:spPr>
            <a:xfrm>
              <a:off x="1032713" y="714127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728" name="object 3728" descr=""/>
            <p:cNvSpPr/>
            <p:nvPr/>
          </p:nvSpPr>
          <p:spPr>
            <a:xfrm>
              <a:off x="1032713" y="714127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729" name="object 3729" descr=""/>
            <p:cNvSpPr/>
            <p:nvPr/>
          </p:nvSpPr>
          <p:spPr>
            <a:xfrm>
              <a:off x="1032713" y="715650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730" name="object 3730" descr=""/>
            <p:cNvSpPr/>
            <p:nvPr/>
          </p:nvSpPr>
          <p:spPr>
            <a:xfrm>
              <a:off x="1032713" y="715650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731" name="object 3731" descr=""/>
            <p:cNvSpPr/>
            <p:nvPr/>
          </p:nvSpPr>
          <p:spPr>
            <a:xfrm>
              <a:off x="1032713" y="717171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20"/>
                  </a:lnTo>
                  <a:lnTo>
                    <a:pt x="5918" y="7620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732" name="object 3732" descr=""/>
            <p:cNvSpPr/>
            <p:nvPr/>
          </p:nvSpPr>
          <p:spPr>
            <a:xfrm>
              <a:off x="1032713" y="717171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20"/>
                  </a:lnTo>
                  <a:lnTo>
                    <a:pt x="3809" y="7620"/>
                  </a:lnTo>
                  <a:lnTo>
                    <a:pt x="5918" y="7620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733" name="object 3733" descr=""/>
            <p:cNvSpPr/>
            <p:nvPr/>
          </p:nvSpPr>
          <p:spPr>
            <a:xfrm>
              <a:off x="1032713" y="718694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734" name="object 3734" descr=""/>
            <p:cNvSpPr/>
            <p:nvPr/>
          </p:nvSpPr>
          <p:spPr>
            <a:xfrm>
              <a:off x="1032713" y="718694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735" name="object 3735" descr=""/>
            <p:cNvSpPr/>
            <p:nvPr/>
          </p:nvSpPr>
          <p:spPr>
            <a:xfrm>
              <a:off x="1032713" y="720216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736" name="object 3736" descr=""/>
            <p:cNvSpPr/>
            <p:nvPr/>
          </p:nvSpPr>
          <p:spPr>
            <a:xfrm>
              <a:off x="1032713" y="720216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737" name="object 3737" descr=""/>
            <p:cNvSpPr/>
            <p:nvPr/>
          </p:nvSpPr>
          <p:spPr>
            <a:xfrm>
              <a:off x="1032713" y="721738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738" name="object 3738" descr=""/>
            <p:cNvSpPr/>
            <p:nvPr/>
          </p:nvSpPr>
          <p:spPr>
            <a:xfrm>
              <a:off x="1032713" y="721738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3809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739" name="object 3739" descr=""/>
            <p:cNvSpPr/>
            <p:nvPr/>
          </p:nvSpPr>
          <p:spPr>
            <a:xfrm>
              <a:off x="1032713" y="723261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740" name="object 3740" descr=""/>
            <p:cNvSpPr/>
            <p:nvPr/>
          </p:nvSpPr>
          <p:spPr>
            <a:xfrm>
              <a:off x="1032713" y="723261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741" name="object 3741" descr=""/>
            <p:cNvSpPr/>
            <p:nvPr/>
          </p:nvSpPr>
          <p:spPr>
            <a:xfrm>
              <a:off x="1032713" y="724783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742" name="object 3742" descr=""/>
            <p:cNvSpPr/>
            <p:nvPr/>
          </p:nvSpPr>
          <p:spPr>
            <a:xfrm>
              <a:off x="1032713" y="724783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743" name="object 3743" descr=""/>
            <p:cNvSpPr/>
            <p:nvPr/>
          </p:nvSpPr>
          <p:spPr>
            <a:xfrm>
              <a:off x="1032713" y="726305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10"/>
                  </a:lnTo>
                  <a:lnTo>
                    <a:pt x="7619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744" name="object 3744" descr=""/>
            <p:cNvSpPr/>
            <p:nvPr/>
          </p:nvSpPr>
          <p:spPr>
            <a:xfrm>
              <a:off x="1032713" y="726305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14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14"/>
                  </a:lnTo>
                  <a:lnTo>
                    <a:pt x="0" y="3810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3809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745" name="object 3745" descr=""/>
            <p:cNvSpPr/>
            <p:nvPr/>
          </p:nvSpPr>
          <p:spPr>
            <a:xfrm>
              <a:off x="1032713" y="727828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746" name="object 3746" descr=""/>
            <p:cNvSpPr/>
            <p:nvPr/>
          </p:nvSpPr>
          <p:spPr>
            <a:xfrm>
              <a:off x="1032713" y="727828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747" name="object 3747" descr=""/>
            <p:cNvSpPr/>
            <p:nvPr/>
          </p:nvSpPr>
          <p:spPr>
            <a:xfrm>
              <a:off x="1032713" y="729350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748" name="object 3748" descr=""/>
            <p:cNvSpPr/>
            <p:nvPr/>
          </p:nvSpPr>
          <p:spPr>
            <a:xfrm>
              <a:off x="1032713" y="729350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749" name="object 3749" descr=""/>
            <p:cNvSpPr/>
            <p:nvPr/>
          </p:nvSpPr>
          <p:spPr>
            <a:xfrm>
              <a:off x="1032713" y="730872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14" y="7619"/>
                  </a:lnTo>
                  <a:lnTo>
                    <a:pt x="5918" y="7619"/>
                  </a:lnTo>
                  <a:lnTo>
                    <a:pt x="7619" y="5918"/>
                  </a:lnTo>
                  <a:lnTo>
                    <a:pt x="7619" y="3810"/>
                  </a:lnTo>
                  <a:lnTo>
                    <a:pt x="7619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750" name="object 3750" descr=""/>
            <p:cNvSpPr/>
            <p:nvPr/>
          </p:nvSpPr>
          <p:spPr>
            <a:xfrm>
              <a:off x="1032713" y="730872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14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14"/>
                  </a:lnTo>
                  <a:lnTo>
                    <a:pt x="0" y="3810"/>
                  </a:lnTo>
                  <a:lnTo>
                    <a:pt x="0" y="5918"/>
                  </a:lnTo>
                  <a:lnTo>
                    <a:pt x="1714" y="7619"/>
                  </a:lnTo>
                  <a:lnTo>
                    <a:pt x="3809" y="7619"/>
                  </a:lnTo>
                  <a:lnTo>
                    <a:pt x="5918" y="7619"/>
                  </a:lnTo>
                  <a:lnTo>
                    <a:pt x="7619" y="5918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751" name="object 3751" descr=""/>
            <p:cNvSpPr/>
            <p:nvPr/>
          </p:nvSpPr>
          <p:spPr>
            <a:xfrm>
              <a:off x="1032713" y="732395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19"/>
                  </a:lnTo>
                  <a:lnTo>
                    <a:pt x="5918" y="7619"/>
                  </a:lnTo>
                  <a:lnTo>
                    <a:pt x="7619" y="5905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752" name="object 3752" descr=""/>
            <p:cNvSpPr/>
            <p:nvPr/>
          </p:nvSpPr>
          <p:spPr>
            <a:xfrm>
              <a:off x="1032713" y="732395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14" y="7619"/>
                  </a:lnTo>
                  <a:lnTo>
                    <a:pt x="3809" y="7619"/>
                  </a:lnTo>
                  <a:lnTo>
                    <a:pt x="5918" y="7619"/>
                  </a:lnTo>
                  <a:lnTo>
                    <a:pt x="7619" y="5905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753" name="object 3753" descr=""/>
            <p:cNvSpPr/>
            <p:nvPr/>
          </p:nvSpPr>
          <p:spPr>
            <a:xfrm>
              <a:off x="1032713" y="733917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754" name="object 3754" descr=""/>
            <p:cNvSpPr/>
            <p:nvPr/>
          </p:nvSpPr>
          <p:spPr>
            <a:xfrm>
              <a:off x="1032713" y="733917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755" name="object 3755" descr=""/>
            <p:cNvSpPr/>
            <p:nvPr/>
          </p:nvSpPr>
          <p:spPr>
            <a:xfrm>
              <a:off x="1032713" y="735440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756" name="object 3756" descr=""/>
            <p:cNvSpPr/>
            <p:nvPr/>
          </p:nvSpPr>
          <p:spPr>
            <a:xfrm>
              <a:off x="1032713" y="735440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757" name="object 3757" descr=""/>
            <p:cNvSpPr/>
            <p:nvPr/>
          </p:nvSpPr>
          <p:spPr>
            <a:xfrm>
              <a:off x="1032713" y="736961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19"/>
                  </a:lnTo>
                  <a:lnTo>
                    <a:pt x="5918" y="7619"/>
                  </a:lnTo>
                  <a:lnTo>
                    <a:pt x="7619" y="5905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758" name="object 3758" descr=""/>
            <p:cNvSpPr/>
            <p:nvPr/>
          </p:nvSpPr>
          <p:spPr>
            <a:xfrm>
              <a:off x="1032713" y="736961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14" y="7619"/>
                  </a:lnTo>
                  <a:lnTo>
                    <a:pt x="3809" y="7619"/>
                  </a:lnTo>
                  <a:lnTo>
                    <a:pt x="5918" y="7619"/>
                  </a:lnTo>
                  <a:lnTo>
                    <a:pt x="7619" y="5905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759" name="object 3759" descr=""/>
            <p:cNvSpPr/>
            <p:nvPr/>
          </p:nvSpPr>
          <p:spPr>
            <a:xfrm>
              <a:off x="1032713" y="738484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760" name="object 3760" descr=""/>
            <p:cNvSpPr/>
            <p:nvPr/>
          </p:nvSpPr>
          <p:spPr>
            <a:xfrm>
              <a:off x="1032713" y="738484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761" name="object 3761" descr=""/>
            <p:cNvSpPr/>
            <p:nvPr/>
          </p:nvSpPr>
          <p:spPr>
            <a:xfrm>
              <a:off x="1032713" y="740007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762" name="object 3762" descr=""/>
            <p:cNvSpPr/>
            <p:nvPr/>
          </p:nvSpPr>
          <p:spPr>
            <a:xfrm>
              <a:off x="1032713" y="740007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763" name="object 3763" descr=""/>
            <p:cNvSpPr/>
            <p:nvPr/>
          </p:nvSpPr>
          <p:spPr>
            <a:xfrm>
              <a:off x="1032713" y="741528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20"/>
                  </a:lnTo>
                  <a:lnTo>
                    <a:pt x="5918" y="7620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764" name="object 3764" descr=""/>
            <p:cNvSpPr/>
            <p:nvPr/>
          </p:nvSpPr>
          <p:spPr>
            <a:xfrm>
              <a:off x="1032713" y="741528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20"/>
                  </a:lnTo>
                  <a:lnTo>
                    <a:pt x="3809" y="7620"/>
                  </a:lnTo>
                  <a:lnTo>
                    <a:pt x="5918" y="7620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765" name="object 3765" descr=""/>
            <p:cNvSpPr/>
            <p:nvPr/>
          </p:nvSpPr>
          <p:spPr>
            <a:xfrm>
              <a:off x="1032713" y="743051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766" name="object 3766" descr=""/>
            <p:cNvSpPr/>
            <p:nvPr/>
          </p:nvSpPr>
          <p:spPr>
            <a:xfrm>
              <a:off x="1032713" y="743051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767" name="object 3767" descr=""/>
            <p:cNvSpPr/>
            <p:nvPr/>
          </p:nvSpPr>
          <p:spPr>
            <a:xfrm>
              <a:off x="1032713" y="744574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768" name="object 3768" descr=""/>
            <p:cNvSpPr/>
            <p:nvPr/>
          </p:nvSpPr>
          <p:spPr>
            <a:xfrm>
              <a:off x="1032713" y="744574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769" name="object 3769" descr=""/>
            <p:cNvSpPr/>
            <p:nvPr/>
          </p:nvSpPr>
          <p:spPr>
            <a:xfrm>
              <a:off x="1032713" y="746095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10"/>
                  </a:lnTo>
                  <a:lnTo>
                    <a:pt x="7619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770" name="object 3770" descr=""/>
            <p:cNvSpPr/>
            <p:nvPr/>
          </p:nvSpPr>
          <p:spPr>
            <a:xfrm>
              <a:off x="1032713" y="746095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14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14"/>
                  </a:lnTo>
                  <a:lnTo>
                    <a:pt x="0" y="3810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3809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771" name="object 3771" descr=""/>
            <p:cNvSpPr/>
            <p:nvPr/>
          </p:nvSpPr>
          <p:spPr>
            <a:xfrm>
              <a:off x="1032713" y="747618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772" name="object 3772" descr=""/>
            <p:cNvSpPr/>
            <p:nvPr/>
          </p:nvSpPr>
          <p:spPr>
            <a:xfrm>
              <a:off x="1032713" y="747618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773" name="object 3773" descr=""/>
            <p:cNvSpPr/>
            <p:nvPr/>
          </p:nvSpPr>
          <p:spPr>
            <a:xfrm>
              <a:off x="1032713" y="749141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774" name="object 3774" descr=""/>
            <p:cNvSpPr/>
            <p:nvPr/>
          </p:nvSpPr>
          <p:spPr>
            <a:xfrm>
              <a:off x="1032713" y="749141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775" name="object 3775" descr=""/>
            <p:cNvSpPr/>
            <p:nvPr/>
          </p:nvSpPr>
          <p:spPr>
            <a:xfrm>
              <a:off x="1032713" y="750662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10"/>
                  </a:lnTo>
                  <a:lnTo>
                    <a:pt x="7619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776" name="object 3776" descr=""/>
            <p:cNvSpPr/>
            <p:nvPr/>
          </p:nvSpPr>
          <p:spPr>
            <a:xfrm>
              <a:off x="1032713" y="750662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14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14"/>
                  </a:lnTo>
                  <a:lnTo>
                    <a:pt x="0" y="3810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3809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777" name="object 3777" descr=""/>
            <p:cNvSpPr/>
            <p:nvPr/>
          </p:nvSpPr>
          <p:spPr>
            <a:xfrm>
              <a:off x="1032713" y="752185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778" name="object 3778" descr=""/>
            <p:cNvSpPr/>
            <p:nvPr/>
          </p:nvSpPr>
          <p:spPr>
            <a:xfrm>
              <a:off x="1032713" y="752185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779" name="object 3779" descr=""/>
            <p:cNvSpPr/>
            <p:nvPr/>
          </p:nvSpPr>
          <p:spPr>
            <a:xfrm>
              <a:off x="1032713" y="753708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780" name="object 3780" descr=""/>
            <p:cNvSpPr/>
            <p:nvPr/>
          </p:nvSpPr>
          <p:spPr>
            <a:xfrm>
              <a:off x="1032713" y="753708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781" name="object 3781" descr=""/>
            <p:cNvSpPr/>
            <p:nvPr/>
          </p:nvSpPr>
          <p:spPr>
            <a:xfrm>
              <a:off x="1032713" y="755229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10"/>
                  </a:lnTo>
                  <a:lnTo>
                    <a:pt x="7619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782" name="object 3782" descr=""/>
            <p:cNvSpPr/>
            <p:nvPr/>
          </p:nvSpPr>
          <p:spPr>
            <a:xfrm>
              <a:off x="1032713" y="755229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14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14"/>
                  </a:lnTo>
                  <a:lnTo>
                    <a:pt x="0" y="3810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3809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783" name="object 3783" descr=""/>
            <p:cNvSpPr/>
            <p:nvPr/>
          </p:nvSpPr>
          <p:spPr>
            <a:xfrm>
              <a:off x="1032713" y="756752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20"/>
                  </a:lnTo>
                  <a:lnTo>
                    <a:pt x="5918" y="7620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784" name="object 3784" descr=""/>
            <p:cNvSpPr/>
            <p:nvPr/>
          </p:nvSpPr>
          <p:spPr>
            <a:xfrm>
              <a:off x="1032713" y="756752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20"/>
                  </a:lnTo>
                  <a:lnTo>
                    <a:pt x="3809" y="7620"/>
                  </a:lnTo>
                  <a:lnTo>
                    <a:pt x="5918" y="7620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785" name="object 3785" descr=""/>
            <p:cNvSpPr/>
            <p:nvPr/>
          </p:nvSpPr>
          <p:spPr>
            <a:xfrm>
              <a:off x="1032713" y="758275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786" name="object 3786" descr=""/>
            <p:cNvSpPr/>
            <p:nvPr/>
          </p:nvSpPr>
          <p:spPr>
            <a:xfrm>
              <a:off x="1032713" y="758275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787" name="object 3787" descr=""/>
            <p:cNvSpPr/>
            <p:nvPr/>
          </p:nvSpPr>
          <p:spPr>
            <a:xfrm>
              <a:off x="1032713" y="759797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788" name="object 3788" descr=""/>
            <p:cNvSpPr/>
            <p:nvPr/>
          </p:nvSpPr>
          <p:spPr>
            <a:xfrm>
              <a:off x="1032713" y="759797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789" name="object 3789" descr=""/>
            <p:cNvSpPr/>
            <p:nvPr/>
          </p:nvSpPr>
          <p:spPr>
            <a:xfrm>
              <a:off x="1032713" y="761319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20"/>
                  </a:lnTo>
                  <a:lnTo>
                    <a:pt x="5918" y="7620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790" name="object 3790" descr=""/>
            <p:cNvSpPr/>
            <p:nvPr/>
          </p:nvSpPr>
          <p:spPr>
            <a:xfrm>
              <a:off x="1032713" y="761319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20"/>
                  </a:lnTo>
                  <a:lnTo>
                    <a:pt x="3809" y="7620"/>
                  </a:lnTo>
                  <a:lnTo>
                    <a:pt x="5918" y="7620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791" name="object 3791" descr=""/>
            <p:cNvSpPr/>
            <p:nvPr/>
          </p:nvSpPr>
          <p:spPr>
            <a:xfrm>
              <a:off x="1032713" y="762842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792" name="object 3792" descr=""/>
            <p:cNvSpPr/>
            <p:nvPr/>
          </p:nvSpPr>
          <p:spPr>
            <a:xfrm>
              <a:off x="1032713" y="762842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793" name="object 3793" descr=""/>
            <p:cNvSpPr/>
            <p:nvPr/>
          </p:nvSpPr>
          <p:spPr>
            <a:xfrm>
              <a:off x="1032713" y="764364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794" name="object 3794" descr=""/>
            <p:cNvSpPr/>
            <p:nvPr/>
          </p:nvSpPr>
          <p:spPr>
            <a:xfrm>
              <a:off x="1032713" y="764364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795" name="object 3795" descr=""/>
            <p:cNvSpPr/>
            <p:nvPr/>
          </p:nvSpPr>
          <p:spPr>
            <a:xfrm>
              <a:off x="1032713" y="765886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796" name="object 3796" descr=""/>
            <p:cNvSpPr/>
            <p:nvPr/>
          </p:nvSpPr>
          <p:spPr>
            <a:xfrm>
              <a:off x="1032713" y="765886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3809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797" name="object 3797" descr=""/>
            <p:cNvSpPr/>
            <p:nvPr/>
          </p:nvSpPr>
          <p:spPr>
            <a:xfrm>
              <a:off x="1032713" y="767408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798" name="object 3798" descr=""/>
            <p:cNvSpPr/>
            <p:nvPr/>
          </p:nvSpPr>
          <p:spPr>
            <a:xfrm>
              <a:off x="1032713" y="767408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799" name="object 3799" descr=""/>
            <p:cNvSpPr/>
            <p:nvPr/>
          </p:nvSpPr>
          <p:spPr>
            <a:xfrm>
              <a:off x="1032713" y="768931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800" name="object 3800" descr=""/>
            <p:cNvSpPr/>
            <p:nvPr/>
          </p:nvSpPr>
          <p:spPr>
            <a:xfrm>
              <a:off x="1032713" y="768931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801" name="object 3801" descr=""/>
            <p:cNvSpPr/>
            <p:nvPr/>
          </p:nvSpPr>
          <p:spPr>
            <a:xfrm>
              <a:off x="1032713" y="770453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10"/>
                  </a:lnTo>
                  <a:lnTo>
                    <a:pt x="7619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802" name="object 3802" descr=""/>
            <p:cNvSpPr/>
            <p:nvPr/>
          </p:nvSpPr>
          <p:spPr>
            <a:xfrm>
              <a:off x="1032713" y="770453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14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14"/>
                  </a:lnTo>
                  <a:lnTo>
                    <a:pt x="0" y="3810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3809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803" name="object 3803" descr=""/>
            <p:cNvSpPr/>
            <p:nvPr/>
          </p:nvSpPr>
          <p:spPr>
            <a:xfrm>
              <a:off x="1032713" y="771975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804" name="object 3804" descr=""/>
            <p:cNvSpPr/>
            <p:nvPr/>
          </p:nvSpPr>
          <p:spPr>
            <a:xfrm>
              <a:off x="1032713" y="771975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805" name="object 3805" descr=""/>
            <p:cNvSpPr/>
            <p:nvPr/>
          </p:nvSpPr>
          <p:spPr>
            <a:xfrm>
              <a:off x="1032713" y="773498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806" name="object 3806" descr=""/>
            <p:cNvSpPr/>
            <p:nvPr/>
          </p:nvSpPr>
          <p:spPr>
            <a:xfrm>
              <a:off x="1032713" y="773498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807" name="object 3807" descr=""/>
            <p:cNvSpPr/>
            <p:nvPr/>
          </p:nvSpPr>
          <p:spPr>
            <a:xfrm>
              <a:off x="1032713" y="775020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10"/>
                  </a:lnTo>
                  <a:lnTo>
                    <a:pt x="7619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808" name="object 3808" descr=""/>
            <p:cNvSpPr/>
            <p:nvPr/>
          </p:nvSpPr>
          <p:spPr>
            <a:xfrm>
              <a:off x="1032713" y="775020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14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14"/>
                  </a:lnTo>
                  <a:lnTo>
                    <a:pt x="0" y="3810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3809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809" name="object 3809" descr=""/>
            <p:cNvSpPr/>
            <p:nvPr/>
          </p:nvSpPr>
          <p:spPr>
            <a:xfrm>
              <a:off x="1032713" y="776542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810" name="object 3810" descr=""/>
            <p:cNvSpPr/>
            <p:nvPr/>
          </p:nvSpPr>
          <p:spPr>
            <a:xfrm>
              <a:off x="1032713" y="776542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811" name="object 3811" descr=""/>
            <p:cNvSpPr/>
            <p:nvPr/>
          </p:nvSpPr>
          <p:spPr>
            <a:xfrm>
              <a:off x="1032713" y="778065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812" name="object 3812" descr=""/>
            <p:cNvSpPr/>
            <p:nvPr/>
          </p:nvSpPr>
          <p:spPr>
            <a:xfrm>
              <a:off x="1032713" y="778065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813" name="object 3813" descr=""/>
            <p:cNvSpPr/>
            <p:nvPr/>
          </p:nvSpPr>
          <p:spPr>
            <a:xfrm>
              <a:off x="1032713" y="779588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814" name="object 3814" descr=""/>
            <p:cNvSpPr/>
            <p:nvPr/>
          </p:nvSpPr>
          <p:spPr>
            <a:xfrm>
              <a:off x="1032713" y="779588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815" name="object 3815" descr=""/>
            <p:cNvSpPr/>
            <p:nvPr/>
          </p:nvSpPr>
          <p:spPr>
            <a:xfrm>
              <a:off x="1032713" y="781109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19"/>
                  </a:lnTo>
                  <a:lnTo>
                    <a:pt x="5918" y="7619"/>
                  </a:lnTo>
                  <a:lnTo>
                    <a:pt x="7619" y="5905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816" name="object 3816" descr=""/>
            <p:cNvSpPr/>
            <p:nvPr/>
          </p:nvSpPr>
          <p:spPr>
            <a:xfrm>
              <a:off x="1032713" y="781109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14" y="7619"/>
                  </a:lnTo>
                  <a:lnTo>
                    <a:pt x="3809" y="7619"/>
                  </a:lnTo>
                  <a:lnTo>
                    <a:pt x="5918" y="7619"/>
                  </a:lnTo>
                  <a:lnTo>
                    <a:pt x="7619" y="5905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817" name="object 3817" descr=""/>
            <p:cNvSpPr/>
            <p:nvPr/>
          </p:nvSpPr>
          <p:spPr>
            <a:xfrm>
              <a:off x="1032713" y="782632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818" name="object 3818" descr=""/>
            <p:cNvSpPr/>
            <p:nvPr/>
          </p:nvSpPr>
          <p:spPr>
            <a:xfrm>
              <a:off x="1032713" y="782632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819" name="object 3819" descr=""/>
            <p:cNvSpPr/>
            <p:nvPr/>
          </p:nvSpPr>
          <p:spPr>
            <a:xfrm>
              <a:off x="1032713" y="784155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820" name="object 3820" descr=""/>
            <p:cNvSpPr/>
            <p:nvPr/>
          </p:nvSpPr>
          <p:spPr>
            <a:xfrm>
              <a:off x="1032713" y="784155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821" name="object 3821" descr=""/>
            <p:cNvSpPr/>
            <p:nvPr/>
          </p:nvSpPr>
          <p:spPr>
            <a:xfrm>
              <a:off x="1032713" y="785676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19"/>
                  </a:lnTo>
                  <a:lnTo>
                    <a:pt x="5918" y="7619"/>
                  </a:lnTo>
                  <a:lnTo>
                    <a:pt x="7619" y="5905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822" name="object 3822" descr=""/>
            <p:cNvSpPr/>
            <p:nvPr/>
          </p:nvSpPr>
          <p:spPr>
            <a:xfrm>
              <a:off x="1032713" y="785676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14" y="7619"/>
                  </a:lnTo>
                  <a:lnTo>
                    <a:pt x="3809" y="7619"/>
                  </a:lnTo>
                  <a:lnTo>
                    <a:pt x="5918" y="7619"/>
                  </a:lnTo>
                  <a:lnTo>
                    <a:pt x="7619" y="5905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823" name="object 3823" descr=""/>
            <p:cNvSpPr/>
            <p:nvPr/>
          </p:nvSpPr>
          <p:spPr>
            <a:xfrm>
              <a:off x="1032713" y="787199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824" name="object 3824" descr=""/>
            <p:cNvSpPr/>
            <p:nvPr/>
          </p:nvSpPr>
          <p:spPr>
            <a:xfrm>
              <a:off x="1032713" y="787199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825" name="object 3825" descr=""/>
            <p:cNvSpPr/>
            <p:nvPr/>
          </p:nvSpPr>
          <p:spPr>
            <a:xfrm>
              <a:off x="1032713" y="788722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826" name="object 3826" descr=""/>
            <p:cNvSpPr/>
            <p:nvPr/>
          </p:nvSpPr>
          <p:spPr>
            <a:xfrm>
              <a:off x="1032713" y="788722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827" name="object 3827" descr=""/>
            <p:cNvSpPr/>
            <p:nvPr/>
          </p:nvSpPr>
          <p:spPr>
            <a:xfrm>
              <a:off x="1032713" y="790243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18"/>
                  </a:lnTo>
                  <a:lnTo>
                    <a:pt x="1714" y="7619"/>
                  </a:lnTo>
                  <a:lnTo>
                    <a:pt x="5918" y="7619"/>
                  </a:lnTo>
                  <a:lnTo>
                    <a:pt x="7619" y="5918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828" name="object 3828" descr=""/>
            <p:cNvSpPr/>
            <p:nvPr/>
          </p:nvSpPr>
          <p:spPr>
            <a:xfrm>
              <a:off x="1032713" y="790243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18"/>
                  </a:lnTo>
                  <a:lnTo>
                    <a:pt x="1714" y="7619"/>
                  </a:lnTo>
                  <a:lnTo>
                    <a:pt x="3809" y="7619"/>
                  </a:lnTo>
                  <a:lnTo>
                    <a:pt x="5918" y="7619"/>
                  </a:lnTo>
                  <a:lnTo>
                    <a:pt x="7619" y="5918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829" name="object 3829" descr=""/>
            <p:cNvSpPr/>
            <p:nvPr/>
          </p:nvSpPr>
          <p:spPr>
            <a:xfrm>
              <a:off x="1032713" y="791766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830" name="object 3830" descr=""/>
            <p:cNvSpPr/>
            <p:nvPr/>
          </p:nvSpPr>
          <p:spPr>
            <a:xfrm>
              <a:off x="1032713" y="791766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831" name="object 3831" descr=""/>
            <p:cNvSpPr/>
            <p:nvPr/>
          </p:nvSpPr>
          <p:spPr>
            <a:xfrm>
              <a:off x="1032713" y="793289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832" name="object 3832" descr=""/>
            <p:cNvSpPr/>
            <p:nvPr/>
          </p:nvSpPr>
          <p:spPr>
            <a:xfrm>
              <a:off x="1032713" y="793289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833" name="object 3833" descr=""/>
            <p:cNvSpPr/>
            <p:nvPr/>
          </p:nvSpPr>
          <p:spPr>
            <a:xfrm>
              <a:off x="1032713" y="794810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14" y="7619"/>
                  </a:lnTo>
                  <a:lnTo>
                    <a:pt x="5918" y="7619"/>
                  </a:lnTo>
                  <a:lnTo>
                    <a:pt x="7619" y="5918"/>
                  </a:lnTo>
                  <a:lnTo>
                    <a:pt x="7619" y="3809"/>
                  </a:lnTo>
                  <a:lnTo>
                    <a:pt x="7619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834" name="object 3834" descr=""/>
            <p:cNvSpPr/>
            <p:nvPr/>
          </p:nvSpPr>
          <p:spPr>
            <a:xfrm>
              <a:off x="1032713" y="794810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14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14"/>
                  </a:lnTo>
                  <a:lnTo>
                    <a:pt x="0" y="3809"/>
                  </a:lnTo>
                  <a:lnTo>
                    <a:pt x="0" y="5918"/>
                  </a:lnTo>
                  <a:lnTo>
                    <a:pt x="1714" y="7619"/>
                  </a:lnTo>
                  <a:lnTo>
                    <a:pt x="3809" y="7619"/>
                  </a:lnTo>
                  <a:lnTo>
                    <a:pt x="5918" y="7619"/>
                  </a:lnTo>
                  <a:lnTo>
                    <a:pt x="7619" y="5918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835" name="object 3835" descr=""/>
            <p:cNvSpPr/>
            <p:nvPr/>
          </p:nvSpPr>
          <p:spPr>
            <a:xfrm>
              <a:off x="1032713" y="796333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836" name="object 3836" descr=""/>
            <p:cNvSpPr/>
            <p:nvPr/>
          </p:nvSpPr>
          <p:spPr>
            <a:xfrm>
              <a:off x="1032713" y="796333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837" name="object 3837" descr=""/>
            <p:cNvSpPr/>
            <p:nvPr/>
          </p:nvSpPr>
          <p:spPr>
            <a:xfrm>
              <a:off x="1032713" y="797855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838" name="object 3838" descr=""/>
            <p:cNvSpPr/>
            <p:nvPr/>
          </p:nvSpPr>
          <p:spPr>
            <a:xfrm>
              <a:off x="1032713" y="797855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839" name="object 3839" descr=""/>
            <p:cNvSpPr/>
            <p:nvPr/>
          </p:nvSpPr>
          <p:spPr>
            <a:xfrm>
              <a:off x="1032713" y="799377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14" y="7619"/>
                  </a:lnTo>
                  <a:lnTo>
                    <a:pt x="5918" y="7619"/>
                  </a:lnTo>
                  <a:lnTo>
                    <a:pt x="7619" y="5918"/>
                  </a:lnTo>
                  <a:lnTo>
                    <a:pt x="7619" y="3809"/>
                  </a:lnTo>
                  <a:lnTo>
                    <a:pt x="7619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840" name="object 3840" descr=""/>
            <p:cNvSpPr/>
            <p:nvPr/>
          </p:nvSpPr>
          <p:spPr>
            <a:xfrm>
              <a:off x="1032713" y="799377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14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14"/>
                  </a:lnTo>
                  <a:lnTo>
                    <a:pt x="0" y="3809"/>
                  </a:lnTo>
                  <a:lnTo>
                    <a:pt x="0" y="5918"/>
                  </a:lnTo>
                  <a:lnTo>
                    <a:pt x="1714" y="7619"/>
                  </a:lnTo>
                  <a:lnTo>
                    <a:pt x="3809" y="7619"/>
                  </a:lnTo>
                  <a:lnTo>
                    <a:pt x="5918" y="7619"/>
                  </a:lnTo>
                  <a:lnTo>
                    <a:pt x="7619" y="5918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841" name="object 3841" descr=""/>
            <p:cNvSpPr/>
            <p:nvPr/>
          </p:nvSpPr>
          <p:spPr>
            <a:xfrm>
              <a:off x="1032713" y="800900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842" name="object 3842" descr=""/>
            <p:cNvSpPr/>
            <p:nvPr/>
          </p:nvSpPr>
          <p:spPr>
            <a:xfrm>
              <a:off x="1032713" y="800900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843" name="object 3843" descr=""/>
            <p:cNvSpPr/>
            <p:nvPr/>
          </p:nvSpPr>
          <p:spPr>
            <a:xfrm>
              <a:off x="1032713" y="802422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844" name="object 3844" descr=""/>
            <p:cNvSpPr/>
            <p:nvPr/>
          </p:nvSpPr>
          <p:spPr>
            <a:xfrm>
              <a:off x="1032713" y="802422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845" name="object 3845" descr=""/>
            <p:cNvSpPr/>
            <p:nvPr/>
          </p:nvSpPr>
          <p:spPr>
            <a:xfrm>
              <a:off x="1032713" y="803945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846" name="object 3846" descr=""/>
            <p:cNvSpPr/>
            <p:nvPr/>
          </p:nvSpPr>
          <p:spPr>
            <a:xfrm>
              <a:off x="1032713" y="803945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847" name="object 3847" descr=""/>
            <p:cNvSpPr/>
            <p:nvPr/>
          </p:nvSpPr>
          <p:spPr>
            <a:xfrm>
              <a:off x="1032713" y="805467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19"/>
                  </a:lnTo>
                  <a:lnTo>
                    <a:pt x="5918" y="7619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848" name="object 3848" descr=""/>
            <p:cNvSpPr/>
            <p:nvPr/>
          </p:nvSpPr>
          <p:spPr>
            <a:xfrm>
              <a:off x="1032713" y="805467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19"/>
                  </a:lnTo>
                  <a:lnTo>
                    <a:pt x="3809" y="7619"/>
                  </a:lnTo>
                  <a:lnTo>
                    <a:pt x="5918" y="7619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849" name="object 3849" descr=""/>
            <p:cNvSpPr/>
            <p:nvPr/>
          </p:nvSpPr>
          <p:spPr>
            <a:xfrm>
              <a:off x="1032713" y="806989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850" name="object 3850" descr=""/>
            <p:cNvSpPr/>
            <p:nvPr/>
          </p:nvSpPr>
          <p:spPr>
            <a:xfrm>
              <a:off x="1032713" y="806989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851" name="object 3851" descr=""/>
            <p:cNvSpPr/>
            <p:nvPr/>
          </p:nvSpPr>
          <p:spPr>
            <a:xfrm>
              <a:off x="1032713" y="808512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852" name="object 3852" descr=""/>
            <p:cNvSpPr/>
            <p:nvPr/>
          </p:nvSpPr>
          <p:spPr>
            <a:xfrm>
              <a:off x="1032713" y="808512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853" name="object 3853" descr=""/>
            <p:cNvSpPr/>
            <p:nvPr/>
          </p:nvSpPr>
          <p:spPr>
            <a:xfrm>
              <a:off x="1032713" y="810033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19"/>
                  </a:lnTo>
                  <a:lnTo>
                    <a:pt x="5918" y="7619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854" name="object 3854" descr=""/>
            <p:cNvSpPr/>
            <p:nvPr/>
          </p:nvSpPr>
          <p:spPr>
            <a:xfrm>
              <a:off x="1032713" y="810033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19"/>
                  </a:lnTo>
                  <a:lnTo>
                    <a:pt x="3809" y="7619"/>
                  </a:lnTo>
                  <a:lnTo>
                    <a:pt x="5918" y="7619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855" name="object 3855" descr=""/>
            <p:cNvSpPr/>
            <p:nvPr/>
          </p:nvSpPr>
          <p:spPr>
            <a:xfrm>
              <a:off x="1032713" y="811556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856" name="object 3856" descr=""/>
            <p:cNvSpPr/>
            <p:nvPr/>
          </p:nvSpPr>
          <p:spPr>
            <a:xfrm>
              <a:off x="1032713" y="811556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857" name="object 3857" descr=""/>
            <p:cNvSpPr/>
            <p:nvPr/>
          </p:nvSpPr>
          <p:spPr>
            <a:xfrm>
              <a:off x="1032713" y="813079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858" name="object 3858" descr=""/>
            <p:cNvSpPr/>
            <p:nvPr/>
          </p:nvSpPr>
          <p:spPr>
            <a:xfrm>
              <a:off x="1032713" y="813079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859" name="object 3859" descr=""/>
            <p:cNvSpPr/>
            <p:nvPr/>
          </p:nvSpPr>
          <p:spPr>
            <a:xfrm>
              <a:off x="1032713" y="814600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18"/>
                  </a:lnTo>
                  <a:lnTo>
                    <a:pt x="1714" y="7619"/>
                  </a:lnTo>
                  <a:lnTo>
                    <a:pt x="5918" y="7619"/>
                  </a:lnTo>
                  <a:lnTo>
                    <a:pt x="7619" y="5918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860" name="object 3860" descr=""/>
            <p:cNvSpPr/>
            <p:nvPr/>
          </p:nvSpPr>
          <p:spPr>
            <a:xfrm>
              <a:off x="1032713" y="814600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18"/>
                  </a:lnTo>
                  <a:lnTo>
                    <a:pt x="1714" y="7619"/>
                  </a:lnTo>
                  <a:lnTo>
                    <a:pt x="3809" y="7619"/>
                  </a:lnTo>
                  <a:lnTo>
                    <a:pt x="5918" y="7619"/>
                  </a:lnTo>
                  <a:lnTo>
                    <a:pt x="7619" y="5918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861" name="object 3861" descr=""/>
            <p:cNvSpPr/>
            <p:nvPr/>
          </p:nvSpPr>
          <p:spPr>
            <a:xfrm>
              <a:off x="1032713" y="816123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862" name="object 3862" descr=""/>
            <p:cNvSpPr/>
            <p:nvPr/>
          </p:nvSpPr>
          <p:spPr>
            <a:xfrm>
              <a:off x="1032713" y="816123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863" name="object 3863" descr=""/>
            <p:cNvSpPr/>
            <p:nvPr/>
          </p:nvSpPr>
          <p:spPr>
            <a:xfrm>
              <a:off x="1032713" y="817646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864" name="object 3864" descr=""/>
            <p:cNvSpPr/>
            <p:nvPr/>
          </p:nvSpPr>
          <p:spPr>
            <a:xfrm>
              <a:off x="1032713" y="817646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865" name="object 3865" descr=""/>
            <p:cNvSpPr/>
            <p:nvPr/>
          </p:nvSpPr>
          <p:spPr>
            <a:xfrm>
              <a:off x="1032713" y="819167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14" y="7619"/>
                  </a:lnTo>
                  <a:lnTo>
                    <a:pt x="5918" y="7619"/>
                  </a:lnTo>
                  <a:lnTo>
                    <a:pt x="7619" y="5918"/>
                  </a:lnTo>
                  <a:lnTo>
                    <a:pt x="7619" y="3809"/>
                  </a:lnTo>
                  <a:lnTo>
                    <a:pt x="7619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866" name="object 3866" descr=""/>
            <p:cNvSpPr/>
            <p:nvPr/>
          </p:nvSpPr>
          <p:spPr>
            <a:xfrm>
              <a:off x="1032713" y="819167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14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14"/>
                  </a:lnTo>
                  <a:lnTo>
                    <a:pt x="0" y="3809"/>
                  </a:lnTo>
                  <a:lnTo>
                    <a:pt x="0" y="5918"/>
                  </a:lnTo>
                  <a:lnTo>
                    <a:pt x="1714" y="7619"/>
                  </a:lnTo>
                  <a:lnTo>
                    <a:pt x="3809" y="7619"/>
                  </a:lnTo>
                  <a:lnTo>
                    <a:pt x="5918" y="7619"/>
                  </a:lnTo>
                  <a:lnTo>
                    <a:pt x="7619" y="5918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867" name="object 3867" descr=""/>
            <p:cNvSpPr/>
            <p:nvPr/>
          </p:nvSpPr>
          <p:spPr>
            <a:xfrm>
              <a:off x="1032713" y="820690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868" name="object 3868" descr=""/>
            <p:cNvSpPr/>
            <p:nvPr/>
          </p:nvSpPr>
          <p:spPr>
            <a:xfrm>
              <a:off x="1032713" y="820690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869" name="object 3869" descr=""/>
            <p:cNvSpPr/>
            <p:nvPr/>
          </p:nvSpPr>
          <p:spPr>
            <a:xfrm>
              <a:off x="1032713" y="822213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870" name="object 3870" descr=""/>
            <p:cNvSpPr/>
            <p:nvPr/>
          </p:nvSpPr>
          <p:spPr>
            <a:xfrm>
              <a:off x="1032713" y="822213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871" name="object 3871" descr=""/>
            <p:cNvSpPr/>
            <p:nvPr/>
          </p:nvSpPr>
          <p:spPr>
            <a:xfrm>
              <a:off x="1032713" y="823734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14" y="7619"/>
                  </a:lnTo>
                  <a:lnTo>
                    <a:pt x="5918" y="7619"/>
                  </a:lnTo>
                  <a:lnTo>
                    <a:pt x="7619" y="5918"/>
                  </a:lnTo>
                  <a:lnTo>
                    <a:pt x="7619" y="3809"/>
                  </a:lnTo>
                  <a:lnTo>
                    <a:pt x="7619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872" name="object 3872" descr=""/>
            <p:cNvSpPr/>
            <p:nvPr/>
          </p:nvSpPr>
          <p:spPr>
            <a:xfrm>
              <a:off x="1032713" y="823734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14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14"/>
                  </a:lnTo>
                  <a:lnTo>
                    <a:pt x="0" y="3809"/>
                  </a:lnTo>
                  <a:lnTo>
                    <a:pt x="0" y="5918"/>
                  </a:lnTo>
                  <a:lnTo>
                    <a:pt x="1714" y="7619"/>
                  </a:lnTo>
                  <a:lnTo>
                    <a:pt x="3809" y="7619"/>
                  </a:lnTo>
                  <a:lnTo>
                    <a:pt x="5918" y="7619"/>
                  </a:lnTo>
                  <a:lnTo>
                    <a:pt x="7619" y="5918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873" name="object 3873" descr=""/>
            <p:cNvSpPr/>
            <p:nvPr/>
          </p:nvSpPr>
          <p:spPr>
            <a:xfrm>
              <a:off x="1032713" y="825257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20"/>
                  </a:lnTo>
                  <a:lnTo>
                    <a:pt x="5918" y="7620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874" name="object 3874" descr=""/>
            <p:cNvSpPr/>
            <p:nvPr/>
          </p:nvSpPr>
          <p:spPr>
            <a:xfrm>
              <a:off x="1032713" y="825257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20"/>
                  </a:lnTo>
                  <a:lnTo>
                    <a:pt x="3809" y="7620"/>
                  </a:lnTo>
                  <a:lnTo>
                    <a:pt x="5918" y="7620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875" name="object 3875" descr=""/>
            <p:cNvSpPr/>
            <p:nvPr/>
          </p:nvSpPr>
          <p:spPr>
            <a:xfrm>
              <a:off x="1032713" y="826780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876" name="object 3876" descr=""/>
            <p:cNvSpPr/>
            <p:nvPr/>
          </p:nvSpPr>
          <p:spPr>
            <a:xfrm>
              <a:off x="1032713" y="826780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877" name="object 3877" descr=""/>
            <p:cNvSpPr/>
            <p:nvPr/>
          </p:nvSpPr>
          <p:spPr>
            <a:xfrm>
              <a:off x="1032713" y="828302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878" name="object 3878" descr=""/>
            <p:cNvSpPr/>
            <p:nvPr/>
          </p:nvSpPr>
          <p:spPr>
            <a:xfrm>
              <a:off x="1032713" y="828302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879" name="object 3879" descr=""/>
            <p:cNvSpPr/>
            <p:nvPr/>
          </p:nvSpPr>
          <p:spPr>
            <a:xfrm>
              <a:off x="1032713" y="829824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20"/>
                  </a:lnTo>
                  <a:lnTo>
                    <a:pt x="5918" y="7620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880" name="object 3880" descr=""/>
            <p:cNvSpPr/>
            <p:nvPr/>
          </p:nvSpPr>
          <p:spPr>
            <a:xfrm>
              <a:off x="1032713" y="829824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20"/>
                  </a:lnTo>
                  <a:lnTo>
                    <a:pt x="3809" y="7620"/>
                  </a:lnTo>
                  <a:lnTo>
                    <a:pt x="5918" y="7620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881" name="object 3881" descr=""/>
            <p:cNvSpPr/>
            <p:nvPr/>
          </p:nvSpPr>
          <p:spPr>
            <a:xfrm>
              <a:off x="1032713" y="831347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882" name="object 3882" descr=""/>
            <p:cNvSpPr/>
            <p:nvPr/>
          </p:nvSpPr>
          <p:spPr>
            <a:xfrm>
              <a:off x="1032713" y="831347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883" name="object 3883" descr=""/>
            <p:cNvSpPr/>
            <p:nvPr/>
          </p:nvSpPr>
          <p:spPr>
            <a:xfrm>
              <a:off x="1032713" y="832869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884" name="object 3884" descr=""/>
            <p:cNvSpPr/>
            <p:nvPr/>
          </p:nvSpPr>
          <p:spPr>
            <a:xfrm>
              <a:off x="1032713" y="832869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885" name="object 3885" descr=""/>
            <p:cNvSpPr/>
            <p:nvPr/>
          </p:nvSpPr>
          <p:spPr>
            <a:xfrm>
              <a:off x="1032713" y="834391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20"/>
                  </a:lnTo>
                  <a:lnTo>
                    <a:pt x="5918" y="7620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886" name="object 3886" descr=""/>
            <p:cNvSpPr/>
            <p:nvPr/>
          </p:nvSpPr>
          <p:spPr>
            <a:xfrm>
              <a:off x="1032713" y="834391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20"/>
                  </a:lnTo>
                  <a:lnTo>
                    <a:pt x="3809" y="7620"/>
                  </a:lnTo>
                  <a:lnTo>
                    <a:pt x="5918" y="7620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887" name="object 3887" descr=""/>
            <p:cNvSpPr/>
            <p:nvPr/>
          </p:nvSpPr>
          <p:spPr>
            <a:xfrm>
              <a:off x="1032713" y="835913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888" name="object 3888" descr=""/>
            <p:cNvSpPr/>
            <p:nvPr/>
          </p:nvSpPr>
          <p:spPr>
            <a:xfrm>
              <a:off x="1032713" y="835913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889" name="object 3889" descr=""/>
            <p:cNvSpPr/>
            <p:nvPr/>
          </p:nvSpPr>
          <p:spPr>
            <a:xfrm>
              <a:off x="1032713" y="837436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890" name="object 3890" descr=""/>
            <p:cNvSpPr/>
            <p:nvPr/>
          </p:nvSpPr>
          <p:spPr>
            <a:xfrm>
              <a:off x="1032713" y="837436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891" name="object 3891" descr=""/>
            <p:cNvSpPr/>
            <p:nvPr/>
          </p:nvSpPr>
          <p:spPr>
            <a:xfrm>
              <a:off x="1032713" y="838958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10"/>
                  </a:lnTo>
                  <a:lnTo>
                    <a:pt x="7619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892" name="object 3892" descr=""/>
            <p:cNvSpPr/>
            <p:nvPr/>
          </p:nvSpPr>
          <p:spPr>
            <a:xfrm>
              <a:off x="1032713" y="838958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14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14"/>
                  </a:lnTo>
                  <a:lnTo>
                    <a:pt x="0" y="3810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3809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893" name="object 3893" descr=""/>
            <p:cNvSpPr/>
            <p:nvPr/>
          </p:nvSpPr>
          <p:spPr>
            <a:xfrm>
              <a:off x="1032713" y="840480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894" name="object 3894" descr=""/>
            <p:cNvSpPr/>
            <p:nvPr/>
          </p:nvSpPr>
          <p:spPr>
            <a:xfrm>
              <a:off x="1032713" y="840480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895" name="object 3895" descr=""/>
            <p:cNvSpPr/>
            <p:nvPr/>
          </p:nvSpPr>
          <p:spPr>
            <a:xfrm>
              <a:off x="1032713" y="842003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896" name="object 3896" descr=""/>
            <p:cNvSpPr/>
            <p:nvPr/>
          </p:nvSpPr>
          <p:spPr>
            <a:xfrm>
              <a:off x="1032713" y="842003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897" name="object 3897" descr=""/>
            <p:cNvSpPr/>
            <p:nvPr/>
          </p:nvSpPr>
          <p:spPr>
            <a:xfrm>
              <a:off x="1032713" y="843525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10"/>
                  </a:lnTo>
                  <a:lnTo>
                    <a:pt x="7619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898" name="object 3898" descr=""/>
            <p:cNvSpPr/>
            <p:nvPr/>
          </p:nvSpPr>
          <p:spPr>
            <a:xfrm>
              <a:off x="1032713" y="843525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14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14"/>
                  </a:lnTo>
                  <a:lnTo>
                    <a:pt x="0" y="3810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3809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899" name="object 3899" descr=""/>
            <p:cNvSpPr/>
            <p:nvPr/>
          </p:nvSpPr>
          <p:spPr>
            <a:xfrm>
              <a:off x="1032713" y="845047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900" name="object 3900" descr=""/>
            <p:cNvSpPr/>
            <p:nvPr/>
          </p:nvSpPr>
          <p:spPr>
            <a:xfrm>
              <a:off x="1032713" y="845047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901" name="object 3901" descr=""/>
            <p:cNvSpPr/>
            <p:nvPr/>
          </p:nvSpPr>
          <p:spPr>
            <a:xfrm>
              <a:off x="1032713" y="846570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902" name="object 3902" descr=""/>
            <p:cNvSpPr/>
            <p:nvPr/>
          </p:nvSpPr>
          <p:spPr>
            <a:xfrm>
              <a:off x="1032713" y="846570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903" name="object 3903" descr=""/>
            <p:cNvSpPr/>
            <p:nvPr/>
          </p:nvSpPr>
          <p:spPr>
            <a:xfrm>
              <a:off x="1032713" y="848092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10"/>
                  </a:lnTo>
                  <a:lnTo>
                    <a:pt x="7619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904" name="object 3904" descr=""/>
            <p:cNvSpPr/>
            <p:nvPr/>
          </p:nvSpPr>
          <p:spPr>
            <a:xfrm>
              <a:off x="1032713" y="848092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14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14"/>
                  </a:lnTo>
                  <a:lnTo>
                    <a:pt x="0" y="3810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3809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905" name="object 3905" descr=""/>
            <p:cNvSpPr/>
            <p:nvPr/>
          </p:nvSpPr>
          <p:spPr>
            <a:xfrm>
              <a:off x="1032713" y="849614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19"/>
                  </a:lnTo>
                  <a:lnTo>
                    <a:pt x="5918" y="7619"/>
                  </a:lnTo>
                  <a:lnTo>
                    <a:pt x="7619" y="5905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906" name="object 3906" descr=""/>
            <p:cNvSpPr/>
            <p:nvPr/>
          </p:nvSpPr>
          <p:spPr>
            <a:xfrm>
              <a:off x="1032713" y="849614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14" y="7619"/>
                  </a:lnTo>
                  <a:lnTo>
                    <a:pt x="3809" y="7619"/>
                  </a:lnTo>
                  <a:lnTo>
                    <a:pt x="5918" y="7619"/>
                  </a:lnTo>
                  <a:lnTo>
                    <a:pt x="7619" y="5905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907" name="object 3907" descr=""/>
            <p:cNvSpPr/>
            <p:nvPr/>
          </p:nvSpPr>
          <p:spPr>
            <a:xfrm>
              <a:off x="1032713" y="851137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908" name="object 3908" descr=""/>
            <p:cNvSpPr/>
            <p:nvPr/>
          </p:nvSpPr>
          <p:spPr>
            <a:xfrm>
              <a:off x="1032713" y="851137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909" name="object 3909" descr=""/>
            <p:cNvSpPr/>
            <p:nvPr/>
          </p:nvSpPr>
          <p:spPr>
            <a:xfrm>
              <a:off x="1032713" y="852660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910" name="object 3910" descr=""/>
            <p:cNvSpPr/>
            <p:nvPr/>
          </p:nvSpPr>
          <p:spPr>
            <a:xfrm>
              <a:off x="1032713" y="852660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911" name="object 3911" descr=""/>
            <p:cNvSpPr/>
            <p:nvPr/>
          </p:nvSpPr>
          <p:spPr>
            <a:xfrm>
              <a:off x="1032713" y="854181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19"/>
                  </a:lnTo>
                  <a:lnTo>
                    <a:pt x="5918" y="7619"/>
                  </a:lnTo>
                  <a:lnTo>
                    <a:pt x="7619" y="5905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912" name="object 3912" descr=""/>
            <p:cNvSpPr/>
            <p:nvPr/>
          </p:nvSpPr>
          <p:spPr>
            <a:xfrm>
              <a:off x="1032713" y="854181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14" y="7619"/>
                  </a:lnTo>
                  <a:lnTo>
                    <a:pt x="3809" y="7619"/>
                  </a:lnTo>
                  <a:lnTo>
                    <a:pt x="5918" y="7619"/>
                  </a:lnTo>
                  <a:lnTo>
                    <a:pt x="7619" y="5905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913" name="object 3913" descr=""/>
            <p:cNvSpPr/>
            <p:nvPr/>
          </p:nvSpPr>
          <p:spPr>
            <a:xfrm>
              <a:off x="1032713" y="855704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914" name="object 3914" descr=""/>
            <p:cNvSpPr/>
            <p:nvPr/>
          </p:nvSpPr>
          <p:spPr>
            <a:xfrm>
              <a:off x="1032713" y="855704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915" name="object 3915" descr=""/>
            <p:cNvSpPr/>
            <p:nvPr/>
          </p:nvSpPr>
          <p:spPr>
            <a:xfrm>
              <a:off x="1032713" y="857227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916" name="object 3916" descr=""/>
            <p:cNvSpPr/>
            <p:nvPr/>
          </p:nvSpPr>
          <p:spPr>
            <a:xfrm>
              <a:off x="1032713" y="857227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917" name="object 3917" descr=""/>
            <p:cNvSpPr/>
            <p:nvPr/>
          </p:nvSpPr>
          <p:spPr>
            <a:xfrm>
              <a:off x="1032713" y="858748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18"/>
                  </a:lnTo>
                  <a:lnTo>
                    <a:pt x="1714" y="7619"/>
                  </a:lnTo>
                  <a:lnTo>
                    <a:pt x="5918" y="7619"/>
                  </a:lnTo>
                  <a:lnTo>
                    <a:pt x="7619" y="5918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918" name="object 3918" descr=""/>
            <p:cNvSpPr/>
            <p:nvPr/>
          </p:nvSpPr>
          <p:spPr>
            <a:xfrm>
              <a:off x="1032713" y="858748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18"/>
                  </a:lnTo>
                  <a:lnTo>
                    <a:pt x="1714" y="7619"/>
                  </a:lnTo>
                  <a:lnTo>
                    <a:pt x="3809" y="7619"/>
                  </a:lnTo>
                  <a:lnTo>
                    <a:pt x="5918" y="7619"/>
                  </a:lnTo>
                  <a:lnTo>
                    <a:pt x="7619" y="5918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919" name="object 3919" descr=""/>
            <p:cNvSpPr/>
            <p:nvPr/>
          </p:nvSpPr>
          <p:spPr>
            <a:xfrm>
              <a:off x="1032713" y="860271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920" name="object 3920" descr=""/>
            <p:cNvSpPr/>
            <p:nvPr/>
          </p:nvSpPr>
          <p:spPr>
            <a:xfrm>
              <a:off x="1032713" y="860271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921" name="object 3921" descr=""/>
            <p:cNvSpPr/>
            <p:nvPr/>
          </p:nvSpPr>
          <p:spPr>
            <a:xfrm>
              <a:off x="1032713" y="861794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922" name="object 3922" descr=""/>
            <p:cNvSpPr/>
            <p:nvPr/>
          </p:nvSpPr>
          <p:spPr>
            <a:xfrm>
              <a:off x="1032713" y="861794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923" name="object 3923" descr=""/>
            <p:cNvSpPr/>
            <p:nvPr/>
          </p:nvSpPr>
          <p:spPr>
            <a:xfrm>
              <a:off x="1032713" y="863315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14" y="7619"/>
                  </a:lnTo>
                  <a:lnTo>
                    <a:pt x="5918" y="7619"/>
                  </a:lnTo>
                  <a:lnTo>
                    <a:pt x="7619" y="5918"/>
                  </a:lnTo>
                  <a:lnTo>
                    <a:pt x="7619" y="3809"/>
                  </a:lnTo>
                  <a:lnTo>
                    <a:pt x="7619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924" name="object 3924" descr=""/>
            <p:cNvSpPr/>
            <p:nvPr/>
          </p:nvSpPr>
          <p:spPr>
            <a:xfrm>
              <a:off x="1032713" y="863315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14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14"/>
                  </a:lnTo>
                  <a:lnTo>
                    <a:pt x="0" y="3809"/>
                  </a:lnTo>
                  <a:lnTo>
                    <a:pt x="0" y="5918"/>
                  </a:lnTo>
                  <a:lnTo>
                    <a:pt x="1714" y="7619"/>
                  </a:lnTo>
                  <a:lnTo>
                    <a:pt x="3809" y="7619"/>
                  </a:lnTo>
                  <a:lnTo>
                    <a:pt x="5918" y="7619"/>
                  </a:lnTo>
                  <a:lnTo>
                    <a:pt x="7619" y="5918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925" name="object 3925" descr=""/>
            <p:cNvSpPr/>
            <p:nvPr/>
          </p:nvSpPr>
          <p:spPr>
            <a:xfrm>
              <a:off x="1032713" y="864838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926" name="object 3926" descr=""/>
            <p:cNvSpPr/>
            <p:nvPr/>
          </p:nvSpPr>
          <p:spPr>
            <a:xfrm>
              <a:off x="1032713" y="864838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927" name="object 3927" descr=""/>
            <p:cNvSpPr/>
            <p:nvPr/>
          </p:nvSpPr>
          <p:spPr>
            <a:xfrm>
              <a:off x="1032713" y="866360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928" name="object 3928" descr=""/>
            <p:cNvSpPr/>
            <p:nvPr/>
          </p:nvSpPr>
          <p:spPr>
            <a:xfrm>
              <a:off x="1032713" y="866360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929" name="object 3929" descr=""/>
            <p:cNvSpPr/>
            <p:nvPr/>
          </p:nvSpPr>
          <p:spPr>
            <a:xfrm>
              <a:off x="1032713" y="867882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14" y="7619"/>
                  </a:lnTo>
                  <a:lnTo>
                    <a:pt x="5918" y="7619"/>
                  </a:lnTo>
                  <a:lnTo>
                    <a:pt x="7619" y="5918"/>
                  </a:lnTo>
                  <a:lnTo>
                    <a:pt x="7619" y="3809"/>
                  </a:lnTo>
                  <a:lnTo>
                    <a:pt x="7619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930" name="object 3930" descr=""/>
            <p:cNvSpPr/>
            <p:nvPr/>
          </p:nvSpPr>
          <p:spPr>
            <a:xfrm>
              <a:off x="1032713" y="867882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14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14"/>
                  </a:lnTo>
                  <a:lnTo>
                    <a:pt x="0" y="3809"/>
                  </a:lnTo>
                  <a:lnTo>
                    <a:pt x="0" y="5918"/>
                  </a:lnTo>
                  <a:lnTo>
                    <a:pt x="1714" y="7619"/>
                  </a:lnTo>
                  <a:lnTo>
                    <a:pt x="3809" y="7619"/>
                  </a:lnTo>
                  <a:lnTo>
                    <a:pt x="5918" y="7619"/>
                  </a:lnTo>
                  <a:lnTo>
                    <a:pt x="7619" y="5918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931" name="object 3931" descr=""/>
            <p:cNvSpPr/>
            <p:nvPr/>
          </p:nvSpPr>
          <p:spPr>
            <a:xfrm>
              <a:off x="1032713" y="869405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932" name="object 3932" descr=""/>
            <p:cNvSpPr/>
            <p:nvPr/>
          </p:nvSpPr>
          <p:spPr>
            <a:xfrm>
              <a:off x="1032713" y="869405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933" name="object 3933" descr=""/>
            <p:cNvSpPr/>
            <p:nvPr/>
          </p:nvSpPr>
          <p:spPr>
            <a:xfrm>
              <a:off x="1032713" y="870927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934" name="object 3934" descr=""/>
            <p:cNvSpPr/>
            <p:nvPr/>
          </p:nvSpPr>
          <p:spPr>
            <a:xfrm>
              <a:off x="1032713" y="870927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935" name="object 3935" descr=""/>
            <p:cNvSpPr/>
            <p:nvPr/>
          </p:nvSpPr>
          <p:spPr>
            <a:xfrm>
              <a:off x="1032713" y="872450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936" name="object 3936" descr=""/>
            <p:cNvSpPr/>
            <p:nvPr/>
          </p:nvSpPr>
          <p:spPr>
            <a:xfrm>
              <a:off x="1032713" y="872450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937" name="object 3937" descr=""/>
            <p:cNvSpPr/>
            <p:nvPr/>
          </p:nvSpPr>
          <p:spPr>
            <a:xfrm>
              <a:off x="1032713" y="873972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19"/>
                  </a:lnTo>
                  <a:lnTo>
                    <a:pt x="5918" y="7619"/>
                  </a:lnTo>
                  <a:lnTo>
                    <a:pt x="7619" y="5905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938" name="object 3938" descr=""/>
            <p:cNvSpPr/>
            <p:nvPr/>
          </p:nvSpPr>
          <p:spPr>
            <a:xfrm>
              <a:off x="1032713" y="873972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14" y="7619"/>
                  </a:lnTo>
                  <a:lnTo>
                    <a:pt x="3809" y="7619"/>
                  </a:lnTo>
                  <a:lnTo>
                    <a:pt x="5918" y="7619"/>
                  </a:lnTo>
                  <a:lnTo>
                    <a:pt x="7619" y="5905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939" name="object 3939" descr=""/>
            <p:cNvSpPr/>
            <p:nvPr/>
          </p:nvSpPr>
          <p:spPr>
            <a:xfrm>
              <a:off x="1032713" y="875494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940" name="object 3940" descr=""/>
            <p:cNvSpPr/>
            <p:nvPr/>
          </p:nvSpPr>
          <p:spPr>
            <a:xfrm>
              <a:off x="1032713" y="875494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941" name="object 3941" descr=""/>
            <p:cNvSpPr/>
            <p:nvPr/>
          </p:nvSpPr>
          <p:spPr>
            <a:xfrm>
              <a:off x="1032713" y="877017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942" name="object 3942" descr=""/>
            <p:cNvSpPr/>
            <p:nvPr/>
          </p:nvSpPr>
          <p:spPr>
            <a:xfrm>
              <a:off x="1032713" y="877017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943" name="object 3943" descr=""/>
            <p:cNvSpPr/>
            <p:nvPr/>
          </p:nvSpPr>
          <p:spPr>
            <a:xfrm>
              <a:off x="1032713" y="878538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19"/>
                  </a:lnTo>
                  <a:lnTo>
                    <a:pt x="5918" y="7619"/>
                  </a:lnTo>
                  <a:lnTo>
                    <a:pt x="7619" y="5905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944" name="object 3944" descr=""/>
            <p:cNvSpPr/>
            <p:nvPr/>
          </p:nvSpPr>
          <p:spPr>
            <a:xfrm>
              <a:off x="1032713" y="878538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14" y="7619"/>
                  </a:lnTo>
                  <a:lnTo>
                    <a:pt x="3809" y="7619"/>
                  </a:lnTo>
                  <a:lnTo>
                    <a:pt x="5918" y="7619"/>
                  </a:lnTo>
                  <a:lnTo>
                    <a:pt x="7619" y="5905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945" name="object 3945" descr=""/>
            <p:cNvSpPr/>
            <p:nvPr/>
          </p:nvSpPr>
          <p:spPr>
            <a:xfrm>
              <a:off x="1032713" y="880061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946" name="object 3946" descr=""/>
            <p:cNvSpPr/>
            <p:nvPr/>
          </p:nvSpPr>
          <p:spPr>
            <a:xfrm>
              <a:off x="1032713" y="880061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947" name="object 3947" descr=""/>
            <p:cNvSpPr/>
            <p:nvPr/>
          </p:nvSpPr>
          <p:spPr>
            <a:xfrm>
              <a:off x="1032713" y="881584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948" name="object 3948" descr=""/>
            <p:cNvSpPr/>
            <p:nvPr/>
          </p:nvSpPr>
          <p:spPr>
            <a:xfrm>
              <a:off x="1032713" y="881584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949" name="object 3949" descr=""/>
            <p:cNvSpPr/>
            <p:nvPr/>
          </p:nvSpPr>
          <p:spPr>
            <a:xfrm>
              <a:off x="1032713" y="883105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18"/>
                  </a:lnTo>
                  <a:lnTo>
                    <a:pt x="1714" y="7619"/>
                  </a:lnTo>
                  <a:lnTo>
                    <a:pt x="5918" y="7619"/>
                  </a:lnTo>
                  <a:lnTo>
                    <a:pt x="7619" y="5918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950" name="object 3950" descr=""/>
            <p:cNvSpPr/>
            <p:nvPr/>
          </p:nvSpPr>
          <p:spPr>
            <a:xfrm>
              <a:off x="1032713" y="883105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18"/>
                  </a:lnTo>
                  <a:lnTo>
                    <a:pt x="1714" y="7619"/>
                  </a:lnTo>
                  <a:lnTo>
                    <a:pt x="3809" y="7619"/>
                  </a:lnTo>
                  <a:lnTo>
                    <a:pt x="5918" y="7619"/>
                  </a:lnTo>
                  <a:lnTo>
                    <a:pt x="7619" y="5918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951" name="object 3951" descr=""/>
            <p:cNvSpPr/>
            <p:nvPr/>
          </p:nvSpPr>
          <p:spPr>
            <a:xfrm>
              <a:off x="1032713" y="884628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952" name="object 3952" descr=""/>
            <p:cNvSpPr/>
            <p:nvPr/>
          </p:nvSpPr>
          <p:spPr>
            <a:xfrm>
              <a:off x="1032713" y="884628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953" name="object 3953" descr=""/>
            <p:cNvSpPr/>
            <p:nvPr/>
          </p:nvSpPr>
          <p:spPr>
            <a:xfrm>
              <a:off x="1032713" y="886151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954" name="object 3954" descr=""/>
            <p:cNvSpPr/>
            <p:nvPr/>
          </p:nvSpPr>
          <p:spPr>
            <a:xfrm>
              <a:off x="1032713" y="886151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955" name="object 3955" descr=""/>
            <p:cNvSpPr/>
            <p:nvPr/>
          </p:nvSpPr>
          <p:spPr>
            <a:xfrm>
              <a:off x="1032713" y="887672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14" y="7619"/>
                  </a:lnTo>
                  <a:lnTo>
                    <a:pt x="5918" y="7619"/>
                  </a:lnTo>
                  <a:lnTo>
                    <a:pt x="7619" y="5918"/>
                  </a:lnTo>
                  <a:lnTo>
                    <a:pt x="7619" y="3809"/>
                  </a:lnTo>
                  <a:lnTo>
                    <a:pt x="7619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956" name="object 3956" descr=""/>
            <p:cNvSpPr/>
            <p:nvPr/>
          </p:nvSpPr>
          <p:spPr>
            <a:xfrm>
              <a:off x="1032713" y="887672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14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14"/>
                  </a:lnTo>
                  <a:lnTo>
                    <a:pt x="0" y="3809"/>
                  </a:lnTo>
                  <a:lnTo>
                    <a:pt x="0" y="5918"/>
                  </a:lnTo>
                  <a:lnTo>
                    <a:pt x="1714" y="7619"/>
                  </a:lnTo>
                  <a:lnTo>
                    <a:pt x="3809" y="7619"/>
                  </a:lnTo>
                  <a:lnTo>
                    <a:pt x="5918" y="7619"/>
                  </a:lnTo>
                  <a:lnTo>
                    <a:pt x="7619" y="5918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957" name="object 3957" descr=""/>
            <p:cNvSpPr/>
            <p:nvPr/>
          </p:nvSpPr>
          <p:spPr>
            <a:xfrm>
              <a:off x="1032713" y="889195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958" name="object 3958" descr=""/>
            <p:cNvSpPr/>
            <p:nvPr/>
          </p:nvSpPr>
          <p:spPr>
            <a:xfrm>
              <a:off x="1032713" y="889195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959" name="object 3959" descr=""/>
            <p:cNvSpPr/>
            <p:nvPr/>
          </p:nvSpPr>
          <p:spPr>
            <a:xfrm>
              <a:off x="1032713" y="890718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960" name="object 3960" descr=""/>
            <p:cNvSpPr/>
            <p:nvPr/>
          </p:nvSpPr>
          <p:spPr>
            <a:xfrm>
              <a:off x="1032713" y="890718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961" name="object 3961" descr=""/>
            <p:cNvSpPr/>
            <p:nvPr/>
          </p:nvSpPr>
          <p:spPr>
            <a:xfrm>
              <a:off x="1032713" y="892239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10"/>
                  </a:lnTo>
                  <a:lnTo>
                    <a:pt x="7619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962" name="object 3962" descr=""/>
            <p:cNvSpPr/>
            <p:nvPr/>
          </p:nvSpPr>
          <p:spPr>
            <a:xfrm>
              <a:off x="1032713" y="892239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14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14"/>
                  </a:lnTo>
                  <a:lnTo>
                    <a:pt x="0" y="3810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3809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963" name="object 3963" descr=""/>
            <p:cNvSpPr/>
            <p:nvPr/>
          </p:nvSpPr>
          <p:spPr>
            <a:xfrm>
              <a:off x="1032713" y="893762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964" name="object 3964" descr=""/>
            <p:cNvSpPr/>
            <p:nvPr/>
          </p:nvSpPr>
          <p:spPr>
            <a:xfrm>
              <a:off x="1032713" y="893762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965" name="object 3965" descr=""/>
            <p:cNvSpPr/>
            <p:nvPr/>
          </p:nvSpPr>
          <p:spPr>
            <a:xfrm>
              <a:off x="1032713" y="895285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966" name="object 3966" descr=""/>
            <p:cNvSpPr/>
            <p:nvPr/>
          </p:nvSpPr>
          <p:spPr>
            <a:xfrm>
              <a:off x="1032713" y="895285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967" name="object 3967" descr=""/>
            <p:cNvSpPr/>
            <p:nvPr/>
          </p:nvSpPr>
          <p:spPr>
            <a:xfrm>
              <a:off x="1032713" y="896807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968" name="object 3968" descr=""/>
            <p:cNvSpPr/>
            <p:nvPr/>
          </p:nvSpPr>
          <p:spPr>
            <a:xfrm>
              <a:off x="1032713" y="896807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969" name="object 3969" descr=""/>
            <p:cNvSpPr/>
            <p:nvPr/>
          </p:nvSpPr>
          <p:spPr>
            <a:xfrm>
              <a:off x="1032713" y="898329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19"/>
                  </a:lnTo>
                  <a:lnTo>
                    <a:pt x="5918" y="7619"/>
                  </a:lnTo>
                  <a:lnTo>
                    <a:pt x="7619" y="5905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970" name="object 3970" descr=""/>
            <p:cNvSpPr/>
            <p:nvPr/>
          </p:nvSpPr>
          <p:spPr>
            <a:xfrm>
              <a:off x="1032713" y="898329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14" y="7619"/>
                  </a:lnTo>
                  <a:lnTo>
                    <a:pt x="3809" y="7619"/>
                  </a:lnTo>
                  <a:lnTo>
                    <a:pt x="5918" y="7619"/>
                  </a:lnTo>
                  <a:lnTo>
                    <a:pt x="7619" y="5905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971" name="object 3971" descr=""/>
            <p:cNvSpPr/>
            <p:nvPr/>
          </p:nvSpPr>
          <p:spPr>
            <a:xfrm>
              <a:off x="1032713" y="899852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972" name="object 3972" descr=""/>
            <p:cNvSpPr/>
            <p:nvPr/>
          </p:nvSpPr>
          <p:spPr>
            <a:xfrm>
              <a:off x="1032713" y="899852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973" name="object 3973" descr=""/>
            <p:cNvSpPr/>
            <p:nvPr/>
          </p:nvSpPr>
          <p:spPr>
            <a:xfrm>
              <a:off x="1032713" y="901374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974" name="object 3974" descr=""/>
            <p:cNvSpPr/>
            <p:nvPr/>
          </p:nvSpPr>
          <p:spPr>
            <a:xfrm>
              <a:off x="1032713" y="901374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975" name="object 3975" descr=""/>
            <p:cNvSpPr/>
            <p:nvPr/>
          </p:nvSpPr>
          <p:spPr>
            <a:xfrm>
              <a:off x="1032713" y="902896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19"/>
                  </a:lnTo>
                  <a:lnTo>
                    <a:pt x="5918" y="7619"/>
                  </a:lnTo>
                  <a:lnTo>
                    <a:pt x="7619" y="5905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976" name="object 3976" descr=""/>
            <p:cNvSpPr/>
            <p:nvPr/>
          </p:nvSpPr>
          <p:spPr>
            <a:xfrm>
              <a:off x="1032713" y="902896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14" y="7619"/>
                  </a:lnTo>
                  <a:lnTo>
                    <a:pt x="3809" y="7619"/>
                  </a:lnTo>
                  <a:lnTo>
                    <a:pt x="5918" y="7619"/>
                  </a:lnTo>
                  <a:lnTo>
                    <a:pt x="7619" y="5905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977" name="object 3977" descr=""/>
            <p:cNvSpPr/>
            <p:nvPr/>
          </p:nvSpPr>
          <p:spPr>
            <a:xfrm>
              <a:off x="1032713" y="904419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978" name="object 3978" descr=""/>
            <p:cNvSpPr/>
            <p:nvPr/>
          </p:nvSpPr>
          <p:spPr>
            <a:xfrm>
              <a:off x="1032713" y="904419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979" name="object 3979" descr=""/>
            <p:cNvSpPr/>
            <p:nvPr/>
          </p:nvSpPr>
          <p:spPr>
            <a:xfrm>
              <a:off x="1032713" y="905941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980" name="object 3980" descr=""/>
            <p:cNvSpPr/>
            <p:nvPr/>
          </p:nvSpPr>
          <p:spPr>
            <a:xfrm>
              <a:off x="1032713" y="905941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981" name="object 3981" descr=""/>
            <p:cNvSpPr/>
            <p:nvPr/>
          </p:nvSpPr>
          <p:spPr>
            <a:xfrm>
              <a:off x="1032713" y="907463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18"/>
                  </a:lnTo>
                  <a:lnTo>
                    <a:pt x="1714" y="7619"/>
                  </a:lnTo>
                  <a:lnTo>
                    <a:pt x="5918" y="7619"/>
                  </a:lnTo>
                  <a:lnTo>
                    <a:pt x="7619" y="5918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982" name="object 3982" descr=""/>
            <p:cNvSpPr/>
            <p:nvPr/>
          </p:nvSpPr>
          <p:spPr>
            <a:xfrm>
              <a:off x="1032713" y="907463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18"/>
                  </a:lnTo>
                  <a:lnTo>
                    <a:pt x="1714" y="7619"/>
                  </a:lnTo>
                  <a:lnTo>
                    <a:pt x="3809" y="7619"/>
                  </a:lnTo>
                  <a:lnTo>
                    <a:pt x="5918" y="7619"/>
                  </a:lnTo>
                  <a:lnTo>
                    <a:pt x="7619" y="5918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983" name="object 3983" descr=""/>
            <p:cNvSpPr/>
            <p:nvPr/>
          </p:nvSpPr>
          <p:spPr>
            <a:xfrm>
              <a:off x="1032713" y="908985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984" name="object 3984" descr=""/>
            <p:cNvSpPr/>
            <p:nvPr/>
          </p:nvSpPr>
          <p:spPr>
            <a:xfrm>
              <a:off x="1032713" y="908985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985" name="object 3985" descr=""/>
            <p:cNvSpPr/>
            <p:nvPr/>
          </p:nvSpPr>
          <p:spPr>
            <a:xfrm>
              <a:off x="1032713" y="910508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986" name="object 3986" descr=""/>
            <p:cNvSpPr/>
            <p:nvPr/>
          </p:nvSpPr>
          <p:spPr>
            <a:xfrm>
              <a:off x="1032713" y="910508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987" name="object 3987" descr=""/>
            <p:cNvSpPr/>
            <p:nvPr/>
          </p:nvSpPr>
          <p:spPr>
            <a:xfrm>
              <a:off x="1032713" y="912030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14" y="7619"/>
                  </a:lnTo>
                  <a:lnTo>
                    <a:pt x="5918" y="7619"/>
                  </a:lnTo>
                  <a:lnTo>
                    <a:pt x="7619" y="5918"/>
                  </a:lnTo>
                  <a:lnTo>
                    <a:pt x="7619" y="3809"/>
                  </a:lnTo>
                  <a:lnTo>
                    <a:pt x="7619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988" name="object 3988" descr=""/>
            <p:cNvSpPr/>
            <p:nvPr/>
          </p:nvSpPr>
          <p:spPr>
            <a:xfrm>
              <a:off x="1032713" y="912030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14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14"/>
                  </a:lnTo>
                  <a:lnTo>
                    <a:pt x="0" y="3809"/>
                  </a:lnTo>
                  <a:lnTo>
                    <a:pt x="0" y="5918"/>
                  </a:lnTo>
                  <a:lnTo>
                    <a:pt x="1714" y="7619"/>
                  </a:lnTo>
                  <a:lnTo>
                    <a:pt x="3809" y="7619"/>
                  </a:lnTo>
                  <a:lnTo>
                    <a:pt x="5918" y="7619"/>
                  </a:lnTo>
                  <a:lnTo>
                    <a:pt x="7619" y="5918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989" name="object 3989" descr=""/>
            <p:cNvSpPr/>
            <p:nvPr/>
          </p:nvSpPr>
          <p:spPr>
            <a:xfrm>
              <a:off x="1032713" y="913552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990" name="object 3990" descr=""/>
            <p:cNvSpPr/>
            <p:nvPr/>
          </p:nvSpPr>
          <p:spPr>
            <a:xfrm>
              <a:off x="1032713" y="913552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991" name="object 3991" descr=""/>
            <p:cNvSpPr/>
            <p:nvPr/>
          </p:nvSpPr>
          <p:spPr>
            <a:xfrm>
              <a:off x="1032713" y="915075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992" name="object 3992" descr=""/>
            <p:cNvSpPr/>
            <p:nvPr/>
          </p:nvSpPr>
          <p:spPr>
            <a:xfrm>
              <a:off x="1032713" y="915075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993" name="object 3993" descr=""/>
            <p:cNvSpPr/>
            <p:nvPr/>
          </p:nvSpPr>
          <p:spPr>
            <a:xfrm>
              <a:off x="1032713" y="916597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14" y="7619"/>
                  </a:lnTo>
                  <a:lnTo>
                    <a:pt x="5918" y="7619"/>
                  </a:lnTo>
                  <a:lnTo>
                    <a:pt x="7619" y="5918"/>
                  </a:lnTo>
                  <a:lnTo>
                    <a:pt x="7619" y="3809"/>
                  </a:lnTo>
                  <a:lnTo>
                    <a:pt x="7619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994" name="object 3994" descr=""/>
            <p:cNvSpPr/>
            <p:nvPr/>
          </p:nvSpPr>
          <p:spPr>
            <a:xfrm>
              <a:off x="1032713" y="916597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14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14"/>
                  </a:lnTo>
                  <a:lnTo>
                    <a:pt x="0" y="3809"/>
                  </a:lnTo>
                  <a:lnTo>
                    <a:pt x="0" y="5918"/>
                  </a:lnTo>
                  <a:lnTo>
                    <a:pt x="1714" y="7619"/>
                  </a:lnTo>
                  <a:lnTo>
                    <a:pt x="3809" y="7619"/>
                  </a:lnTo>
                  <a:lnTo>
                    <a:pt x="5918" y="7619"/>
                  </a:lnTo>
                  <a:lnTo>
                    <a:pt x="7619" y="5918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995" name="object 3995" descr=""/>
            <p:cNvSpPr/>
            <p:nvPr/>
          </p:nvSpPr>
          <p:spPr>
            <a:xfrm>
              <a:off x="1032713" y="918119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20"/>
                  </a:lnTo>
                  <a:lnTo>
                    <a:pt x="5918" y="7620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996" name="object 3996" descr=""/>
            <p:cNvSpPr/>
            <p:nvPr/>
          </p:nvSpPr>
          <p:spPr>
            <a:xfrm>
              <a:off x="1032713" y="918119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20"/>
                  </a:lnTo>
                  <a:lnTo>
                    <a:pt x="3809" y="7620"/>
                  </a:lnTo>
                  <a:lnTo>
                    <a:pt x="5918" y="7620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997" name="object 3997" descr=""/>
            <p:cNvSpPr/>
            <p:nvPr/>
          </p:nvSpPr>
          <p:spPr>
            <a:xfrm>
              <a:off x="1032713" y="919642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998" name="object 3998" descr=""/>
            <p:cNvSpPr/>
            <p:nvPr/>
          </p:nvSpPr>
          <p:spPr>
            <a:xfrm>
              <a:off x="1032713" y="919642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999" name="object 3999" descr=""/>
            <p:cNvSpPr/>
            <p:nvPr/>
          </p:nvSpPr>
          <p:spPr>
            <a:xfrm>
              <a:off x="1032713" y="921165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000" name="object 4000" descr=""/>
            <p:cNvSpPr/>
            <p:nvPr/>
          </p:nvSpPr>
          <p:spPr>
            <a:xfrm>
              <a:off x="1032713" y="921165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001" name="object 4001" descr=""/>
            <p:cNvSpPr/>
            <p:nvPr/>
          </p:nvSpPr>
          <p:spPr>
            <a:xfrm>
              <a:off x="1032713" y="922686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20"/>
                  </a:lnTo>
                  <a:lnTo>
                    <a:pt x="5918" y="7620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002" name="object 4002" descr=""/>
            <p:cNvSpPr/>
            <p:nvPr/>
          </p:nvSpPr>
          <p:spPr>
            <a:xfrm>
              <a:off x="1032713" y="922686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20"/>
                  </a:lnTo>
                  <a:lnTo>
                    <a:pt x="3809" y="7620"/>
                  </a:lnTo>
                  <a:lnTo>
                    <a:pt x="5918" y="7620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003" name="object 4003" descr=""/>
            <p:cNvSpPr/>
            <p:nvPr/>
          </p:nvSpPr>
          <p:spPr>
            <a:xfrm>
              <a:off x="1032713" y="924209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004" name="object 4004" descr=""/>
            <p:cNvSpPr/>
            <p:nvPr/>
          </p:nvSpPr>
          <p:spPr>
            <a:xfrm>
              <a:off x="1032713" y="924209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005" name="object 4005" descr=""/>
            <p:cNvSpPr/>
            <p:nvPr/>
          </p:nvSpPr>
          <p:spPr>
            <a:xfrm>
              <a:off x="1032713" y="925732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006" name="object 4006" descr=""/>
            <p:cNvSpPr/>
            <p:nvPr/>
          </p:nvSpPr>
          <p:spPr>
            <a:xfrm>
              <a:off x="1032713" y="925732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007" name="object 4007" descr=""/>
            <p:cNvSpPr/>
            <p:nvPr/>
          </p:nvSpPr>
          <p:spPr>
            <a:xfrm>
              <a:off x="1032713" y="927253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20"/>
                  </a:lnTo>
                  <a:lnTo>
                    <a:pt x="5918" y="7620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008" name="object 4008" descr=""/>
            <p:cNvSpPr/>
            <p:nvPr/>
          </p:nvSpPr>
          <p:spPr>
            <a:xfrm>
              <a:off x="1032713" y="927253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20"/>
                  </a:lnTo>
                  <a:lnTo>
                    <a:pt x="3809" y="7620"/>
                  </a:lnTo>
                  <a:lnTo>
                    <a:pt x="5918" y="7620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009" name="object 4009" descr=""/>
            <p:cNvSpPr/>
            <p:nvPr/>
          </p:nvSpPr>
          <p:spPr>
            <a:xfrm>
              <a:off x="1032713" y="928776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010" name="object 4010" descr=""/>
            <p:cNvSpPr/>
            <p:nvPr/>
          </p:nvSpPr>
          <p:spPr>
            <a:xfrm>
              <a:off x="1032713" y="928776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011" name="object 4011" descr=""/>
            <p:cNvSpPr/>
            <p:nvPr/>
          </p:nvSpPr>
          <p:spPr>
            <a:xfrm>
              <a:off x="1032713" y="930299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012" name="object 4012" descr=""/>
            <p:cNvSpPr/>
            <p:nvPr/>
          </p:nvSpPr>
          <p:spPr>
            <a:xfrm>
              <a:off x="1032713" y="930299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013" name="object 4013" descr=""/>
            <p:cNvSpPr/>
            <p:nvPr/>
          </p:nvSpPr>
          <p:spPr>
            <a:xfrm>
              <a:off x="1032713" y="931820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10"/>
                  </a:lnTo>
                  <a:lnTo>
                    <a:pt x="7619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014" name="object 4014" descr=""/>
            <p:cNvSpPr/>
            <p:nvPr/>
          </p:nvSpPr>
          <p:spPr>
            <a:xfrm>
              <a:off x="1032713" y="931820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14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14"/>
                  </a:lnTo>
                  <a:lnTo>
                    <a:pt x="0" y="3810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3809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015" name="object 4015" descr=""/>
            <p:cNvSpPr/>
            <p:nvPr/>
          </p:nvSpPr>
          <p:spPr>
            <a:xfrm>
              <a:off x="1032713" y="933343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016" name="object 4016" descr=""/>
            <p:cNvSpPr/>
            <p:nvPr/>
          </p:nvSpPr>
          <p:spPr>
            <a:xfrm>
              <a:off x="1032713" y="933343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017" name="object 4017" descr=""/>
            <p:cNvSpPr/>
            <p:nvPr/>
          </p:nvSpPr>
          <p:spPr>
            <a:xfrm>
              <a:off x="1032713" y="934866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018" name="object 4018" descr=""/>
            <p:cNvSpPr/>
            <p:nvPr/>
          </p:nvSpPr>
          <p:spPr>
            <a:xfrm>
              <a:off x="1032713" y="934866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019" name="object 4019" descr=""/>
            <p:cNvSpPr/>
            <p:nvPr/>
          </p:nvSpPr>
          <p:spPr>
            <a:xfrm>
              <a:off x="1032713" y="936387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10"/>
                  </a:lnTo>
                  <a:lnTo>
                    <a:pt x="7619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020" name="object 4020" descr=""/>
            <p:cNvSpPr/>
            <p:nvPr/>
          </p:nvSpPr>
          <p:spPr>
            <a:xfrm>
              <a:off x="1032713" y="936387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14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14"/>
                  </a:lnTo>
                  <a:lnTo>
                    <a:pt x="0" y="3810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3809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021" name="object 4021" descr=""/>
            <p:cNvSpPr/>
            <p:nvPr/>
          </p:nvSpPr>
          <p:spPr>
            <a:xfrm>
              <a:off x="1032713" y="937910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022" name="object 4022" descr=""/>
            <p:cNvSpPr/>
            <p:nvPr/>
          </p:nvSpPr>
          <p:spPr>
            <a:xfrm>
              <a:off x="1032713" y="937910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023" name="object 4023" descr=""/>
            <p:cNvSpPr/>
            <p:nvPr/>
          </p:nvSpPr>
          <p:spPr>
            <a:xfrm>
              <a:off x="1032713" y="939432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024" name="object 4024" descr=""/>
            <p:cNvSpPr/>
            <p:nvPr/>
          </p:nvSpPr>
          <p:spPr>
            <a:xfrm>
              <a:off x="1032713" y="939432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025" name="object 4025" descr=""/>
            <p:cNvSpPr/>
            <p:nvPr/>
          </p:nvSpPr>
          <p:spPr>
            <a:xfrm>
              <a:off x="1032713" y="940954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10"/>
                  </a:lnTo>
                  <a:lnTo>
                    <a:pt x="7619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026" name="object 4026" descr=""/>
            <p:cNvSpPr/>
            <p:nvPr/>
          </p:nvSpPr>
          <p:spPr>
            <a:xfrm>
              <a:off x="1032713" y="940954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14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14"/>
                  </a:lnTo>
                  <a:lnTo>
                    <a:pt x="0" y="3810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3809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027" name="object 4027" descr=""/>
            <p:cNvSpPr/>
            <p:nvPr/>
          </p:nvSpPr>
          <p:spPr>
            <a:xfrm>
              <a:off x="1032713" y="942477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20"/>
                  </a:lnTo>
                  <a:lnTo>
                    <a:pt x="5918" y="7620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028" name="object 4028" descr=""/>
            <p:cNvSpPr/>
            <p:nvPr/>
          </p:nvSpPr>
          <p:spPr>
            <a:xfrm>
              <a:off x="1032713" y="942477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20"/>
                  </a:lnTo>
                  <a:lnTo>
                    <a:pt x="3809" y="7620"/>
                  </a:lnTo>
                  <a:lnTo>
                    <a:pt x="5918" y="7620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029" name="object 4029" descr=""/>
            <p:cNvSpPr/>
            <p:nvPr/>
          </p:nvSpPr>
          <p:spPr>
            <a:xfrm>
              <a:off x="1032713" y="943999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030" name="object 4030" descr=""/>
            <p:cNvSpPr/>
            <p:nvPr/>
          </p:nvSpPr>
          <p:spPr>
            <a:xfrm>
              <a:off x="1032713" y="943999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031" name="object 4031" descr=""/>
            <p:cNvSpPr/>
            <p:nvPr/>
          </p:nvSpPr>
          <p:spPr>
            <a:xfrm>
              <a:off x="1032713" y="945522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032" name="object 4032" descr=""/>
            <p:cNvSpPr/>
            <p:nvPr/>
          </p:nvSpPr>
          <p:spPr>
            <a:xfrm>
              <a:off x="1032713" y="945522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033" name="object 4033" descr=""/>
            <p:cNvSpPr/>
            <p:nvPr/>
          </p:nvSpPr>
          <p:spPr>
            <a:xfrm>
              <a:off x="1032713" y="947044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20"/>
                  </a:lnTo>
                  <a:lnTo>
                    <a:pt x="5918" y="7620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034" name="object 4034" descr=""/>
            <p:cNvSpPr/>
            <p:nvPr/>
          </p:nvSpPr>
          <p:spPr>
            <a:xfrm>
              <a:off x="1032713" y="947044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20"/>
                  </a:lnTo>
                  <a:lnTo>
                    <a:pt x="3809" y="7620"/>
                  </a:lnTo>
                  <a:lnTo>
                    <a:pt x="5918" y="7620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035" name="object 4035" descr=""/>
            <p:cNvSpPr/>
            <p:nvPr/>
          </p:nvSpPr>
          <p:spPr>
            <a:xfrm>
              <a:off x="1032713" y="948566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036" name="object 4036" descr=""/>
            <p:cNvSpPr/>
            <p:nvPr/>
          </p:nvSpPr>
          <p:spPr>
            <a:xfrm>
              <a:off x="1032713" y="948566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037" name="object 4037" descr=""/>
            <p:cNvSpPr/>
            <p:nvPr/>
          </p:nvSpPr>
          <p:spPr>
            <a:xfrm>
              <a:off x="1032713" y="950089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038" name="object 4038" descr=""/>
            <p:cNvSpPr/>
            <p:nvPr/>
          </p:nvSpPr>
          <p:spPr>
            <a:xfrm>
              <a:off x="1032713" y="950089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039" name="object 4039" descr=""/>
            <p:cNvSpPr/>
            <p:nvPr/>
          </p:nvSpPr>
          <p:spPr>
            <a:xfrm>
              <a:off x="1032713" y="951610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10"/>
                  </a:lnTo>
                  <a:lnTo>
                    <a:pt x="7619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040" name="object 4040" descr=""/>
            <p:cNvSpPr/>
            <p:nvPr/>
          </p:nvSpPr>
          <p:spPr>
            <a:xfrm>
              <a:off x="1032713" y="951610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14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14"/>
                  </a:lnTo>
                  <a:lnTo>
                    <a:pt x="0" y="3810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3809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041" name="object 4041" descr=""/>
            <p:cNvSpPr/>
            <p:nvPr/>
          </p:nvSpPr>
          <p:spPr>
            <a:xfrm>
              <a:off x="1032713" y="953133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042" name="object 4042" descr=""/>
            <p:cNvSpPr/>
            <p:nvPr/>
          </p:nvSpPr>
          <p:spPr>
            <a:xfrm>
              <a:off x="1032713" y="953133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043" name="object 4043" descr=""/>
            <p:cNvSpPr/>
            <p:nvPr/>
          </p:nvSpPr>
          <p:spPr>
            <a:xfrm>
              <a:off x="1032713" y="954656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044" name="object 4044" descr=""/>
            <p:cNvSpPr/>
            <p:nvPr/>
          </p:nvSpPr>
          <p:spPr>
            <a:xfrm>
              <a:off x="1032713" y="954656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045" name="object 4045" descr=""/>
            <p:cNvSpPr/>
            <p:nvPr/>
          </p:nvSpPr>
          <p:spPr>
            <a:xfrm>
              <a:off x="1032713" y="956177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10"/>
                  </a:lnTo>
                  <a:lnTo>
                    <a:pt x="7619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046" name="object 4046" descr=""/>
            <p:cNvSpPr/>
            <p:nvPr/>
          </p:nvSpPr>
          <p:spPr>
            <a:xfrm>
              <a:off x="1032713" y="956177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14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14"/>
                  </a:lnTo>
                  <a:lnTo>
                    <a:pt x="0" y="3810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3809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047" name="object 4047" descr=""/>
            <p:cNvSpPr/>
            <p:nvPr/>
          </p:nvSpPr>
          <p:spPr>
            <a:xfrm>
              <a:off x="1032713" y="957700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048" name="object 4048" descr=""/>
            <p:cNvSpPr/>
            <p:nvPr/>
          </p:nvSpPr>
          <p:spPr>
            <a:xfrm>
              <a:off x="1032713" y="957700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049" name="object 4049" descr=""/>
            <p:cNvSpPr/>
            <p:nvPr/>
          </p:nvSpPr>
          <p:spPr>
            <a:xfrm>
              <a:off x="1032713" y="959223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050" name="object 4050" descr=""/>
            <p:cNvSpPr/>
            <p:nvPr/>
          </p:nvSpPr>
          <p:spPr>
            <a:xfrm>
              <a:off x="1032713" y="959223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051" name="object 4051" descr=""/>
            <p:cNvSpPr/>
            <p:nvPr/>
          </p:nvSpPr>
          <p:spPr>
            <a:xfrm>
              <a:off x="1032713" y="960744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10"/>
                  </a:lnTo>
                  <a:lnTo>
                    <a:pt x="7619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052" name="object 4052" descr=""/>
            <p:cNvSpPr/>
            <p:nvPr/>
          </p:nvSpPr>
          <p:spPr>
            <a:xfrm>
              <a:off x="1032713" y="960744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14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14"/>
                  </a:lnTo>
                  <a:lnTo>
                    <a:pt x="0" y="3810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3809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053" name="object 4053" descr=""/>
            <p:cNvSpPr/>
            <p:nvPr/>
          </p:nvSpPr>
          <p:spPr>
            <a:xfrm>
              <a:off x="1032713" y="962267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19"/>
                  </a:lnTo>
                  <a:lnTo>
                    <a:pt x="5918" y="7619"/>
                  </a:lnTo>
                  <a:lnTo>
                    <a:pt x="7619" y="5905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054" name="object 4054" descr=""/>
            <p:cNvSpPr/>
            <p:nvPr/>
          </p:nvSpPr>
          <p:spPr>
            <a:xfrm>
              <a:off x="1032713" y="962267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14" y="7619"/>
                  </a:lnTo>
                  <a:lnTo>
                    <a:pt x="3809" y="7619"/>
                  </a:lnTo>
                  <a:lnTo>
                    <a:pt x="5918" y="7619"/>
                  </a:lnTo>
                  <a:lnTo>
                    <a:pt x="7619" y="5905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055" name="object 4055" descr=""/>
            <p:cNvSpPr/>
            <p:nvPr/>
          </p:nvSpPr>
          <p:spPr>
            <a:xfrm>
              <a:off x="1032713" y="963790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056" name="object 4056" descr=""/>
            <p:cNvSpPr/>
            <p:nvPr/>
          </p:nvSpPr>
          <p:spPr>
            <a:xfrm>
              <a:off x="1032713" y="963790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057" name="object 4057" descr=""/>
            <p:cNvSpPr/>
            <p:nvPr/>
          </p:nvSpPr>
          <p:spPr>
            <a:xfrm>
              <a:off x="1032713" y="965312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058" name="object 4058" descr=""/>
            <p:cNvSpPr/>
            <p:nvPr/>
          </p:nvSpPr>
          <p:spPr>
            <a:xfrm>
              <a:off x="1032713" y="965312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059" name="object 4059" descr=""/>
            <p:cNvSpPr/>
            <p:nvPr/>
          </p:nvSpPr>
          <p:spPr>
            <a:xfrm>
              <a:off x="1032713" y="966834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19"/>
                  </a:lnTo>
                  <a:lnTo>
                    <a:pt x="5918" y="7619"/>
                  </a:lnTo>
                  <a:lnTo>
                    <a:pt x="7619" y="5905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060" name="object 4060" descr=""/>
            <p:cNvSpPr/>
            <p:nvPr/>
          </p:nvSpPr>
          <p:spPr>
            <a:xfrm>
              <a:off x="1032713" y="966834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14" y="7619"/>
                  </a:lnTo>
                  <a:lnTo>
                    <a:pt x="3809" y="7619"/>
                  </a:lnTo>
                  <a:lnTo>
                    <a:pt x="5918" y="7619"/>
                  </a:lnTo>
                  <a:lnTo>
                    <a:pt x="7619" y="5905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061" name="object 4061" descr=""/>
            <p:cNvSpPr/>
            <p:nvPr/>
          </p:nvSpPr>
          <p:spPr>
            <a:xfrm>
              <a:off x="1032713" y="968357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062" name="object 4062" descr=""/>
            <p:cNvSpPr/>
            <p:nvPr/>
          </p:nvSpPr>
          <p:spPr>
            <a:xfrm>
              <a:off x="1032713" y="968357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063" name="object 4063" descr=""/>
            <p:cNvSpPr/>
            <p:nvPr/>
          </p:nvSpPr>
          <p:spPr>
            <a:xfrm>
              <a:off x="1032713" y="969879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064" name="object 4064" descr=""/>
            <p:cNvSpPr/>
            <p:nvPr/>
          </p:nvSpPr>
          <p:spPr>
            <a:xfrm>
              <a:off x="1032713" y="969879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065" name="object 4065" descr=""/>
            <p:cNvSpPr/>
            <p:nvPr/>
          </p:nvSpPr>
          <p:spPr>
            <a:xfrm>
              <a:off x="1032713" y="971401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18"/>
                  </a:lnTo>
                  <a:lnTo>
                    <a:pt x="1714" y="7619"/>
                  </a:lnTo>
                  <a:lnTo>
                    <a:pt x="5918" y="7619"/>
                  </a:lnTo>
                  <a:lnTo>
                    <a:pt x="7619" y="5918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066" name="object 4066" descr=""/>
            <p:cNvSpPr/>
            <p:nvPr/>
          </p:nvSpPr>
          <p:spPr>
            <a:xfrm>
              <a:off x="1032713" y="971401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18"/>
                  </a:lnTo>
                  <a:lnTo>
                    <a:pt x="1714" y="7619"/>
                  </a:lnTo>
                  <a:lnTo>
                    <a:pt x="3809" y="7619"/>
                  </a:lnTo>
                  <a:lnTo>
                    <a:pt x="5918" y="7619"/>
                  </a:lnTo>
                  <a:lnTo>
                    <a:pt x="7619" y="5918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067" name="object 4067" descr=""/>
            <p:cNvSpPr/>
            <p:nvPr/>
          </p:nvSpPr>
          <p:spPr>
            <a:xfrm>
              <a:off x="1032713" y="972924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068" name="object 4068" descr=""/>
            <p:cNvSpPr/>
            <p:nvPr/>
          </p:nvSpPr>
          <p:spPr>
            <a:xfrm>
              <a:off x="1032713" y="972924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069" name="object 4069" descr=""/>
            <p:cNvSpPr/>
            <p:nvPr/>
          </p:nvSpPr>
          <p:spPr>
            <a:xfrm>
              <a:off x="1032713" y="974446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070" name="object 4070" descr=""/>
            <p:cNvSpPr/>
            <p:nvPr/>
          </p:nvSpPr>
          <p:spPr>
            <a:xfrm>
              <a:off x="1032713" y="974446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071" name="object 4071" descr=""/>
            <p:cNvSpPr/>
            <p:nvPr/>
          </p:nvSpPr>
          <p:spPr>
            <a:xfrm>
              <a:off x="1032713" y="975968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14" y="7619"/>
                  </a:lnTo>
                  <a:lnTo>
                    <a:pt x="5918" y="7619"/>
                  </a:lnTo>
                  <a:lnTo>
                    <a:pt x="7619" y="5918"/>
                  </a:lnTo>
                  <a:lnTo>
                    <a:pt x="7619" y="3809"/>
                  </a:lnTo>
                  <a:lnTo>
                    <a:pt x="7619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072" name="object 4072" descr=""/>
            <p:cNvSpPr/>
            <p:nvPr/>
          </p:nvSpPr>
          <p:spPr>
            <a:xfrm>
              <a:off x="1032713" y="975968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14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14"/>
                  </a:lnTo>
                  <a:lnTo>
                    <a:pt x="0" y="3809"/>
                  </a:lnTo>
                  <a:lnTo>
                    <a:pt x="0" y="5918"/>
                  </a:lnTo>
                  <a:lnTo>
                    <a:pt x="1714" y="7619"/>
                  </a:lnTo>
                  <a:lnTo>
                    <a:pt x="3809" y="7619"/>
                  </a:lnTo>
                  <a:lnTo>
                    <a:pt x="5918" y="7619"/>
                  </a:lnTo>
                  <a:lnTo>
                    <a:pt x="7619" y="5918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073" name="object 4073" descr=""/>
            <p:cNvSpPr/>
            <p:nvPr/>
          </p:nvSpPr>
          <p:spPr>
            <a:xfrm>
              <a:off x="1032713" y="977491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074" name="object 4074" descr=""/>
            <p:cNvSpPr/>
            <p:nvPr/>
          </p:nvSpPr>
          <p:spPr>
            <a:xfrm>
              <a:off x="1032713" y="977491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075" name="object 4075" descr=""/>
            <p:cNvSpPr/>
            <p:nvPr/>
          </p:nvSpPr>
          <p:spPr>
            <a:xfrm>
              <a:off x="1032713" y="979013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076" name="object 4076" descr=""/>
            <p:cNvSpPr/>
            <p:nvPr/>
          </p:nvSpPr>
          <p:spPr>
            <a:xfrm>
              <a:off x="1032713" y="979013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077" name="object 4077" descr=""/>
            <p:cNvSpPr/>
            <p:nvPr/>
          </p:nvSpPr>
          <p:spPr>
            <a:xfrm>
              <a:off x="1032713" y="980535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14" y="7619"/>
                  </a:lnTo>
                  <a:lnTo>
                    <a:pt x="5918" y="7619"/>
                  </a:lnTo>
                  <a:lnTo>
                    <a:pt x="7619" y="5918"/>
                  </a:lnTo>
                  <a:lnTo>
                    <a:pt x="7619" y="3809"/>
                  </a:lnTo>
                  <a:lnTo>
                    <a:pt x="7619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078" name="object 4078" descr=""/>
            <p:cNvSpPr/>
            <p:nvPr/>
          </p:nvSpPr>
          <p:spPr>
            <a:xfrm>
              <a:off x="1032713" y="980535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14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14"/>
                  </a:lnTo>
                  <a:lnTo>
                    <a:pt x="0" y="3809"/>
                  </a:lnTo>
                  <a:lnTo>
                    <a:pt x="0" y="5918"/>
                  </a:lnTo>
                  <a:lnTo>
                    <a:pt x="1714" y="7619"/>
                  </a:lnTo>
                  <a:lnTo>
                    <a:pt x="3809" y="7619"/>
                  </a:lnTo>
                  <a:lnTo>
                    <a:pt x="5918" y="7619"/>
                  </a:lnTo>
                  <a:lnTo>
                    <a:pt x="7619" y="5918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079" name="object 4079" descr=""/>
            <p:cNvSpPr/>
            <p:nvPr/>
          </p:nvSpPr>
          <p:spPr>
            <a:xfrm>
              <a:off x="1032713" y="982057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080" name="object 4080" descr=""/>
            <p:cNvSpPr/>
            <p:nvPr/>
          </p:nvSpPr>
          <p:spPr>
            <a:xfrm>
              <a:off x="1032713" y="982057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081" name="object 4081" descr=""/>
            <p:cNvSpPr/>
            <p:nvPr/>
          </p:nvSpPr>
          <p:spPr>
            <a:xfrm>
              <a:off x="1032713" y="983580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082" name="object 4082" descr=""/>
            <p:cNvSpPr/>
            <p:nvPr/>
          </p:nvSpPr>
          <p:spPr>
            <a:xfrm>
              <a:off x="1032713" y="983580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083" name="object 4083" descr=""/>
            <p:cNvSpPr/>
            <p:nvPr/>
          </p:nvSpPr>
          <p:spPr>
            <a:xfrm>
              <a:off x="1032713" y="985103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084" name="object 4084" descr=""/>
            <p:cNvSpPr/>
            <p:nvPr/>
          </p:nvSpPr>
          <p:spPr>
            <a:xfrm>
              <a:off x="1032713" y="985103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085" name="object 4085" descr=""/>
            <p:cNvSpPr/>
            <p:nvPr/>
          </p:nvSpPr>
          <p:spPr>
            <a:xfrm>
              <a:off x="1032713" y="986624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19"/>
                  </a:lnTo>
                  <a:lnTo>
                    <a:pt x="5918" y="7619"/>
                  </a:lnTo>
                  <a:lnTo>
                    <a:pt x="7619" y="5905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086" name="object 4086" descr=""/>
            <p:cNvSpPr/>
            <p:nvPr/>
          </p:nvSpPr>
          <p:spPr>
            <a:xfrm>
              <a:off x="1032713" y="986624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14" y="7619"/>
                  </a:lnTo>
                  <a:lnTo>
                    <a:pt x="3809" y="7619"/>
                  </a:lnTo>
                  <a:lnTo>
                    <a:pt x="5918" y="7619"/>
                  </a:lnTo>
                  <a:lnTo>
                    <a:pt x="7619" y="5905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087" name="object 4087" descr=""/>
            <p:cNvSpPr/>
            <p:nvPr/>
          </p:nvSpPr>
          <p:spPr>
            <a:xfrm>
              <a:off x="1032713" y="988147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088" name="object 4088" descr=""/>
            <p:cNvSpPr/>
            <p:nvPr/>
          </p:nvSpPr>
          <p:spPr>
            <a:xfrm>
              <a:off x="1032713" y="988147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089" name="object 4089" descr=""/>
            <p:cNvSpPr/>
            <p:nvPr/>
          </p:nvSpPr>
          <p:spPr>
            <a:xfrm>
              <a:off x="1032713" y="989670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090" name="object 4090" descr=""/>
            <p:cNvSpPr/>
            <p:nvPr/>
          </p:nvSpPr>
          <p:spPr>
            <a:xfrm>
              <a:off x="1032713" y="989670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091" name="object 4091" descr=""/>
            <p:cNvSpPr/>
            <p:nvPr/>
          </p:nvSpPr>
          <p:spPr>
            <a:xfrm>
              <a:off x="1032713" y="991191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19"/>
                  </a:lnTo>
                  <a:lnTo>
                    <a:pt x="5918" y="7619"/>
                  </a:lnTo>
                  <a:lnTo>
                    <a:pt x="7619" y="5905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092" name="object 4092" descr=""/>
            <p:cNvSpPr/>
            <p:nvPr/>
          </p:nvSpPr>
          <p:spPr>
            <a:xfrm>
              <a:off x="1032713" y="991191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14" y="7619"/>
                  </a:lnTo>
                  <a:lnTo>
                    <a:pt x="3809" y="7619"/>
                  </a:lnTo>
                  <a:lnTo>
                    <a:pt x="5918" y="7619"/>
                  </a:lnTo>
                  <a:lnTo>
                    <a:pt x="7619" y="5905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093" name="object 4093" descr=""/>
            <p:cNvSpPr/>
            <p:nvPr/>
          </p:nvSpPr>
          <p:spPr>
            <a:xfrm>
              <a:off x="1032713" y="992714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094" name="object 4094" descr=""/>
            <p:cNvSpPr/>
            <p:nvPr/>
          </p:nvSpPr>
          <p:spPr>
            <a:xfrm>
              <a:off x="1032713" y="992714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095" name="object 4095" descr=""/>
            <p:cNvSpPr/>
            <p:nvPr/>
          </p:nvSpPr>
          <p:spPr>
            <a:xfrm>
              <a:off x="1032713" y="994237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096" name="object 4096" descr=""/>
            <p:cNvSpPr/>
            <p:nvPr/>
          </p:nvSpPr>
          <p:spPr>
            <a:xfrm>
              <a:off x="1032713" y="994237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097" name="object 4097" descr=""/>
            <p:cNvSpPr/>
            <p:nvPr/>
          </p:nvSpPr>
          <p:spPr>
            <a:xfrm>
              <a:off x="1032713" y="995758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18"/>
                  </a:lnTo>
                  <a:lnTo>
                    <a:pt x="1714" y="7619"/>
                  </a:lnTo>
                  <a:lnTo>
                    <a:pt x="5918" y="7619"/>
                  </a:lnTo>
                  <a:lnTo>
                    <a:pt x="7619" y="5918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098" name="object 4098" descr=""/>
            <p:cNvSpPr/>
            <p:nvPr/>
          </p:nvSpPr>
          <p:spPr>
            <a:xfrm>
              <a:off x="1032713" y="995758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18"/>
                  </a:lnTo>
                  <a:lnTo>
                    <a:pt x="1714" y="7619"/>
                  </a:lnTo>
                  <a:lnTo>
                    <a:pt x="3809" y="7619"/>
                  </a:lnTo>
                  <a:lnTo>
                    <a:pt x="5918" y="7619"/>
                  </a:lnTo>
                  <a:lnTo>
                    <a:pt x="7619" y="5918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099" name="object 4099" descr=""/>
            <p:cNvSpPr/>
            <p:nvPr/>
          </p:nvSpPr>
          <p:spPr>
            <a:xfrm>
              <a:off x="1032713" y="997281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100" name="object 4100" descr=""/>
            <p:cNvSpPr/>
            <p:nvPr/>
          </p:nvSpPr>
          <p:spPr>
            <a:xfrm>
              <a:off x="1032713" y="997281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101" name="object 4101" descr=""/>
            <p:cNvSpPr/>
            <p:nvPr/>
          </p:nvSpPr>
          <p:spPr>
            <a:xfrm>
              <a:off x="1032713" y="998804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102" name="object 4102" descr=""/>
            <p:cNvSpPr/>
            <p:nvPr/>
          </p:nvSpPr>
          <p:spPr>
            <a:xfrm>
              <a:off x="1032713" y="998804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103" name="object 4103" descr=""/>
            <p:cNvSpPr/>
            <p:nvPr/>
          </p:nvSpPr>
          <p:spPr>
            <a:xfrm>
              <a:off x="1032713" y="1000325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14" y="7619"/>
                  </a:lnTo>
                  <a:lnTo>
                    <a:pt x="5918" y="7619"/>
                  </a:lnTo>
                  <a:lnTo>
                    <a:pt x="7619" y="5918"/>
                  </a:lnTo>
                  <a:lnTo>
                    <a:pt x="7619" y="3809"/>
                  </a:lnTo>
                  <a:lnTo>
                    <a:pt x="7619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104" name="object 4104" descr=""/>
            <p:cNvSpPr/>
            <p:nvPr/>
          </p:nvSpPr>
          <p:spPr>
            <a:xfrm>
              <a:off x="1032713" y="1000325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14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14"/>
                  </a:lnTo>
                  <a:lnTo>
                    <a:pt x="0" y="3809"/>
                  </a:lnTo>
                  <a:lnTo>
                    <a:pt x="0" y="5918"/>
                  </a:lnTo>
                  <a:lnTo>
                    <a:pt x="1714" y="7619"/>
                  </a:lnTo>
                  <a:lnTo>
                    <a:pt x="3809" y="7619"/>
                  </a:lnTo>
                  <a:lnTo>
                    <a:pt x="5918" y="7619"/>
                  </a:lnTo>
                  <a:lnTo>
                    <a:pt x="7619" y="5918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105" name="object 4105" descr=""/>
            <p:cNvSpPr/>
            <p:nvPr/>
          </p:nvSpPr>
          <p:spPr>
            <a:xfrm>
              <a:off x="1032713" y="1001848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106" name="object 4106" descr=""/>
            <p:cNvSpPr/>
            <p:nvPr/>
          </p:nvSpPr>
          <p:spPr>
            <a:xfrm>
              <a:off x="1032713" y="1001848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107" name="object 4107" descr=""/>
            <p:cNvSpPr/>
            <p:nvPr/>
          </p:nvSpPr>
          <p:spPr>
            <a:xfrm>
              <a:off x="1032713" y="1003371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108" name="object 4108" descr=""/>
            <p:cNvSpPr/>
            <p:nvPr/>
          </p:nvSpPr>
          <p:spPr>
            <a:xfrm>
              <a:off x="1032713" y="1003371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109" name="object 4109" descr=""/>
            <p:cNvSpPr/>
            <p:nvPr/>
          </p:nvSpPr>
          <p:spPr>
            <a:xfrm>
              <a:off x="1032713" y="1004892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14" y="7619"/>
                  </a:lnTo>
                  <a:lnTo>
                    <a:pt x="5918" y="7619"/>
                  </a:lnTo>
                  <a:lnTo>
                    <a:pt x="7619" y="5918"/>
                  </a:lnTo>
                  <a:lnTo>
                    <a:pt x="7619" y="3809"/>
                  </a:lnTo>
                  <a:lnTo>
                    <a:pt x="7619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110" name="object 4110" descr=""/>
            <p:cNvSpPr/>
            <p:nvPr/>
          </p:nvSpPr>
          <p:spPr>
            <a:xfrm>
              <a:off x="1032713" y="1004892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14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14"/>
                  </a:lnTo>
                  <a:lnTo>
                    <a:pt x="0" y="3809"/>
                  </a:lnTo>
                  <a:lnTo>
                    <a:pt x="0" y="5918"/>
                  </a:lnTo>
                  <a:lnTo>
                    <a:pt x="1714" y="7619"/>
                  </a:lnTo>
                  <a:lnTo>
                    <a:pt x="3809" y="7619"/>
                  </a:lnTo>
                  <a:lnTo>
                    <a:pt x="5918" y="7619"/>
                  </a:lnTo>
                  <a:lnTo>
                    <a:pt x="7619" y="5918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111" name="object 4111" descr=""/>
            <p:cNvSpPr/>
            <p:nvPr/>
          </p:nvSpPr>
          <p:spPr>
            <a:xfrm>
              <a:off x="1032713" y="1006415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112" name="object 4112" descr=""/>
            <p:cNvSpPr/>
            <p:nvPr/>
          </p:nvSpPr>
          <p:spPr>
            <a:xfrm>
              <a:off x="1032713" y="1006415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113" name="object 4113" descr=""/>
            <p:cNvSpPr/>
            <p:nvPr/>
          </p:nvSpPr>
          <p:spPr>
            <a:xfrm>
              <a:off x="1032713" y="1007938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114" name="object 4114" descr=""/>
            <p:cNvSpPr/>
            <p:nvPr/>
          </p:nvSpPr>
          <p:spPr>
            <a:xfrm>
              <a:off x="1032713" y="1007938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4121" name="object 4121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2095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65"/>
              </a:spcBef>
            </a:pPr>
            <a:r>
              <a:rPr dirty="0"/>
              <a:t>-</a:t>
            </a:r>
            <a:r>
              <a:rPr dirty="0" spc="75"/>
              <a:t> </a:t>
            </a:r>
            <a:r>
              <a:rPr dirty="0" spc="-10"/>
              <a:t>14</a:t>
            </a:r>
            <a:r>
              <a:rPr dirty="0" spc="75"/>
              <a:t> </a:t>
            </a:r>
            <a:r>
              <a:rPr dirty="0" spc="-50"/>
              <a:t>-</a:t>
            </a:r>
          </a:p>
        </p:txBody>
      </p:sp>
    </p:spTree>
  </p:cSld>
  <p:clrMapOvr>
    <a:masterClrMapping/>
  </p:clrMapOvr>
</p:sld>
</file>

<file path=ppt/slides/slide2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489" name="object 7"/>
          <p:cNvGraphicFramePr>
            <a:graphicFrameLocks noGrp="1"/>
          </p:cNvGraphicFramePr>
          <p:nvPr/>
        </p:nvGraphicFramePr>
        <p:xfrm>
          <a:off x="882650" y="539750"/>
          <a:ext cx="6047740" cy="9601200"/>
        </p:xfrm>
        <a:graphic>
          <a:graphicData uri="http://schemas.openxmlformats.org/drawingml/2006/table">
            <a:tbl>
              <a:tblPr firstRow="1" bandRow="1">
                <a:tableStyle styleId="{2D5ABB26-0587-4C30-8999-92F81FD0307C}" styleName="No Style, No Grid">
                  <a:wholeTbl>
                    <a:tcTxStyle>
                      <a:fontRef idx="minor">
                        <a:scrgbClr r="0" g="0" b="0"/>
                      </a:fontRef>
                      <a:schemeClr val="tx1"/>
                    </a:tcTxStyle>
                    <a:tcStyle>
                      <a:tcBdr>
                        <a:left>
                          <a:ln>
                            <a:noFill/>
                          </a:ln>
                        </a:left>
                        <a:right>
                          <a:ln>
                            <a:noFill/>
                          </a:ln>
                        </a:right>
                        <a:top>
                          <a:ln>
                            <a:noFill/>
                          </a:ln>
                        </a:top>
                        <a:bottom>
                          <a:ln>
                            <a:noFill/>
                          </a:ln>
                        </a:bottom>
                        <a:insideH>
                          <a:ln>
                            <a:noFill/>
                          </a:ln>
                        </a:insideH>
                        <a:insideV>
                          <a:ln>
                            <a:noFill/>
                          </a:ln>
                        </a:insideV>
                      </a:tcBdr>
                      <a:fill>
                        <a:noFill/>
                      </a:fill>
                    </a:tcStyle>
                  </a:wholeTbl>
                </a:tableStyle>
              </a:tblPr>
              <a:tblGrid>
                <a:gridCol w="630555"/>
                <a:gridCol w="3433445"/>
                <a:gridCol w="1007110"/>
                <a:gridCol w="976630"/>
              </a:tblGrid>
              <a:tr h="332627">
                <a:tc rowSpan="2">
                  <a:txBody>
                    <a:bodyPr vert="horz" lIns="0" tIns="161290" rIns="0" bIns="0" anchor="t" anchorCtr="0"/>
                    <a:lstStyle/>
                    <a:p>
                      <a:pPr lvl="0" algn="ctr">
                        <a:lnSpc>
                          <a:spcPct val="100000"/>
                        </a:lnSpc>
                        <a:spcBef>
                          <a:spcPts val="1270"/>
                        </a:spcBef>
                        <a:defRPr/>
                      </a:pPr>
                      <a:endParaRPr sz="2000">
                        <a:latin typeface="바탕"/>
                        <a:cs typeface="바탕"/>
                      </a:endParaRPr>
                    </a:p>
                  </a:txBody>
                  <a:tcPr marL="0" marR="0" marT="16129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rgbClr val="c9f0ff"/>
                    </a:solidFill>
                  </a:tcPr>
                </a:tc>
                <a:tc>
                  <a:txBody>
                    <a:bodyPr vert="horz" lIns="0" tIns="22225" rIns="0" bIns="0" anchor="t" anchorCtr="0"/>
                    <a:lstStyle/>
                    <a:p>
                      <a:pPr marL="3175" lvl="0" algn="ctr">
                        <a:lnSpc>
                          <a:spcPct val="100000"/>
                        </a:lnSpc>
                        <a:spcBef>
                          <a:spcPts val="175"/>
                        </a:spcBef>
                        <a:defRPr/>
                      </a:pPr>
                      <a:endParaRPr sz="1700">
                        <a:latin typeface="바탕"/>
                        <a:cs typeface="바탕"/>
                      </a:endParaRPr>
                    </a:p>
                  </a:txBody>
                  <a:tcPr marL="0" marR="0" marT="22225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rgbClr val="c9f0ff"/>
                    </a:solidFill>
                  </a:tcPr>
                </a:tc>
                <a:tc rowSpan="2">
                  <a:txBody>
                    <a:bodyPr vert="horz" lIns="0" tIns="3810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spcBef>
                          <a:spcPts val="300"/>
                        </a:spcBef>
                        <a:defRPr/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81915" lvl="0">
                        <a:lnSpc>
                          <a:spcPct val="100000"/>
                        </a:lnSpc>
                        <a:defRPr/>
                      </a:pPr>
                      <a:endParaRPr sz="130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3810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rgbClr val="c9f0ff"/>
                    </a:solidFill>
                  </a:tcPr>
                </a:tc>
                <a:tc rowSpan="2">
                  <a:txBody>
                    <a:bodyPr vert="horz" lIns="0" tIns="3810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spcBef>
                          <a:spcPts val="300"/>
                        </a:spcBef>
                        <a:defRPr/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149225" lvl="0">
                        <a:lnSpc>
                          <a:spcPct val="100000"/>
                        </a:lnSpc>
                        <a:defRPr/>
                      </a:pPr>
                      <a:endParaRPr sz="130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3810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rgbClr val="c9f0ff"/>
                    </a:solidFill>
                  </a:tcPr>
                </a:tc>
              </a:tr>
              <a:tr h="334584">
                <a:tc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16129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 vert="horz" lIns="0" tIns="40640" rIns="0" bIns="0" anchor="t" anchorCtr="0"/>
                    <a:lstStyle/>
                    <a:p>
                      <a:pPr marL="3175" lvl="0" algn="ctr">
                        <a:lnSpc>
                          <a:spcPct val="100000"/>
                        </a:lnSpc>
                        <a:spcBef>
                          <a:spcPts val="320"/>
                        </a:spcBef>
                        <a:defRPr/>
                      </a:pPr>
                      <a:endParaRPr sz="1500">
                        <a:latin typeface="바탕"/>
                        <a:cs typeface="바탕"/>
                      </a:endParaRPr>
                    </a:p>
                  </a:txBody>
                  <a:tcPr marL="0" marR="0" marT="4064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rgbClr val="c9f0ff"/>
                    </a:solidFill>
                  </a:tcPr>
                </a:tc>
                <a:tc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3810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3810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8933988">
                <a:tc gridSpan="4">
                  <a:txBody>
                    <a:bodyPr vert="horz" lIns="0" tIns="57785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spcBef>
                          <a:spcPts val="455"/>
                        </a:spcBef>
                        <a:defRPr/>
                      </a:pPr>
                      <a:endParaRPr sz="10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57785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</a:tr>
            </a:tbl>
          </a:graphicData>
        </a:graphic>
      </p:graphicFrame>
      <p:sp>
        <p:nvSpPr>
          <p:cNvPr id="2" name="object 2" descr=""/>
          <p:cNvSpPr txBox="1"/>
          <p:nvPr/>
        </p:nvSpPr>
        <p:spPr>
          <a:xfrm>
            <a:off x="1134872" y="723391"/>
            <a:ext cx="234950" cy="3308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000" spc="-45">
                <a:latin typeface="Batang"/>
                <a:cs typeface="Batang"/>
              </a:rPr>
              <a:t>5.</a:t>
            </a:r>
            <a:endParaRPr sz="2000">
              <a:latin typeface="Batang"/>
              <a:cs typeface="Batang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2494279" y="584708"/>
            <a:ext cx="1546860" cy="2851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700" spc="-100">
                <a:latin typeface="Batang"/>
                <a:cs typeface="Batang"/>
              </a:rPr>
              <a:t>HACCP관리기준</a:t>
            </a:r>
            <a:endParaRPr sz="1700">
              <a:latin typeface="Batang"/>
              <a:cs typeface="Batang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5051552" y="775985"/>
            <a:ext cx="855980" cy="224154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00" spc="-380">
                <a:latin typeface="Malgun Gothic Semilight"/>
                <a:cs typeface="Malgun Gothic Semilight"/>
              </a:rPr>
              <a:t>제</a:t>
            </a:r>
            <a:r>
              <a:rPr dirty="0" sz="1300" spc="-90">
                <a:latin typeface="Malgun Gothic Semilight"/>
                <a:cs typeface="Malgun Gothic Semilight"/>
              </a:rPr>
              <a:t> </a:t>
            </a:r>
            <a:r>
              <a:rPr dirty="0" sz="1300" spc="-180">
                <a:latin typeface="Malgun Gothic Semilight"/>
                <a:cs typeface="Malgun Gothic Semilight"/>
              </a:rPr>
              <a:t>(</a:t>
            </a:r>
            <a:r>
              <a:rPr dirty="0" sz="1300" spc="-240">
                <a:latin typeface="Malgun Gothic Semilight"/>
                <a:cs typeface="Malgun Gothic Semilight"/>
              </a:rPr>
              <a:t> </a:t>
            </a:r>
            <a:r>
              <a:rPr dirty="0" sz="1300" spc="-365">
                <a:latin typeface="Malgun Gothic Semilight"/>
                <a:cs typeface="Malgun Gothic Semilight"/>
              </a:rPr>
              <a:t>개</a:t>
            </a:r>
            <a:r>
              <a:rPr dirty="0" sz="1300" spc="-105">
                <a:latin typeface="Malgun Gothic Semilight"/>
                <a:cs typeface="Malgun Gothic Semilight"/>
              </a:rPr>
              <a:t> </a:t>
            </a:r>
            <a:r>
              <a:rPr dirty="0" sz="1300" spc="-190">
                <a:latin typeface="Malgun Gothic Semilight"/>
                <a:cs typeface="Malgun Gothic Semilight"/>
              </a:rPr>
              <a:t>)</a:t>
            </a:r>
            <a:r>
              <a:rPr dirty="0" sz="1300" spc="-235">
                <a:latin typeface="Malgun Gothic Semilight"/>
                <a:cs typeface="Malgun Gothic Semilight"/>
              </a:rPr>
              <a:t> </a:t>
            </a:r>
            <a:r>
              <a:rPr dirty="0" sz="1300" spc="-380">
                <a:latin typeface="Malgun Gothic Semilight"/>
                <a:cs typeface="Malgun Gothic Semilight"/>
              </a:rPr>
              <a:t>정</a:t>
            </a:r>
            <a:r>
              <a:rPr dirty="0" sz="1300" spc="-85">
                <a:latin typeface="Malgun Gothic Semilight"/>
                <a:cs typeface="Malgun Gothic Semilight"/>
              </a:rPr>
              <a:t> </a:t>
            </a:r>
            <a:r>
              <a:rPr dirty="0" sz="1300" spc="-355">
                <a:latin typeface="Malgun Gothic Semilight"/>
                <a:cs typeface="Malgun Gothic Semilight"/>
              </a:rPr>
              <a:t>일</a:t>
            </a:r>
            <a:r>
              <a:rPr dirty="0" sz="1300" spc="-114">
                <a:latin typeface="Malgun Gothic Semilight"/>
                <a:cs typeface="Malgun Gothic Semilight"/>
              </a:rPr>
              <a:t> </a:t>
            </a:r>
            <a:r>
              <a:rPr dirty="0" sz="1300" spc="-150">
                <a:latin typeface="Malgun Gothic Semilight"/>
                <a:cs typeface="Malgun Gothic Semilight"/>
              </a:rPr>
              <a:t>자</a:t>
            </a:r>
            <a:endParaRPr sz="1300">
              <a:latin typeface="Malgun Gothic Semilight"/>
              <a:cs typeface="Malgun Gothic Semilight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6144259" y="775985"/>
            <a:ext cx="709930" cy="224154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00" spc="-125">
                <a:latin typeface="Malgun Gothic Semilight"/>
                <a:cs typeface="Malgun Gothic Semilight"/>
              </a:rPr>
              <a:t>2025.</a:t>
            </a:r>
            <a:r>
              <a:rPr dirty="0" sz="1300" spc="-165">
                <a:latin typeface="Malgun Gothic Semilight"/>
                <a:cs typeface="Malgun Gothic Semilight"/>
              </a:rPr>
              <a:t> </a:t>
            </a:r>
            <a:r>
              <a:rPr dirty="0" sz="1300" spc="-140">
                <a:latin typeface="Malgun Gothic Semilight"/>
                <a:cs typeface="Malgun Gothic Semilight"/>
              </a:rPr>
              <a:t>06.</a:t>
            </a:r>
            <a:r>
              <a:rPr dirty="0" sz="1300" spc="-175">
                <a:latin typeface="Malgun Gothic Semilight"/>
                <a:cs typeface="Malgun Gothic Semilight"/>
              </a:rPr>
              <a:t> </a:t>
            </a:r>
            <a:r>
              <a:rPr dirty="0" sz="1300" spc="-45">
                <a:latin typeface="Malgun Gothic Semilight"/>
                <a:cs typeface="Malgun Gothic Semilight"/>
              </a:rPr>
              <a:t>00</a:t>
            </a:r>
            <a:endParaRPr sz="1300">
              <a:latin typeface="Malgun Gothic Semilight"/>
              <a:cs typeface="Malgun Gothic Semilight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2777744" y="927607"/>
            <a:ext cx="977900" cy="2540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500" spc="-10">
                <a:latin typeface="Batang"/>
                <a:cs typeface="Batang"/>
              </a:rPr>
              <a:t>제품설명서</a:t>
            </a:r>
            <a:endParaRPr sz="1500">
              <a:latin typeface="Batang"/>
              <a:cs typeface="Batang"/>
            </a:endParaRPr>
          </a:p>
        </p:txBody>
      </p:sp>
      <p:graphicFrame>
        <p:nvGraphicFramePr>
          <p:cNvPr id="7" name="object 7"/>
          <p:cNvGraphicFramePr>
            <a:graphicFrameLocks noGrp="1"/>
          </p:cNvGraphicFramePr>
          <p:nvPr/>
        </p:nvGraphicFramePr>
        <p:xfrm>
          <a:off x="1116495" y="1575612"/>
          <a:ext cx="5674359" cy="842898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202055"/>
                <a:gridCol w="704215"/>
                <a:gridCol w="1811654"/>
                <a:gridCol w="1956435"/>
              </a:tblGrid>
              <a:tr h="224790">
                <a:tc gridSpan="4">
                  <a:txBody>
                    <a:bodyPr vert="horz" lIns="0" tIns="33020" rIns="0" bIns="0" anchor="t" anchorCtr="0"/>
                    <a:lstStyle/>
                    <a:p>
                      <a:pPr marR="13970" lvl="0" algn="ctr">
                        <a:lnSpc>
                          <a:spcPct val="100000"/>
                        </a:lnSpc>
                        <a:spcBef>
                          <a:spcPts val="260"/>
                        </a:spcBef>
                        <a:defRPr/>
                      </a:pPr>
                      <a:r>
                        <a:rPr sz="950" spc="-260">
                          <a:latin typeface="맑은 고딕 Semilight"/>
                          <a:cs typeface="맑은 고딕 Semilight"/>
                        </a:rPr>
                        <a:t>제</a:t>
                      </a:r>
                      <a:r>
                        <a:rPr sz="950" spc="3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10">
                          <a:latin typeface="맑은 고딕 Semilight"/>
                          <a:cs typeface="맑은 고딕 Semilight"/>
                        </a:rPr>
                        <a:t>품</a:t>
                      </a:r>
                      <a:r>
                        <a:rPr sz="950" spc="2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60">
                          <a:latin typeface="맑은 고딕 Semilight"/>
                          <a:cs typeface="맑은 고딕 Semilight"/>
                        </a:rPr>
                        <a:t>설</a:t>
                      </a:r>
                      <a:r>
                        <a:rPr sz="950" spc="3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15">
                          <a:latin typeface="맑은 고딕 Semilight"/>
                          <a:cs typeface="맑은 고딕 Semilight"/>
                        </a:rPr>
                        <a:t>명</a:t>
                      </a:r>
                      <a:r>
                        <a:rPr sz="950" spc="3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10">
                          <a:latin typeface="맑은 고딕 Semilight"/>
                          <a:cs typeface="맑은 고딕 Semilight"/>
                        </a:rPr>
                        <a:t>서</a:t>
                      </a:r>
                      <a:endParaRPr sz="9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3302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</a:tr>
              <a:tr h="229870">
                <a:tc>
                  <a:txBody>
                    <a:bodyPr vert="horz" lIns="0" tIns="34925" rIns="0" bIns="0" anchor="t" anchorCtr="0"/>
                    <a:lstStyle/>
                    <a:p>
                      <a:pPr marR="22860" lvl="0" algn="ctr">
                        <a:lnSpc>
                          <a:spcPct val="100000"/>
                        </a:lnSpc>
                        <a:spcBef>
                          <a:spcPts val="275"/>
                        </a:spcBef>
                        <a:defRPr/>
                      </a:pPr>
                      <a:r>
                        <a:rPr sz="950" spc="-295">
                          <a:latin typeface="맑은 고딕 Semilight"/>
                          <a:cs typeface="맑은 고딕 Semilight"/>
                        </a:rPr>
                        <a:t>제</a:t>
                      </a:r>
                      <a:r>
                        <a:rPr sz="950" spc="-1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54">
                          <a:latin typeface="맑은 고딕 Semilight"/>
                          <a:cs typeface="맑은 고딕 Semilight"/>
                        </a:rPr>
                        <a:t>품</a:t>
                      </a:r>
                      <a:r>
                        <a:rPr sz="95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405">
                          <a:latin typeface="맑은 고딕 Semilight"/>
                          <a:cs typeface="맑은 고딕 Semilight"/>
                        </a:rPr>
                        <a:t>명</a:t>
                      </a:r>
                      <a:endParaRPr sz="9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349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3"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r>
                        <a:rPr lang="ko-KR" altLang="en-US" sz="900">
                          <a:latin typeface="Times New Roman"/>
                          <a:cs typeface="Times New Roman"/>
                        </a:rPr>
                        <a:t>민들래</a:t>
                      </a:r>
                      <a:endParaRPr lang="ko-KR" altLang="en-US"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</a:tr>
              <a:tr h="229870">
                <a:tc>
                  <a:txBody>
                    <a:bodyPr vert="horz" lIns="0" tIns="36830" rIns="0" bIns="0" anchor="t" anchorCtr="0"/>
                    <a:lstStyle/>
                    <a:p>
                      <a:pPr marR="19685" lvl="0" algn="ctr">
                        <a:lnSpc>
                          <a:spcPct val="100000"/>
                        </a:lnSpc>
                        <a:spcBef>
                          <a:spcPts val="290"/>
                        </a:spcBef>
                        <a:defRPr/>
                      </a:pPr>
                      <a:r>
                        <a:rPr sz="950" spc="-295">
                          <a:latin typeface="맑은 고딕 Semilight"/>
                          <a:cs typeface="맑은 고딕 Semilight"/>
                        </a:rPr>
                        <a:t>식</a:t>
                      </a:r>
                      <a:r>
                        <a:rPr sz="950" spc="-1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54">
                          <a:latin typeface="맑은 고딕 Semilight"/>
                          <a:cs typeface="맑은 고딕 Semilight"/>
                        </a:rPr>
                        <a:t>품</a:t>
                      </a:r>
                      <a:r>
                        <a:rPr sz="95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15">
                          <a:latin typeface="맑은 고딕 Semilight"/>
                          <a:cs typeface="맑은 고딕 Semilight"/>
                        </a:rPr>
                        <a:t>의</a:t>
                      </a:r>
                      <a:r>
                        <a:rPr sz="950" spc="3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60">
                          <a:latin typeface="맑은 고딕 Semilight"/>
                          <a:cs typeface="맑은 고딕 Semilight"/>
                        </a:rPr>
                        <a:t>유</a:t>
                      </a:r>
                      <a:r>
                        <a:rPr sz="95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75">
                          <a:latin typeface="맑은 고딕 Semilight"/>
                          <a:cs typeface="맑은 고딕 Semilight"/>
                        </a:rPr>
                        <a:t>형</a:t>
                      </a:r>
                      <a:endParaRPr sz="9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3683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3"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</a:tr>
              <a:tr h="229870">
                <a:tc>
                  <a:txBody>
                    <a:bodyPr vert="horz" lIns="0" tIns="36830" rIns="0" bIns="0" anchor="t" anchorCtr="0"/>
                    <a:lstStyle/>
                    <a:p>
                      <a:pPr marR="4445" lvl="0" algn="ctr">
                        <a:lnSpc>
                          <a:spcPct val="100000"/>
                        </a:lnSpc>
                        <a:spcBef>
                          <a:spcPts val="290"/>
                        </a:spcBef>
                        <a:defRPr/>
                      </a:pPr>
                      <a:r>
                        <a:rPr sz="950" spc="-295">
                          <a:latin typeface="맑은 고딕 Semilight"/>
                          <a:cs typeface="맑은 고딕 Semilight"/>
                        </a:rPr>
                        <a:t>성</a:t>
                      </a:r>
                      <a:r>
                        <a:rPr sz="950" spc="-1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50">
                          <a:latin typeface="맑은 고딕 Semilight"/>
                          <a:cs typeface="맑은 고딕 Semilight"/>
                        </a:rPr>
                        <a:t>상</a:t>
                      </a:r>
                      <a:endParaRPr sz="9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3683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3"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</a:tr>
              <a:tr h="389255">
                <a:tc>
                  <a:txBody>
                    <a:bodyPr vert="horz" lIns="0" tIns="118110" rIns="0" bIns="0" anchor="t" anchorCtr="0"/>
                    <a:lstStyle/>
                    <a:p>
                      <a:pPr marR="13970" lvl="0" algn="ctr">
                        <a:lnSpc>
                          <a:spcPct val="100000"/>
                        </a:lnSpc>
                        <a:spcBef>
                          <a:spcPts val="930"/>
                        </a:spcBef>
                        <a:defRPr/>
                      </a:pPr>
                      <a:r>
                        <a:rPr sz="950" spc="-254">
                          <a:latin typeface="맑은 고딕 Semilight"/>
                          <a:cs typeface="맑은 고딕 Semilight"/>
                        </a:rPr>
                        <a:t>품</a:t>
                      </a:r>
                      <a:r>
                        <a:rPr sz="95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54">
                          <a:latin typeface="맑은 고딕 Semilight"/>
                          <a:cs typeface="맑은 고딕 Semilight"/>
                        </a:rPr>
                        <a:t>목</a:t>
                      </a:r>
                      <a:r>
                        <a:rPr sz="95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95">
                          <a:latin typeface="맑은 고딕 Semilight"/>
                          <a:cs typeface="맑은 고딕 Semilight"/>
                        </a:rPr>
                        <a:t>제</a:t>
                      </a:r>
                      <a:r>
                        <a:rPr sz="950" spc="-1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54">
                          <a:latin typeface="맑은 고딕 Semilight"/>
                          <a:cs typeface="맑은 고딕 Semilight"/>
                        </a:rPr>
                        <a:t>조</a:t>
                      </a:r>
                      <a:r>
                        <a:rPr sz="950" spc="-1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60">
                          <a:latin typeface="맑은 고딕 Semilight"/>
                          <a:cs typeface="맑은 고딕 Semilight"/>
                        </a:rPr>
                        <a:t>보</a:t>
                      </a:r>
                      <a:r>
                        <a:rPr sz="95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60">
                          <a:latin typeface="맑은 고딕 Semilight"/>
                          <a:cs typeface="맑은 고딕 Semilight"/>
                        </a:rPr>
                        <a:t>고</a:t>
                      </a:r>
                      <a:r>
                        <a:rPr sz="950" spc="2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54">
                          <a:latin typeface="맑은 고딕 Semilight"/>
                          <a:cs typeface="맑은 고딕 Semilight"/>
                        </a:rPr>
                        <a:t>연월</a:t>
                      </a:r>
                      <a:r>
                        <a:rPr sz="950" spc="-1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30">
                          <a:latin typeface="맑은 고딕 Semilight"/>
                          <a:cs typeface="맑은 고딕 Semilight"/>
                        </a:rPr>
                        <a:t>일</a:t>
                      </a:r>
                      <a:endParaRPr sz="9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11811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3"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</a:tr>
              <a:tr h="389255">
                <a:tc>
                  <a:txBody>
                    <a:bodyPr vert="horz" lIns="0" tIns="118745" rIns="0" bIns="0" anchor="t" anchorCtr="0"/>
                    <a:lstStyle/>
                    <a:p>
                      <a:pPr marR="12065" lvl="0" algn="ctr">
                        <a:lnSpc>
                          <a:spcPct val="100000"/>
                        </a:lnSpc>
                        <a:spcBef>
                          <a:spcPts val="935"/>
                        </a:spcBef>
                        <a:defRPr/>
                      </a:pPr>
                      <a:r>
                        <a:rPr sz="950" spc="-229">
                          <a:latin typeface="맑은 고딕 Semilight"/>
                          <a:cs typeface="맑은 고딕 Semilight"/>
                        </a:rPr>
                        <a:t>작성</a:t>
                      </a:r>
                      <a:r>
                        <a:rPr sz="950" spc="-1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50">
                          <a:latin typeface="맑은 고딕 Semilight"/>
                          <a:cs typeface="맑은 고딕 Semilight"/>
                        </a:rPr>
                        <a:t>자</a:t>
                      </a:r>
                      <a:r>
                        <a:rPr sz="950" spc="1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65">
                          <a:latin typeface="맑은 고딕 Semilight"/>
                          <a:cs typeface="맑은 고딕 Semilight"/>
                        </a:rPr>
                        <a:t>및</a:t>
                      </a:r>
                      <a:r>
                        <a:rPr sz="950" spc="3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25">
                          <a:latin typeface="맑은 고딕 Semilight"/>
                          <a:cs typeface="맑은 고딕 Semilight"/>
                        </a:rPr>
                        <a:t>작성</a:t>
                      </a:r>
                      <a:r>
                        <a:rPr sz="950" spc="-1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80">
                          <a:latin typeface="맑은 고딕 Semilight"/>
                          <a:cs typeface="맑은 고딕 Semilight"/>
                        </a:rPr>
                        <a:t>연</a:t>
                      </a:r>
                      <a:r>
                        <a:rPr sz="950" spc="-1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15">
                          <a:latin typeface="맑은 고딕 Semilight"/>
                          <a:cs typeface="맑은 고딕 Semilight"/>
                        </a:rPr>
                        <a:t>월</a:t>
                      </a:r>
                      <a:r>
                        <a:rPr sz="950" spc="-1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30">
                          <a:latin typeface="맑은 고딕 Semilight"/>
                          <a:cs typeface="맑은 고딕 Semilight"/>
                        </a:rPr>
                        <a:t>일</a:t>
                      </a:r>
                      <a:endParaRPr sz="9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11874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3"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</a:tr>
              <a:tr h="354330">
                <a:tc>
                  <a:txBody>
                    <a:bodyPr vert="horz" lIns="0" tIns="100965" rIns="0" bIns="0" anchor="t" anchorCtr="0"/>
                    <a:lstStyle/>
                    <a:p>
                      <a:pPr marR="9525" lvl="0" algn="ctr">
                        <a:lnSpc>
                          <a:spcPct val="100000"/>
                        </a:lnSpc>
                        <a:spcBef>
                          <a:spcPts val="795"/>
                        </a:spcBef>
                        <a:defRPr/>
                      </a:pPr>
                      <a:r>
                        <a:rPr sz="950" spc="-295">
                          <a:latin typeface="맑은 고딕 Semilight"/>
                          <a:cs typeface="맑은 고딕 Semilight"/>
                        </a:rPr>
                        <a:t>성</a:t>
                      </a:r>
                      <a:r>
                        <a:rPr sz="950" spc="-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54">
                          <a:latin typeface="맑은 고딕 Semilight"/>
                          <a:cs typeface="맑은 고딕 Semilight"/>
                        </a:rPr>
                        <a:t>분</a:t>
                      </a:r>
                      <a:r>
                        <a:rPr sz="95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45">
                          <a:latin typeface="맑은 고딕 Semilight"/>
                          <a:cs typeface="맑은 고딕 Semilight"/>
                        </a:rPr>
                        <a:t>배</a:t>
                      </a:r>
                      <a:r>
                        <a:rPr sz="950" spc="-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34">
                          <a:latin typeface="맑은 고딕 Semilight"/>
                          <a:cs typeface="맑은 고딕 Semilight"/>
                        </a:rPr>
                        <a:t>합</a:t>
                      </a:r>
                      <a:r>
                        <a:rPr sz="950" spc="-1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45">
                          <a:latin typeface="맑은 고딕 Semilight"/>
                          <a:cs typeface="맑은 고딕 Semilight"/>
                        </a:rPr>
                        <a:t>비</a:t>
                      </a:r>
                      <a:r>
                        <a:rPr sz="950" spc="-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50">
                          <a:latin typeface="맑은 고딕 Semilight"/>
                          <a:cs typeface="맑은 고딕 Semilight"/>
                        </a:rPr>
                        <a:t>율</a:t>
                      </a:r>
                      <a:endParaRPr sz="9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10096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3"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</a:tr>
              <a:tr h="229870">
                <a:tc>
                  <a:txBody>
                    <a:bodyPr vert="horz" lIns="0" tIns="36830" rIns="0" bIns="0" anchor="t" anchorCtr="0"/>
                    <a:lstStyle/>
                    <a:p>
                      <a:pPr marR="18415" lvl="0" algn="ctr">
                        <a:lnSpc>
                          <a:spcPct val="100000"/>
                        </a:lnSpc>
                        <a:spcBef>
                          <a:spcPts val="290"/>
                        </a:spcBef>
                        <a:defRPr/>
                      </a:pPr>
                      <a:r>
                        <a:rPr sz="950" spc="-295">
                          <a:latin typeface="맑은 고딕 Semilight"/>
                          <a:cs typeface="맑은 고딕 Semilight"/>
                        </a:rPr>
                        <a:t>제</a:t>
                      </a:r>
                      <a:r>
                        <a:rPr sz="950" spc="-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54">
                          <a:latin typeface="맑은 고딕 Semilight"/>
                          <a:cs typeface="맑은 고딕 Semilight"/>
                        </a:rPr>
                        <a:t>조</a:t>
                      </a:r>
                      <a:r>
                        <a:rPr sz="950" spc="-1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165">
                          <a:latin typeface="맑은 고딕 Semilight"/>
                          <a:cs typeface="맑은 고딕 Semilight"/>
                        </a:rPr>
                        <a:t>(포</a:t>
                      </a:r>
                      <a:r>
                        <a:rPr sz="95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65">
                          <a:latin typeface="맑은 고딕 Semilight"/>
                          <a:cs typeface="맑은 고딕 Semilight"/>
                        </a:rPr>
                        <a:t>장)</a:t>
                      </a:r>
                      <a:r>
                        <a:rPr sz="950" spc="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70">
                          <a:latin typeface="맑은 고딕 Semilight"/>
                          <a:cs typeface="맑은 고딕 Semilight"/>
                        </a:rPr>
                        <a:t>단</a:t>
                      </a:r>
                      <a:r>
                        <a:rPr sz="95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65">
                          <a:latin typeface="맑은 고딕 Semilight"/>
                          <a:cs typeface="맑은 고딕 Semilight"/>
                        </a:rPr>
                        <a:t>위</a:t>
                      </a:r>
                      <a:endParaRPr sz="9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3683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3"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</a:tr>
              <a:tr h="197485">
                <a:tc rowSpan="12"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spcBef>
                          <a:spcPts val="125"/>
                        </a:spcBef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L="264160" lvl="0">
                        <a:lnSpc>
                          <a:spcPct val="100000"/>
                        </a:lnSpc>
                        <a:defRPr/>
                      </a:pPr>
                      <a:r>
                        <a:rPr sz="950" spc="-225">
                          <a:latin typeface="맑은 고딕 Semilight"/>
                          <a:cs typeface="맑은 고딕 Semilight"/>
                        </a:rPr>
                        <a:t>완제</a:t>
                      </a:r>
                      <a:r>
                        <a:rPr sz="950" spc="-1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54">
                          <a:latin typeface="맑은 고딕 Semilight"/>
                          <a:cs typeface="맑은 고딕 Semilight"/>
                        </a:rPr>
                        <a:t>품</a:t>
                      </a:r>
                      <a:r>
                        <a:rPr sz="95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15">
                          <a:latin typeface="맑은 고딕 Semilight"/>
                          <a:cs typeface="맑은 고딕 Semilight"/>
                        </a:rPr>
                        <a:t>의</a:t>
                      </a:r>
                      <a:r>
                        <a:rPr sz="950" spc="31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54">
                          <a:latin typeface="맑은 고딕 Semilight"/>
                          <a:cs typeface="맑은 고딕 Semilight"/>
                        </a:rPr>
                        <a:t>규</a:t>
                      </a:r>
                      <a:r>
                        <a:rPr sz="95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55">
                          <a:latin typeface="맑은 고딕 Semilight"/>
                          <a:cs typeface="맑은 고딕 Semilight"/>
                        </a:rPr>
                        <a:t>격</a:t>
                      </a:r>
                      <a:endParaRPr sz="9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 vert="horz" lIns="0" tIns="22225" rIns="0" bIns="0" anchor="t" anchorCtr="0"/>
                    <a:lstStyle/>
                    <a:p>
                      <a:pPr marR="6985" lvl="0" algn="ctr">
                        <a:lnSpc>
                          <a:spcPct val="100000"/>
                        </a:lnSpc>
                        <a:spcBef>
                          <a:spcPts val="175"/>
                        </a:spcBef>
                        <a:defRPr/>
                      </a:pPr>
                      <a:r>
                        <a:rPr sz="950" spc="-254">
                          <a:latin typeface="맑은 고딕 Semilight"/>
                          <a:cs typeface="맑은 고딕 Semilight"/>
                        </a:rPr>
                        <a:t>구</a:t>
                      </a:r>
                      <a:r>
                        <a:rPr sz="95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50">
                          <a:latin typeface="맑은 고딕 Semilight"/>
                          <a:cs typeface="맑은 고딕 Semilight"/>
                        </a:rPr>
                        <a:t>분</a:t>
                      </a:r>
                      <a:endParaRPr sz="9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222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 vert="horz" lIns="0" tIns="22225" rIns="0" bIns="0" anchor="t" anchorCtr="0"/>
                    <a:lstStyle/>
                    <a:p>
                      <a:pPr marR="12700" lvl="0" algn="ctr">
                        <a:lnSpc>
                          <a:spcPct val="100000"/>
                        </a:lnSpc>
                        <a:spcBef>
                          <a:spcPts val="175"/>
                        </a:spcBef>
                        <a:defRPr/>
                      </a:pPr>
                      <a:r>
                        <a:rPr sz="950" spc="-345">
                          <a:latin typeface="맑은 고딕 Semilight"/>
                          <a:cs typeface="맑은 고딕 Semilight"/>
                        </a:rPr>
                        <a:t>법</a:t>
                      </a:r>
                      <a:r>
                        <a:rPr sz="950" spc="-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95">
                          <a:latin typeface="맑은 고딕 Semilight"/>
                          <a:cs typeface="맑은 고딕 Semilight"/>
                        </a:rPr>
                        <a:t>적</a:t>
                      </a:r>
                      <a:r>
                        <a:rPr sz="950" spc="2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54">
                          <a:latin typeface="맑은 고딕 Semilight"/>
                          <a:cs typeface="맑은 고딕 Semilight"/>
                        </a:rPr>
                        <a:t>규</a:t>
                      </a:r>
                      <a:r>
                        <a:rPr sz="95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55">
                          <a:latin typeface="맑은 고딕 Semilight"/>
                          <a:cs typeface="맑은 고딕 Semilight"/>
                        </a:rPr>
                        <a:t>격</a:t>
                      </a:r>
                      <a:endParaRPr sz="9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222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 vert="horz" lIns="0" tIns="22225" rIns="0" bIns="0" anchor="t" anchorCtr="0"/>
                    <a:lstStyle/>
                    <a:p>
                      <a:pPr marR="12700" lvl="0" algn="ctr">
                        <a:lnSpc>
                          <a:spcPct val="100000"/>
                        </a:lnSpc>
                        <a:spcBef>
                          <a:spcPts val="175"/>
                        </a:spcBef>
                        <a:defRPr/>
                      </a:pPr>
                      <a:r>
                        <a:rPr sz="950" spc="-150">
                          <a:latin typeface="맑은 고딕 Semilight"/>
                          <a:cs typeface="맑은 고딕 Semilight"/>
                        </a:rPr>
                        <a:t>사내</a:t>
                      </a:r>
                      <a:r>
                        <a:rPr sz="950" spc="1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54">
                          <a:latin typeface="맑은 고딕 Semilight"/>
                          <a:cs typeface="맑은 고딕 Semilight"/>
                        </a:rPr>
                        <a:t>규</a:t>
                      </a:r>
                      <a:r>
                        <a:rPr sz="95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55">
                          <a:latin typeface="맑은 고딕 Semilight"/>
                          <a:cs typeface="맑은 고딕 Semilight"/>
                        </a:rPr>
                        <a:t>격</a:t>
                      </a:r>
                      <a:endParaRPr sz="9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222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48590">
                <a:tc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9"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spcBef>
                          <a:spcPts val="30"/>
                        </a:spcBef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L="144145" lvl="0">
                        <a:lnSpc>
                          <a:spcPct val="100000"/>
                        </a:lnSpc>
                        <a:defRPr/>
                      </a:pPr>
                      <a:r>
                        <a:rPr sz="950" spc="-305">
                          <a:latin typeface="맑은 고딕 Semilight"/>
                          <a:cs typeface="맑은 고딕 Semilight"/>
                        </a:rPr>
                        <a:t>생</a:t>
                      </a:r>
                      <a:r>
                        <a:rPr sz="950" spc="-1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54">
                          <a:latin typeface="맑은 고딕 Semilight"/>
                          <a:cs typeface="맑은 고딕 Semilight"/>
                        </a:rPr>
                        <a:t>물</a:t>
                      </a:r>
                      <a:r>
                        <a:rPr sz="950" spc="-1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5">
                          <a:latin typeface="맑은 고딕 Semilight"/>
                          <a:cs typeface="맑은 고딕 Semilight"/>
                        </a:rPr>
                        <a:t>학적</a:t>
                      </a:r>
                      <a:endParaRPr sz="9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marL="65405" lvl="0">
                        <a:lnSpc>
                          <a:spcPts val="1075"/>
                        </a:lnSpc>
                        <a:defRPr/>
                      </a:pPr>
                      <a:r>
                        <a:rPr sz="950" spc="-280">
                          <a:latin typeface="맑은 고딕 Semilight"/>
                          <a:cs typeface="맑은 고딕 Semilight"/>
                        </a:rPr>
                        <a:t>일</a:t>
                      </a:r>
                      <a:r>
                        <a:rPr sz="95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70">
                          <a:latin typeface="맑은 고딕 Semilight"/>
                          <a:cs typeface="맑은 고딕 Semilight"/>
                        </a:rPr>
                        <a:t>반</a:t>
                      </a:r>
                      <a:r>
                        <a:rPr sz="95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80">
                          <a:latin typeface="맑은 고딕 Semilight"/>
                          <a:cs typeface="맑은 고딕 Semilight"/>
                        </a:rPr>
                        <a:t>세</a:t>
                      </a:r>
                      <a:r>
                        <a:rPr sz="950" spc="-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50">
                          <a:latin typeface="맑은 고딕 Semilight"/>
                          <a:cs typeface="맑은 고딕 Semilight"/>
                        </a:rPr>
                        <a:t>균</a:t>
                      </a:r>
                      <a:endParaRPr sz="9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3">
                  <a:txBody>
                    <a:bodyPr vert="horz" lIns="0" tIns="98425" rIns="0" bIns="0" anchor="t" anchorCtr="0"/>
                    <a:lstStyle/>
                    <a:p>
                      <a:pPr marL="67945" marR="630555" lvl="0">
                        <a:lnSpc>
                          <a:spcPct val="76700"/>
                        </a:lnSpc>
                        <a:spcBef>
                          <a:spcPts val="775"/>
                        </a:spcBef>
                        <a:defRPr/>
                      </a:pPr>
                      <a:r>
                        <a:rPr sz="1200" spc="-275">
                          <a:latin typeface="맑은 고딕 Semilight"/>
                          <a:cs typeface="맑은 고딕 Semilight"/>
                        </a:rPr>
                        <a:t>일반세균</a:t>
                      </a:r>
                      <a:r>
                        <a:rPr sz="1200" spc="1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>
                          <a:latin typeface="맑은 고딕 Semilight"/>
                          <a:cs typeface="맑은 고딕 Semilight"/>
                        </a:rPr>
                        <a:t>:</a:t>
                      </a:r>
                      <a:r>
                        <a:rPr sz="1200" spc="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245">
                          <a:latin typeface="맑은 고딕 Semilight"/>
                          <a:cs typeface="맑은 고딕 Semilight"/>
                        </a:rPr>
                        <a:t>1</a:t>
                      </a:r>
                      <a:r>
                        <a:rPr sz="1200" spc="-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180">
                          <a:latin typeface="맑은 고딕 Semilight"/>
                          <a:cs typeface="맑은 고딕 Semilight"/>
                        </a:rPr>
                        <a:t>0,</a:t>
                      </a:r>
                      <a:r>
                        <a:rPr sz="1200" spc="-209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170">
                          <a:latin typeface="맑은 고딕 Semilight"/>
                          <a:cs typeface="맑은 고딕 Semilight"/>
                        </a:rPr>
                        <a:t>000</a:t>
                      </a:r>
                      <a:r>
                        <a:rPr sz="1200" spc="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175">
                          <a:latin typeface="맑은 고딕 Semilight"/>
                          <a:cs typeface="맑은 고딕 Semilight"/>
                        </a:rPr>
                        <a:t>cfu/g</a:t>
                      </a:r>
                      <a:r>
                        <a:rPr sz="1200" spc="5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285">
                          <a:latin typeface="맑은 고딕 Semilight"/>
                          <a:cs typeface="맑은 고딕 Semilight"/>
                        </a:rPr>
                        <a:t>이하</a:t>
                      </a:r>
                      <a:endParaRPr sz="120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984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50495">
                <a:tc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marL="65405" lvl="0">
                        <a:lnSpc>
                          <a:spcPts val="1085"/>
                        </a:lnSpc>
                        <a:defRPr/>
                      </a:pPr>
                      <a:r>
                        <a:rPr sz="950" spc="-355">
                          <a:latin typeface="맑은 고딕 Semilight"/>
                          <a:cs typeface="맑은 고딕 Semilight"/>
                        </a:rPr>
                        <a:t>대</a:t>
                      </a:r>
                      <a:r>
                        <a:rPr sz="950" spc="-1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04">
                          <a:latin typeface="맑은 고딕 Semilight"/>
                          <a:cs typeface="맑은 고딕 Semilight"/>
                        </a:rPr>
                        <a:t>장</a:t>
                      </a:r>
                      <a:r>
                        <a:rPr sz="95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54">
                          <a:latin typeface="맑은 고딕 Semilight"/>
                          <a:cs typeface="맑은 고딕 Semilight"/>
                        </a:rPr>
                        <a:t>균</a:t>
                      </a:r>
                      <a:r>
                        <a:rPr sz="950" spc="-1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50">
                          <a:latin typeface="맑은 고딕 Semilight"/>
                          <a:cs typeface="맑은 고딕 Semilight"/>
                        </a:rPr>
                        <a:t>군</a:t>
                      </a:r>
                      <a:endParaRPr sz="9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984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48590">
                <a:tc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marL="65405" lvl="0">
                        <a:lnSpc>
                          <a:spcPts val="1075"/>
                        </a:lnSpc>
                        <a:defRPr/>
                      </a:pPr>
                      <a:r>
                        <a:rPr sz="950" spc="-345">
                          <a:latin typeface="맑은 고딕 Semilight"/>
                          <a:cs typeface="맑은 고딕 Semilight"/>
                        </a:rPr>
                        <a:t>리</a:t>
                      </a:r>
                      <a:r>
                        <a:rPr sz="950" spc="-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60">
                          <a:latin typeface="맑은 고딕 Semilight"/>
                          <a:cs typeface="맑은 고딕 Semilight"/>
                        </a:rPr>
                        <a:t>스</a:t>
                      </a:r>
                      <a:r>
                        <a:rPr sz="950" spc="-1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35">
                          <a:latin typeface="맑은 고딕 Semilight"/>
                          <a:cs typeface="맑은 고딕 Semilight"/>
                        </a:rPr>
                        <a:t>테</a:t>
                      </a:r>
                      <a:r>
                        <a:rPr sz="950" spc="-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45">
                          <a:latin typeface="맑은 고딕 Semilight"/>
                          <a:cs typeface="맑은 고딕 Semilight"/>
                        </a:rPr>
                        <a:t>리</a:t>
                      </a:r>
                      <a:r>
                        <a:rPr sz="950" spc="-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10">
                          <a:latin typeface="맑은 고딕 Semilight"/>
                          <a:cs typeface="맑은 고딕 Semilight"/>
                        </a:rPr>
                        <a:t>아</a:t>
                      </a:r>
                      <a:r>
                        <a:rPr sz="950" spc="1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54">
                          <a:latin typeface="맑은 고딕 Semilight"/>
                          <a:cs typeface="맑은 고딕 Semilight"/>
                        </a:rPr>
                        <a:t>모</a:t>
                      </a:r>
                      <a:r>
                        <a:rPr sz="950" spc="-1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45">
                          <a:latin typeface="맑은 고딕 Semilight"/>
                          <a:cs typeface="맑은 고딕 Semilight"/>
                        </a:rPr>
                        <a:t>노</a:t>
                      </a:r>
                      <a:r>
                        <a:rPr sz="950" spc="-1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190">
                          <a:latin typeface="맑은 고딕 Semilight"/>
                          <a:cs typeface="맑은 고딕 Semilight"/>
                        </a:rPr>
                        <a:t>싸이</a:t>
                      </a:r>
                      <a:r>
                        <a:rPr sz="950" spc="-1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60">
                          <a:latin typeface="맑은 고딕 Semilight"/>
                          <a:cs typeface="맑은 고딕 Semilight"/>
                        </a:rPr>
                        <a:t>트</a:t>
                      </a:r>
                      <a:r>
                        <a:rPr sz="950" spc="-1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95">
                          <a:latin typeface="맑은 고딕 Semilight"/>
                          <a:cs typeface="맑은 고딕 Semilight"/>
                        </a:rPr>
                        <a:t>제</a:t>
                      </a:r>
                      <a:r>
                        <a:rPr sz="950" spc="-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65">
                          <a:latin typeface="맑은 고딕 Semilight"/>
                          <a:cs typeface="맑은 고딕 Semilight"/>
                        </a:rPr>
                        <a:t>네</a:t>
                      </a:r>
                      <a:r>
                        <a:rPr sz="950" spc="-1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10">
                          <a:latin typeface="맑은 고딕 Semilight"/>
                          <a:cs typeface="맑은 고딕 Semilight"/>
                        </a:rPr>
                        <a:t>스</a:t>
                      </a:r>
                      <a:endParaRPr sz="9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984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2560">
                <a:tc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marL="65405" lvl="0">
                        <a:lnSpc>
                          <a:spcPts val="1185"/>
                        </a:lnSpc>
                        <a:defRPr/>
                      </a:pPr>
                      <a:r>
                        <a:rPr sz="1050" spc="-185">
                          <a:latin typeface="맑은 고딕 Semilight"/>
                          <a:cs typeface="맑은 고딕 Semilight"/>
                        </a:rPr>
                        <a:t>장출</a:t>
                      </a:r>
                      <a:r>
                        <a:rPr sz="1050" spc="-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50">
                          <a:latin typeface="맑은 고딕 Semilight"/>
                          <a:cs typeface="맑은 고딕 Semilight"/>
                        </a:rPr>
                        <a:t>혈</a:t>
                      </a:r>
                      <a:r>
                        <a:rPr sz="1050" spc="-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05">
                          <a:latin typeface="맑은 고딕 Semilight"/>
                          <a:cs typeface="맑은 고딕 Semilight"/>
                        </a:rPr>
                        <a:t>성</a:t>
                      </a:r>
                      <a:r>
                        <a:rPr sz="1050" spc="-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70">
                          <a:latin typeface="맑은 고딕 Semilight"/>
                          <a:cs typeface="맑은 고딕 Semilight"/>
                        </a:rPr>
                        <a:t>대</a:t>
                      </a:r>
                      <a:r>
                        <a:rPr sz="1050" spc="-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5">
                          <a:latin typeface="맑은 고딕 Semilight"/>
                          <a:cs typeface="맑은 고딕 Semilight"/>
                        </a:rPr>
                        <a:t>장균</a:t>
                      </a:r>
                      <a:endParaRPr sz="10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3">
                  <a:txBody>
                    <a:bodyPr vert="horz" lIns="0" tIns="112395" rIns="0" bIns="0" anchor="t" anchorCtr="0"/>
                    <a:lstStyle/>
                    <a:p>
                      <a:pPr marL="67945" lvl="0">
                        <a:lnSpc>
                          <a:spcPct val="100000"/>
                        </a:lnSpc>
                        <a:spcBef>
                          <a:spcPts val="885"/>
                        </a:spcBef>
                        <a:defRPr/>
                      </a:pPr>
                      <a:r>
                        <a:rPr sz="950" spc="-355">
                          <a:latin typeface="맑은 고딕 Semilight"/>
                          <a:cs typeface="맑은 고딕 Semilight"/>
                        </a:rPr>
                        <a:t>대</a:t>
                      </a:r>
                      <a:r>
                        <a:rPr sz="950" spc="-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04">
                          <a:latin typeface="맑은 고딕 Semilight"/>
                          <a:cs typeface="맑은 고딕 Semilight"/>
                        </a:rPr>
                        <a:t>장</a:t>
                      </a:r>
                      <a:r>
                        <a:rPr sz="95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65">
                          <a:latin typeface="맑은 고딕 Semilight"/>
                          <a:cs typeface="맑은 고딕 Semilight"/>
                        </a:rPr>
                        <a:t>균</a:t>
                      </a:r>
                      <a:r>
                        <a:rPr sz="950" spc="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60">
                          <a:latin typeface="맑은 고딕 Semilight"/>
                          <a:cs typeface="맑은 고딕 Semilight"/>
                        </a:rPr>
                        <a:t>군</a:t>
                      </a:r>
                      <a:r>
                        <a:rPr sz="950" spc="1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>
                          <a:latin typeface="맑은 고딕 Semilight"/>
                          <a:cs typeface="맑은 고딕 Semilight"/>
                        </a:rPr>
                        <a:t>:</a:t>
                      </a:r>
                      <a:r>
                        <a:rPr sz="950" spc="1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50">
                          <a:latin typeface="맑은 고딕 Semilight"/>
                          <a:cs typeface="맑은 고딕 Semilight"/>
                        </a:rPr>
                        <a:t>0</a:t>
                      </a:r>
                      <a:endParaRPr sz="9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11239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50495">
                <a:tc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marL="65405" lvl="0">
                        <a:lnSpc>
                          <a:spcPts val="1085"/>
                        </a:lnSpc>
                        <a:defRPr/>
                      </a:pPr>
                      <a:r>
                        <a:rPr sz="950" spc="-225">
                          <a:latin typeface="맑은 고딕 Semilight"/>
                          <a:cs typeface="맑은 고딕 Semilight"/>
                        </a:rPr>
                        <a:t>살</a:t>
                      </a:r>
                      <a:r>
                        <a:rPr sz="95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54">
                          <a:latin typeface="맑은 고딕 Semilight"/>
                          <a:cs typeface="맑은 고딕 Semilight"/>
                        </a:rPr>
                        <a:t>모</a:t>
                      </a:r>
                      <a:r>
                        <a:rPr sz="950" spc="-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45">
                          <a:latin typeface="맑은 고딕 Semilight"/>
                          <a:cs typeface="맑은 고딕 Semilight"/>
                        </a:rPr>
                        <a:t>넬</a:t>
                      </a:r>
                      <a:r>
                        <a:rPr sz="950" spc="-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54">
                          <a:latin typeface="맑은 고딕 Semilight"/>
                          <a:cs typeface="맑은 고딕 Semilight"/>
                        </a:rPr>
                        <a:t>라</a:t>
                      </a:r>
                      <a:r>
                        <a:rPr sz="950" spc="-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50">
                          <a:latin typeface="맑은 고딕 Semilight"/>
                          <a:cs typeface="맑은 고딕 Semilight"/>
                        </a:rPr>
                        <a:t>균</a:t>
                      </a:r>
                      <a:endParaRPr sz="9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11239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62230">
                <a:tc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>
                  <a:txBody>
                    <a:bodyPr vert="horz" lIns="0" tIns="0" rIns="0" bIns="0" anchor="t" anchorCtr="0"/>
                    <a:lstStyle/>
                    <a:p>
                      <a:pPr marL="65405" lvl="0">
                        <a:lnSpc>
                          <a:spcPts val="1075"/>
                        </a:lnSpc>
                        <a:defRPr/>
                      </a:pPr>
                      <a:r>
                        <a:rPr sz="950" spc="-245">
                          <a:latin typeface="맑은 고딕 Semilight"/>
                          <a:cs typeface="맑은 고딕 Semilight"/>
                        </a:rPr>
                        <a:t>바</a:t>
                      </a:r>
                      <a:r>
                        <a:rPr sz="950" spc="-1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95">
                          <a:latin typeface="맑은 고딕 Semilight"/>
                          <a:cs typeface="맑은 고딕 Semilight"/>
                        </a:rPr>
                        <a:t>실</a:t>
                      </a:r>
                      <a:r>
                        <a:rPr sz="950" spc="-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45">
                          <a:latin typeface="맑은 고딕 Semilight"/>
                          <a:cs typeface="맑은 고딕 Semilight"/>
                        </a:rPr>
                        <a:t>리</a:t>
                      </a:r>
                      <a:r>
                        <a:rPr sz="950" spc="-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60">
                          <a:latin typeface="맑은 고딕 Semilight"/>
                          <a:cs typeface="맑은 고딕 Semilight"/>
                        </a:rPr>
                        <a:t>스</a:t>
                      </a:r>
                      <a:r>
                        <a:rPr sz="950" spc="31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80">
                          <a:latin typeface="맑은 고딕 Semilight"/>
                          <a:cs typeface="맑은 고딕 Semilight"/>
                        </a:rPr>
                        <a:t>세</a:t>
                      </a:r>
                      <a:r>
                        <a:rPr sz="95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45">
                          <a:latin typeface="맑은 고딕 Semilight"/>
                          <a:cs typeface="맑은 고딕 Semilight"/>
                        </a:rPr>
                        <a:t>레</a:t>
                      </a:r>
                      <a:r>
                        <a:rPr sz="950" spc="-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60">
                          <a:latin typeface="맑은 고딕 Semilight"/>
                          <a:cs typeface="맑은 고딕 Semilight"/>
                        </a:rPr>
                        <a:t>우</a:t>
                      </a:r>
                      <a:r>
                        <a:rPr sz="950" spc="-1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10">
                          <a:latin typeface="맑은 고딕 Semilight"/>
                          <a:cs typeface="맑은 고딕 Semilight"/>
                        </a:rPr>
                        <a:t>스</a:t>
                      </a:r>
                      <a:endParaRPr sz="9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11239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86360">
                <a:tc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3">
                  <a:txBody>
                    <a:bodyPr vert="horz" lIns="0" tIns="117475" rIns="0" bIns="0" anchor="t" anchorCtr="0"/>
                    <a:lstStyle/>
                    <a:p>
                      <a:pPr marL="67945" lvl="0">
                        <a:lnSpc>
                          <a:spcPct val="100000"/>
                        </a:lnSpc>
                        <a:spcBef>
                          <a:spcPts val="925"/>
                        </a:spcBef>
                        <a:defRPr/>
                      </a:pPr>
                      <a:r>
                        <a:rPr sz="950" spc="-280">
                          <a:latin typeface="맑은 고딕 Semilight"/>
                          <a:cs typeface="맑은 고딕 Semilight"/>
                        </a:rPr>
                        <a:t>연</a:t>
                      </a:r>
                      <a:r>
                        <a:rPr sz="950" spc="31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45">
                          <a:latin typeface="맑은 고딕 Semilight"/>
                          <a:cs typeface="맑은 고딕 Semilight"/>
                        </a:rPr>
                        <a:t>법</a:t>
                      </a:r>
                      <a:r>
                        <a:rPr sz="950" spc="-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95">
                          <a:latin typeface="맑은 고딕 Semilight"/>
                          <a:cs typeface="맑은 고딕 Semilight"/>
                        </a:rPr>
                        <a:t>적</a:t>
                      </a:r>
                      <a:r>
                        <a:rPr sz="950" spc="-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54">
                          <a:latin typeface="맑은 고딕 Semilight"/>
                          <a:cs typeface="맑은 고딕 Semilight"/>
                        </a:rPr>
                        <a:t>규</a:t>
                      </a:r>
                      <a:r>
                        <a:rPr sz="950" spc="-1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05">
                          <a:latin typeface="맑은 고딕 Semilight"/>
                          <a:cs typeface="맑은 고딕 Semilight"/>
                        </a:rPr>
                        <a:t>격</a:t>
                      </a:r>
                      <a:r>
                        <a:rPr sz="950" spc="3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85">
                          <a:latin typeface="맑은 고딕 Semilight"/>
                          <a:cs typeface="맑은 고딕 Semilight"/>
                        </a:rPr>
                        <a:t>시</a:t>
                      </a:r>
                      <a:r>
                        <a:rPr sz="950" spc="-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25">
                          <a:latin typeface="맑은 고딕 Semilight"/>
                          <a:cs typeface="맑은 고딕 Semilight"/>
                        </a:rPr>
                        <a:t>험</a:t>
                      </a:r>
                      <a:r>
                        <a:rPr sz="950" spc="-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15">
                          <a:latin typeface="맑은 고딕 Semilight"/>
                          <a:cs typeface="맑은 고딕 Semilight"/>
                        </a:rPr>
                        <a:t>의</a:t>
                      </a:r>
                      <a:r>
                        <a:rPr sz="950" spc="-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25">
                          <a:latin typeface="맑은 고딕 Semilight"/>
                          <a:cs typeface="맑은 고딕 Semilight"/>
                        </a:rPr>
                        <a:t>뢰</a:t>
                      </a:r>
                      <a:r>
                        <a:rPr sz="950" spc="3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95">
                          <a:latin typeface="맑은 고딕 Semilight"/>
                          <a:cs typeface="맑은 고딕 Semilight"/>
                        </a:rPr>
                        <a:t>실</a:t>
                      </a:r>
                      <a:r>
                        <a:rPr sz="950" spc="-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35">
                          <a:latin typeface="맑은 고딕 Semilight"/>
                          <a:cs typeface="맑은 고딕 Semilight"/>
                        </a:rPr>
                        <a:t>시</a:t>
                      </a:r>
                      <a:endParaRPr sz="9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11747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50495">
                <a:tc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 vert="horz" lIns="0" tIns="635" rIns="0" bIns="0" anchor="t" anchorCtr="0"/>
                    <a:lstStyle/>
                    <a:p>
                      <a:pPr marL="65405" lvl="0">
                        <a:lnSpc>
                          <a:spcPts val="1080"/>
                        </a:lnSpc>
                        <a:spcBef>
                          <a:spcPts val="5"/>
                        </a:spcBef>
                        <a:defRPr/>
                      </a:pPr>
                      <a:r>
                        <a:rPr sz="950" spc="-225">
                          <a:latin typeface="맑은 고딕 Semilight"/>
                          <a:cs typeface="맑은 고딕 Semilight"/>
                        </a:rPr>
                        <a:t>황</a:t>
                      </a:r>
                      <a:r>
                        <a:rPr sz="95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95">
                          <a:latin typeface="맑은 고딕 Semilight"/>
                          <a:cs typeface="맑은 고딕 Semilight"/>
                        </a:rPr>
                        <a:t>색</a:t>
                      </a:r>
                      <a:r>
                        <a:rPr sz="950" spc="-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60">
                          <a:latin typeface="맑은 고딕 Semilight"/>
                          <a:cs typeface="맑은 고딕 Semilight"/>
                        </a:rPr>
                        <a:t>포</a:t>
                      </a:r>
                      <a:r>
                        <a:rPr sz="950" spc="-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54">
                          <a:latin typeface="맑은 고딕 Semilight"/>
                          <a:cs typeface="맑은 고딕 Semilight"/>
                        </a:rPr>
                        <a:t>도</a:t>
                      </a:r>
                      <a:r>
                        <a:rPr sz="950" spc="-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15">
                          <a:latin typeface="맑은 고딕 Semilight"/>
                          <a:cs typeface="맑은 고딕 Semilight"/>
                        </a:rPr>
                        <a:t>상</a:t>
                      </a:r>
                      <a:r>
                        <a:rPr sz="95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54">
                          <a:latin typeface="맑은 고딕 Semilight"/>
                          <a:cs typeface="맑은 고딕 Semilight"/>
                        </a:rPr>
                        <a:t>구</a:t>
                      </a:r>
                      <a:r>
                        <a:rPr sz="950" spc="-1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50">
                          <a:latin typeface="맑은 고딕 Semilight"/>
                          <a:cs typeface="맑은 고딕 Semilight"/>
                        </a:rPr>
                        <a:t>균</a:t>
                      </a:r>
                      <a:endParaRPr sz="9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63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11747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48590">
                <a:tc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marL="65405" lvl="0">
                        <a:lnSpc>
                          <a:spcPts val="1075"/>
                        </a:lnSpc>
                        <a:defRPr/>
                      </a:pPr>
                      <a:r>
                        <a:rPr sz="950" spc="-254">
                          <a:latin typeface="맑은 고딕 Semilight"/>
                          <a:cs typeface="맑은 고딕 Semilight"/>
                        </a:rPr>
                        <a:t>클</a:t>
                      </a:r>
                      <a:r>
                        <a:rPr sz="950" spc="-1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60">
                          <a:latin typeface="맑은 고딕 Semilight"/>
                          <a:cs typeface="맑은 고딕 Semilight"/>
                        </a:rPr>
                        <a:t>로</a:t>
                      </a:r>
                      <a:r>
                        <a:rPr sz="950" spc="-1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60">
                          <a:latin typeface="맑은 고딕 Semilight"/>
                          <a:cs typeface="맑은 고딕 Semilight"/>
                        </a:rPr>
                        <a:t>스</a:t>
                      </a:r>
                      <a:r>
                        <a:rPr sz="950" spc="-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60">
                          <a:latin typeface="맑은 고딕 Semilight"/>
                          <a:cs typeface="맑은 고딕 Semilight"/>
                        </a:rPr>
                        <a:t>트</a:t>
                      </a:r>
                      <a:r>
                        <a:rPr sz="950" spc="-1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45">
                          <a:latin typeface="맑은 고딕 Semilight"/>
                          <a:cs typeface="맑은 고딕 Semilight"/>
                        </a:rPr>
                        <a:t>리</a:t>
                      </a:r>
                      <a:r>
                        <a:rPr sz="950" spc="-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60">
                          <a:latin typeface="맑은 고딕 Semilight"/>
                          <a:cs typeface="맑은 고딕 Semilight"/>
                        </a:rPr>
                        <a:t>움</a:t>
                      </a:r>
                      <a:r>
                        <a:rPr sz="950" spc="3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15">
                          <a:latin typeface="맑은 고딕 Semilight"/>
                          <a:cs typeface="맑은 고딕 Semilight"/>
                        </a:rPr>
                        <a:t>퍼</a:t>
                      </a:r>
                      <a:r>
                        <a:rPr sz="950" spc="-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60">
                          <a:latin typeface="맑은 고딕 Semilight"/>
                          <a:cs typeface="맑은 고딕 Semilight"/>
                        </a:rPr>
                        <a:t>프</a:t>
                      </a:r>
                      <a:r>
                        <a:rPr sz="950" spc="-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45">
                          <a:latin typeface="맑은 고딕 Semilight"/>
                          <a:cs typeface="맑은 고딕 Semilight"/>
                        </a:rPr>
                        <a:t>리</a:t>
                      </a:r>
                      <a:r>
                        <a:rPr sz="950" spc="-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05">
                          <a:latin typeface="맑은 고딕 Semilight"/>
                          <a:cs typeface="맑은 고딕 Semilight"/>
                        </a:rPr>
                        <a:t>젠</a:t>
                      </a:r>
                      <a:r>
                        <a:rPr sz="950" spc="-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10">
                          <a:latin typeface="맑은 고딕 Semilight"/>
                          <a:cs typeface="맑은 고딕 Semilight"/>
                        </a:rPr>
                        <a:t>스</a:t>
                      </a:r>
                      <a:endParaRPr sz="9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11747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59255">
                <a:tc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spcBef>
                          <a:spcPts val="770"/>
                        </a:spcBef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R="13335" lvl="0" algn="ctr">
                        <a:lnSpc>
                          <a:spcPct val="100000"/>
                        </a:lnSpc>
                        <a:defRPr/>
                      </a:pPr>
                      <a:r>
                        <a:rPr sz="950" spc="-200">
                          <a:latin typeface="맑은 고딕 Semilight"/>
                          <a:cs typeface="맑은 고딕 Semilight"/>
                        </a:rPr>
                        <a:t>화학</a:t>
                      </a:r>
                      <a:r>
                        <a:rPr sz="95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45">
                          <a:latin typeface="맑은 고딕 Semilight"/>
                          <a:cs typeface="맑은 고딕 Semilight"/>
                        </a:rPr>
                        <a:t>적</a:t>
                      </a:r>
                      <a:endParaRPr sz="9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spcBef>
                          <a:spcPts val="1185"/>
                        </a:spcBef>
                        <a:defRPr/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65405" lvl="0">
                        <a:lnSpc>
                          <a:spcPct val="100000"/>
                        </a:lnSpc>
                        <a:defRPr/>
                      </a:pPr>
                      <a:r>
                        <a:rPr sz="1200" spc="-985">
                          <a:latin typeface="맑은 고딕 Semilight"/>
                          <a:cs typeface="맑은 고딕 Semilight"/>
                        </a:rPr>
                        <a:t>․</a:t>
                      </a:r>
                      <a:r>
                        <a:rPr sz="1200" spc="3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285">
                          <a:latin typeface="맑은 고딕 Semilight"/>
                          <a:cs typeface="맑은 고딕 Semilight"/>
                        </a:rPr>
                        <a:t>타르색소</a:t>
                      </a:r>
                      <a:r>
                        <a:rPr sz="1200" spc="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>
                          <a:latin typeface="맑은 고딕 Semilight"/>
                          <a:cs typeface="맑은 고딕 Semilight"/>
                        </a:rPr>
                        <a:t>:</a:t>
                      </a:r>
                      <a:r>
                        <a:rPr sz="1200" spc="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10">
                          <a:latin typeface="맑은 고딕 Semilight"/>
                          <a:cs typeface="맑은 고딕 Semilight"/>
                        </a:rPr>
                        <a:t>불검출</a:t>
                      </a:r>
                      <a:endParaRPr sz="1200" spc="-310">
                        <a:latin typeface="맑은 고딕 Semilight"/>
                        <a:cs typeface="맑은 고딕 Semilight"/>
                      </a:endParaRPr>
                    </a:p>
                    <a:p>
                      <a:pPr marL="65405" lvl="0">
                        <a:lnSpc>
                          <a:spcPts val="1435"/>
                        </a:lnSpc>
                        <a:defRPr/>
                      </a:pPr>
                      <a:r>
                        <a:rPr sz="1200" spc="-985">
                          <a:latin typeface="맑은 고딕 Semilight"/>
                          <a:cs typeface="맑은 고딕 Semilight"/>
                        </a:rPr>
                        <a:t>․</a:t>
                      </a:r>
                      <a:r>
                        <a:rPr sz="1200" spc="3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30">
                          <a:latin typeface="맑은 고딕 Semilight"/>
                          <a:cs typeface="맑은 고딕 Semilight"/>
                        </a:rPr>
                        <a:t>삭카린</a:t>
                      </a:r>
                      <a:r>
                        <a:rPr sz="12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280">
                          <a:latin typeface="맑은 고딕 Semilight"/>
                          <a:cs typeface="맑은 고딕 Semilight"/>
                        </a:rPr>
                        <a:t>나트륨</a:t>
                      </a:r>
                      <a:r>
                        <a:rPr sz="1200" spc="1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>
                          <a:latin typeface="맑은 고딕 Semilight"/>
                          <a:cs typeface="맑은 고딕 Semilight"/>
                        </a:rPr>
                        <a:t>:</a:t>
                      </a:r>
                      <a:r>
                        <a:rPr sz="1200" spc="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10">
                          <a:latin typeface="맑은 고딕 Semilight"/>
                          <a:cs typeface="맑은 고딕 Semilight"/>
                        </a:rPr>
                        <a:t>불검출</a:t>
                      </a:r>
                      <a:endParaRPr sz="1200" spc="-310">
                        <a:latin typeface="맑은 고딕 Semilight"/>
                        <a:cs typeface="맑은 고딕 Semilight"/>
                      </a:endParaRPr>
                    </a:p>
                    <a:p>
                      <a:pPr marL="65405" lvl="0">
                        <a:lnSpc>
                          <a:spcPts val="1435"/>
                        </a:lnSpc>
                        <a:defRPr/>
                      </a:pPr>
                      <a:r>
                        <a:rPr sz="1200" spc="-985">
                          <a:latin typeface="맑은 고딕 Semilight"/>
                          <a:cs typeface="맑은 고딕 Semilight"/>
                        </a:rPr>
                        <a:t>․</a:t>
                      </a:r>
                      <a:r>
                        <a:rPr sz="1200" spc="3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204">
                          <a:latin typeface="맑은 고딕 Semilight"/>
                          <a:cs typeface="맑은 고딕 Semilight"/>
                        </a:rPr>
                        <a:t>보존료(g/kg)</a:t>
                      </a:r>
                      <a:r>
                        <a:rPr sz="1200" spc="1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>
                          <a:latin typeface="맑은 고딕 Semilight"/>
                          <a:cs typeface="맑은 고딕 Semilight"/>
                        </a:rPr>
                        <a:t>:</a:t>
                      </a:r>
                      <a:r>
                        <a:rPr sz="1200" spc="1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10">
                          <a:latin typeface="맑은 고딕 Semilight"/>
                          <a:cs typeface="맑은 고딕 Semilight"/>
                        </a:rPr>
                        <a:t>불검출</a:t>
                      </a:r>
                      <a:endParaRPr sz="120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spcBef>
                          <a:spcPts val="465"/>
                        </a:spcBef>
                        <a:defRPr/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67945" marR="1181100" lvl="0">
                        <a:lnSpc>
                          <a:spcPct val="109500"/>
                        </a:lnSpc>
                        <a:defRPr/>
                      </a:pPr>
                      <a:r>
                        <a:rPr sz="1050" spc="-209">
                          <a:latin typeface="맑은 고딕 Semilight"/>
                          <a:cs typeface="맑은 고딕 Semilight"/>
                        </a:rPr>
                        <a:t>해당사항</a:t>
                      </a:r>
                      <a:r>
                        <a:rPr sz="1050" spc="1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09">
                          <a:latin typeface="맑은 고딕 Semilight"/>
                          <a:cs typeface="맑은 고딕 Semilight"/>
                        </a:rPr>
                        <a:t>없음</a:t>
                      </a:r>
                      <a:r>
                        <a:rPr sz="1050" spc="5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190">
                          <a:latin typeface="맑은 고딕 Semilight"/>
                          <a:cs typeface="맑은 고딕 Semilight"/>
                        </a:rPr>
                        <a:t>(사용하지않음)</a:t>
                      </a:r>
                      <a:endParaRPr sz="10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27685">
                <a:tc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 vert="horz" lIns="0" tIns="5969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spcBef>
                          <a:spcPts val="469"/>
                        </a:spcBef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R="13335" lvl="0" algn="ctr">
                        <a:lnSpc>
                          <a:spcPct val="100000"/>
                        </a:lnSpc>
                        <a:spcBef>
                          <a:spcPts val="5"/>
                        </a:spcBef>
                        <a:defRPr/>
                      </a:pPr>
                      <a:r>
                        <a:rPr sz="950" spc="-254">
                          <a:latin typeface="맑은 고딕 Semilight"/>
                          <a:cs typeface="맑은 고딕 Semilight"/>
                        </a:rPr>
                        <a:t>물</a:t>
                      </a:r>
                      <a:r>
                        <a:rPr sz="950" spc="-1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45">
                          <a:latin typeface="맑은 고딕 Semilight"/>
                          <a:cs typeface="맑은 고딕 Semilight"/>
                        </a:rPr>
                        <a:t>리</a:t>
                      </a:r>
                      <a:r>
                        <a:rPr sz="950" spc="-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45">
                          <a:latin typeface="맑은 고딕 Semilight"/>
                          <a:cs typeface="맑은 고딕 Semilight"/>
                        </a:rPr>
                        <a:t>적</a:t>
                      </a:r>
                      <a:endParaRPr sz="9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5969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>
                  <a:txBody>
                    <a:bodyPr vert="horz" lIns="0" tIns="8255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spcBef>
                          <a:spcPts val="65"/>
                        </a:spcBef>
                        <a:defRPr/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65405" lvl="0">
                        <a:lnSpc>
                          <a:spcPct val="100000"/>
                        </a:lnSpc>
                        <a:defRPr/>
                      </a:pPr>
                      <a:r>
                        <a:rPr sz="1200" spc="-280">
                          <a:latin typeface="맑은 고딕 Semilight"/>
                          <a:cs typeface="맑은 고딕 Semilight"/>
                        </a:rPr>
                        <a:t>이물</a:t>
                      </a:r>
                      <a:r>
                        <a:rPr sz="1200" spc="1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220">
                          <a:latin typeface="맑은 고딕 Semilight"/>
                          <a:cs typeface="맑은 고딕 Semilight"/>
                        </a:rPr>
                        <a:t>불검출,</a:t>
                      </a:r>
                      <a:r>
                        <a:rPr sz="1200" spc="1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00">
                          <a:latin typeface="맑은 고딕 Semilight"/>
                          <a:cs typeface="맑은 고딕 Semilight"/>
                        </a:rPr>
                        <a:t>금속성</a:t>
                      </a:r>
                      <a:r>
                        <a:rPr sz="1200" spc="209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10">
                          <a:latin typeface="맑은 고딕 Semilight"/>
                          <a:cs typeface="맑은 고딕 Semilight"/>
                        </a:rPr>
                        <a:t>불검출</a:t>
                      </a:r>
                      <a:endParaRPr sz="120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825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</a:tr>
              <a:tr h="426084">
                <a:tc>
                  <a:txBody>
                    <a:bodyPr vert="horz" lIns="0" tIns="10795" rIns="0" bIns="0" anchor="t" anchorCtr="0"/>
                    <a:lstStyle/>
                    <a:p>
                      <a:pPr marL="393700" marR="231775" lvl="0" indent="-180340">
                        <a:lnSpc>
                          <a:spcPct val="126299"/>
                        </a:lnSpc>
                        <a:spcBef>
                          <a:spcPts val="85"/>
                        </a:spcBef>
                        <a:defRPr/>
                      </a:pPr>
                      <a:r>
                        <a:rPr sz="950" spc="-260">
                          <a:latin typeface="맑은 고딕 Semilight"/>
                          <a:cs typeface="맑은 고딕 Semilight"/>
                        </a:rPr>
                        <a:t>보</a:t>
                      </a:r>
                      <a:r>
                        <a:rPr sz="95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469">
                          <a:latin typeface="맑은 고딕 Semilight"/>
                          <a:cs typeface="맑은 고딕 Semilight"/>
                        </a:rPr>
                        <a:t>관․</a:t>
                      </a:r>
                      <a:r>
                        <a:rPr sz="950" spc="3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60">
                          <a:latin typeface="맑은 고딕 Semilight"/>
                          <a:cs typeface="맑은 고딕 Semilight"/>
                        </a:rPr>
                        <a:t>유</a:t>
                      </a:r>
                      <a:r>
                        <a:rPr sz="95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80">
                          <a:latin typeface="맑은 고딕 Semilight"/>
                          <a:cs typeface="맑은 고딕 Semilight"/>
                        </a:rPr>
                        <a:t>통</a:t>
                      </a:r>
                      <a:r>
                        <a:rPr sz="950" spc="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09">
                          <a:latin typeface="맑은 고딕 Semilight"/>
                          <a:cs typeface="맑은 고딕 Semilight"/>
                        </a:rPr>
                        <a:t>상의</a:t>
                      </a:r>
                      <a:r>
                        <a:rPr sz="950" spc="5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60">
                          <a:latin typeface="맑은 고딕 Semilight"/>
                          <a:cs typeface="맑은 고딕 Semilight"/>
                        </a:rPr>
                        <a:t>주</a:t>
                      </a:r>
                      <a:r>
                        <a:rPr sz="95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15">
                          <a:latin typeface="맑은 고딕 Semilight"/>
                          <a:cs typeface="맑은 고딕 Semilight"/>
                        </a:rPr>
                        <a:t>의</a:t>
                      </a:r>
                      <a:r>
                        <a:rPr sz="950" spc="-1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5">
                          <a:latin typeface="맑은 고딕 Semilight"/>
                          <a:cs typeface="맑은 고딕 Semilight"/>
                        </a:rPr>
                        <a:t>사항</a:t>
                      </a:r>
                      <a:endParaRPr sz="9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1079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3">
                  <a:txBody>
                    <a:bodyPr vert="horz" lIns="0" tIns="889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spcBef>
                          <a:spcPts val="70"/>
                        </a:spcBef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L="90805" lvl="0">
                        <a:lnSpc>
                          <a:spcPct val="100000"/>
                        </a:lnSpc>
                        <a:defRPr/>
                      </a:pPr>
                      <a:r>
                        <a:rPr sz="950" spc="-295">
                          <a:latin typeface="맑은 고딕 Semilight"/>
                          <a:cs typeface="맑은 고딕 Semilight"/>
                        </a:rPr>
                        <a:t>실</a:t>
                      </a:r>
                      <a:r>
                        <a:rPr sz="950" spc="-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50">
                          <a:latin typeface="맑은 고딕 Semilight"/>
                          <a:cs typeface="맑은 고딕 Semilight"/>
                        </a:rPr>
                        <a:t>온</a:t>
                      </a:r>
                      <a:endParaRPr sz="9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889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</a:tr>
              <a:tr h="719455"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spcBef>
                          <a:spcPts val="200"/>
                        </a:spcBef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R="5080" lvl="0" algn="ctr">
                        <a:lnSpc>
                          <a:spcPct val="100000"/>
                        </a:lnSpc>
                        <a:spcBef>
                          <a:spcPts val="5"/>
                        </a:spcBef>
                        <a:defRPr/>
                      </a:pPr>
                      <a:r>
                        <a:rPr sz="950" spc="-295">
                          <a:latin typeface="맑은 고딕 Semilight"/>
                          <a:cs typeface="맑은 고딕 Semilight"/>
                        </a:rPr>
                        <a:t>제</a:t>
                      </a:r>
                      <a:r>
                        <a:rPr sz="950" spc="-1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54">
                          <a:latin typeface="맑은 고딕 Semilight"/>
                          <a:cs typeface="맑은 고딕 Semilight"/>
                        </a:rPr>
                        <a:t>품</a:t>
                      </a:r>
                      <a:r>
                        <a:rPr sz="95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54">
                          <a:latin typeface="맑은 고딕 Semilight"/>
                          <a:cs typeface="맑은 고딕 Semilight"/>
                        </a:rPr>
                        <a:t>용</a:t>
                      </a:r>
                      <a:r>
                        <a:rPr sz="95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80">
                          <a:latin typeface="맑은 고딕 Semilight"/>
                          <a:cs typeface="맑은 고딕 Semilight"/>
                        </a:rPr>
                        <a:t>도</a:t>
                      </a:r>
                      <a:r>
                        <a:rPr sz="950" spc="1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65">
                          <a:latin typeface="맑은 고딕 Semilight"/>
                          <a:cs typeface="맑은 고딕 Semilight"/>
                        </a:rPr>
                        <a:t>및</a:t>
                      </a:r>
                      <a:r>
                        <a:rPr sz="950" spc="3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60">
                          <a:latin typeface="맑은 고딕 Semilight"/>
                          <a:cs typeface="맑은 고딕 Semilight"/>
                        </a:rPr>
                        <a:t>유</a:t>
                      </a:r>
                      <a:r>
                        <a:rPr sz="95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54">
                          <a:latin typeface="맑은 고딕 Semilight"/>
                          <a:cs typeface="맑은 고딕 Semilight"/>
                        </a:rPr>
                        <a:t>통</a:t>
                      </a:r>
                      <a:r>
                        <a:rPr sz="95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95">
                          <a:latin typeface="맑은 고딕 Semilight"/>
                          <a:cs typeface="맑은 고딕 Semilight"/>
                        </a:rPr>
                        <a:t>기</a:t>
                      </a:r>
                      <a:r>
                        <a:rPr sz="950" spc="-1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50">
                          <a:latin typeface="맑은 고딕 Semilight"/>
                          <a:cs typeface="맑은 고딕 Semilight"/>
                        </a:rPr>
                        <a:t>한</a:t>
                      </a:r>
                      <a:endParaRPr sz="9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3"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spcBef>
                          <a:spcPts val="200"/>
                        </a:spcBef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L="90805" lvl="0">
                        <a:lnSpc>
                          <a:spcPct val="100000"/>
                        </a:lnSpc>
                        <a:spcBef>
                          <a:spcPts val="5"/>
                        </a:spcBef>
                        <a:defRPr/>
                      </a:pPr>
                      <a:r>
                        <a:rPr sz="950" spc="-190">
                          <a:latin typeface="맑은 고딕 Semilight"/>
                          <a:cs typeface="맑은 고딕 Semilight"/>
                        </a:rPr>
                        <a:t>간</a:t>
                      </a:r>
                      <a:r>
                        <a:rPr sz="95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95">
                          <a:latin typeface="맑은 고딕 Semilight"/>
                          <a:cs typeface="맑은 고딕 Semilight"/>
                        </a:rPr>
                        <a:t>식</a:t>
                      </a:r>
                      <a:r>
                        <a:rPr sz="950" spc="-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54">
                          <a:latin typeface="맑은 고딕 Semilight"/>
                          <a:cs typeface="맑은 고딕 Semilight"/>
                        </a:rPr>
                        <a:t>용</a:t>
                      </a:r>
                      <a:r>
                        <a:rPr sz="950" spc="-1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>
                          <a:latin typeface="맑은 고딕 Semilight"/>
                          <a:cs typeface="맑은 고딕 Semilight"/>
                        </a:rPr>
                        <a:t>,</a:t>
                      </a:r>
                      <a:r>
                        <a:rPr sz="950" spc="1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5">
                          <a:latin typeface="맑은 고딕 Semilight"/>
                          <a:cs typeface="맑은 고딕 Semilight"/>
                        </a:rPr>
                        <a:t>30일</a:t>
                      </a:r>
                      <a:endParaRPr sz="9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</a:tr>
              <a:tr h="674370"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spcBef>
                          <a:spcPts val="30"/>
                        </a:spcBef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R="17145" lvl="0" algn="ctr">
                        <a:lnSpc>
                          <a:spcPct val="100000"/>
                        </a:lnSpc>
                        <a:defRPr/>
                      </a:pPr>
                      <a:r>
                        <a:rPr sz="950" spc="-260">
                          <a:latin typeface="맑은 고딕 Semilight"/>
                          <a:cs typeface="맑은 고딕 Semilight"/>
                        </a:rPr>
                        <a:t>포</a:t>
                      </a:r>
                      <a:r>
                        <a:rPr sz="95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09">
                          <a:latin typeface="맑은 고딕 Semilight"/>
                          <a:cs typeface="맑은 고딕 Semilight"/>
                        </a:rPr>
                        <a:t>장방</a:t>
                      </a:r>
                      <a:r>
                        <a:rPr sz="950" spc="-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45">
                          <a:latin typeface="맑은 고딕 Semilight"/>
                          <a:cs typeface="맑은 고딕 Semilight"/>
                        </a:rPr>
                        <a:t>법</a:t>
                      </a:r>
                      <a:r>
                        <a:rPr sz="950" spc="3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65">
                          <a:latin typeface="맑은 고딕 Semilight"/>
                          <a:cs typeface="맑은 고딕 Semilight"/>
                        </a:rPr>
                        <a:t>및</a:t>
                      </a:r>
                      <a:r>
                        <a:rPr sz="950" spc="3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85">
                          <a:latin typeface="맑은 고딕 Semilight"/>
                          <a:cs typeface="맑은 고딕 Semilight"/>
                        </a:rPr>
                        <a:t>재</a:t>
                      </a:r>
                      <a:r>
                        <a:rPr sz="950" spc="-1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55">
                          <a:latin typeface="맑은 고딕 Semilight"/>
                          <a:cs typeface="맑은 고딕 Semilight"/>
                        </a:rPr>
                        <a:t>질</a:t>
                      </a:r>
                      <a:endParaRPr sz="9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3"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spcBef>
                          <a:spcPts val="30"/>
                        </a:spcBef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L="90805" lvl="0">
                        <a:lnSpc>
                          <a:spcPct val="100000"/>
                        </a:lnSpc>
                        <a:defRPr/>
                      </a:pPr>
                      <a:r>
                        <a:rPr sz="950" spc="-295">
                          <a:latin typeface="맑은 고딕 Semilight"/>
                          <a:cs typeface="맑은 고딕 Semilight"/>
                        </a:rPr>
                        <a:t>서</a:t>
                      </a:r>
                      <a:r>
                        <a:rPr sz="950" spc="-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54">
                          <a:latin typeface="맑은 고딕 Semilight"/>
                          <a:cs typeface="맑은 고딕 Semilight"/>
                        </a:rPr>
                        <a:t>늘</a:t>
                      </a:r>
                      <a:r>
                        <a:rPr sz="950" spc="-1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40">
                          <a:latin typeface="맑은 고딕 Semilight"/>
                          <a:cs typeface="맑은 고딕 Semilight"/>
                        </a:rPr>
                        <a:t>한</a:t>
                      </a:r>
                      <a:r>
                        <a:rPr sz="950" spc="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60">
                          <a:latin typeface="맑은 고딕 Semilight"/>
                          <a:cs typeface="맑은 고딕 Semilight"/>
                        </a:rPr>
                        <a:t>곳</a:t>
                      </a:r>
                      <a:r>
                        <a:rPr sz="950" spc="-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95">
                          <a:latin typeface="맑은 고딕 Semilight"/>
                          <a:cs typeface="맑은 고딕 Semilight"/>
                        </a:rPr>
                        <a:t>에</a:t>
                      </a:r>
                      <a:r>
                        <a:rPr sz="950" spc="229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60">
                          <a:latin typeface="맑은 고딕 Semilight"/>
                          <a:cs typeface="맑은 고딕 Semilight"/>
                        </a:rPr>
                        <a:t>보</a:t>
                      </a:r>
                      <a:r>
                        <a:rPr sz="950" spc="-1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45">
                          <a:latin typeface="맑은 고딕 Semilight"/>
                          <a:cs typeface="맑은 고딕 Semilight"/>
                        </a:rPr>
                        <a:t>관</a:t>
                      </a:r>
                      <a:r>
                        <a:rPr sz="950" spc="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00">
                          <a:latin typeface="맑은 고딕 Semilight"/>
                          <a:cs typeface="맑은 고딕 Semilight"/>
                        </a:rPr>
                        <a:t>(냉</a:t>
                      </a:r>
                      <a:r>
                        <a:rPr sz="950" spc="-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54">
                          <a:latin typeface="맑은 고딕 Semilight"/>
                          <a:cs typeface="맑은 고딕 Semilight"/>
                        </a:rPr>
                        <a:t>동</a:t>
                      </a:r>
                      <a:r>
                        <a:rPr sz="950" spc="-1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60">
                          <a:latin typeface="맑은 고딕 Semilight"/>
                          <a:cs typeface="맑은 고딕 Semilight"/>
                        </a:rPr>
                        <a:t>보</a:t>
                      </a:r>
                      <a:r>
                        <a:rPr sz="950" spc="-1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50">
                          <a:latin typeface="맑은 고딕 Semilight"/>
                          <a:cs typeface="맑은 고딕 Semilight"/>
                        </a:rPr>
                        <a:t>관</a:t>
                      </a:r>
                      <a:r>
                        <a:rPr sz="950" spc="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190">
                          <a:latin typeface="맑은 고딕 Semilight"/>
                          <a:cs typeface="맑은 고딕 Semilight"/>
                        </a:rPr>
                        <a:t>가</a:t>
                      </a:r>
                      <a:r>
                        <a:rPr sz="95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54">
                          <a:latin typeface="맑은 고딕 Semilight"/>
                          <a:cs typeface="맑은 고딕 Semilight"/>
                        </a:rPr>
                        <a:t>능</a:t>
                      </a:r>
                      <a:r>
                        <a:rPr sz="950" spc="-1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>
                          <a:latin typeface="맑은 고딕 Semilight"/>
                          <a:cs typeface="맑은 고딕 Semilight"/>
                        </a:rPr>
                        <a:t>)</a:t>
                      </a:r>
                      <a:r>
                        <a:rPr sz="950" spc="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54">
                          <a:latin typeface="맑은 고딕 Semilight"/>
                          <a:cs typeface="맑은 고딕 Semilight"/>
                        </a:rPr>
                        <a:t>종</a:t>
                      </a:r>
                      <a:r>
                        <a:rPr sz="950" spc="-1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70">
                          <a:latin typeface="맑은 고딕 Semilight"/>
                          <a:cs typeface="맑은 고딕 Semilight"/>
                        </a:rPr>
                        <a:t>이</a:t>
                      </a:r>
                      <a:r>
                        <a:rPr sz="950" spc="-1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>
                          <a:latin typeface="맑은 고딕 Semilight"/>
                          <a:cs typeface="맑은 고딕 Semilight"/>
                        </a:rPr>
                        <a:t>,</a:t>
                      </a:r>
                      <a:r>
                        <a:rPr sz="950" spc="1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110">
                          <a:latin typeface="맑은 고딕 Semilight"/>
                          <a:cs typeface="맑은 고딕 Semilight"/>
                        </a:rPr>
                        <a:t>OP</a:t>
                      </a:r>
                      <a:r>
                        <a:rPr sz="95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50">
                          <a:latin typeface="맑은 고딕 Semilight"/>
                          <a:cs typeface="맑은 고딕 Semilight"/>
                        </a:rPr>
                        <a:t>P</a:t>
                      </a:r>
                      <a:endParaRPr sz="9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</a:tr>
              <a:tr h="730250"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spcBef>
                          <a:spcPts val="250"/>
                        </a:spcBef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R="6350" lvl="0" algn="ctr">
                        <a:lnSpc>
                          <a:spcPct val="100000"/>
                        </a:lnSpc>
                        <a:defRPr/>
                      </a:pPr>
                      <a:r>
                        <a:rPr sz="950" spc="-260">
                          <a:latin typeface="맑은 고딕 Semilight"/>
                          <a:cs typeface="맑은 고딕 Semilight"/>
                        </a:rPr>
                        <a:t>표</a:t>
                      </a:r>
                      <a:r>
                        <a:rPr sz="95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85">
                          <a:latin typeface="맑은 고딕 Semilight"/>
                          <a:cs typeface="맑은 고딕 Semilight"/>
                        </a:rPr>
                        <a:t>시</a:t>
                      </a:r>
                      <a:r>
                        <a:rPr sz="950" spc="-1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5">
                          <a:latin typeface="맑은 고딕 Semilight"/>
                          <a:cs typeface="맑은 고딕 Semilight"/>
                        </a:rPr>
                        <a:t>사항</a:t>
                      </a:r>
                      <a:endParaRPr sz="9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3">
                  <a:txBody>
                    <a:bodyPr vert="horz" lIns="0" tIns="97790" rIns="0" bIns="0" anchor="t" anchorCtr="0"/>
                    <a:lstStyle/>
                    <a:p>
                      <a:pPr marL="81915" marR="74930" lvl="0" indent="-17145" algn="just">
                        <a:lnSpc>
                          <a:spcPts val="1430"/>
                        </a:lnSpc>
                        <a:spcBef>
                          <a:spcPts val="770"/>
                        </a:spcBef>
                        <a:defRPr/>
                      </a:pPr>
                      <a:r>
                        <a:rPr sz="1200" spc="-985">
                          <a:latin typeface="맑은 고딕 Semilight"/>
                          <a:cs typeface="맑은 고딕 Semilight"/>
                        </a:rPr>
                        <a:t>․</a:t>
                      </a:r>
                      <a:r>
                        <a:rPr sz="1200" spc="3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25">
                          <a:latin typeface="맑은 고딕 Semilight"/>
                          <a:cs typeface="맑은 고딕 Semilight"/>
                        </a:rPr>
                        <a:t>제품명</a:t>
                      </a:r>
                      <a:r>
                        <a:rPr sz="1200" spc="-1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165">
                          <a:latin typeface="맑은 고딕 Semilight"/>
                          <a:cs typeface="맑은 고딕 Semilight"/>
                        </a:rPr>
                        <a:t>,</a:t>
                      </a:r>
                      <a:r>
                        <a:rPr sz="1200" spc="25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05">
                          <a:latin typeface="맑은 고딕 Semilight"/>
                          <a:cs typeface="맑은 고딕 Semilight"/>
                        </a:rPr>
                        <a:t>식품의</a:t>
                      </a:r>
                      <a:r>
                        <a:rPr sz="1200" spc="2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240">
                          <a:latin typeface="맑은 고딕 Semilight"/>
                          <a:cs typeface="맑은 고딕 Semilight"/>
                        </a:rPr>
                        <a:t>유형,</a:t>
                      </a:r>
                      <a:r>
                        <a:rPr sz="1200" spc="25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280">
                          <a:latin typeface="맑은 고딕 Semilight"/>
                          <a:cs typeface="맑은 고딕 Semilight"/>
                        </a:rPr>
                        <a:t>제조</a:t>
                      </a:r>
                      <a:r>
                        <a:rPr sz="1200" spc="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444">
                          <a:latin typeface="맑은 고딕 Semilight"/>
                          <a:cs typeface="맑은 고딕 Semilight"/>
                        </a:rPr>
                        <a:t>및</a:t>
                      </a:r>
                      <a:r>
                        <a:rPr sz="1200" spc="3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245">
                          <a:latin typeface="맑은 고딕 Semilight"/>
                          <a:cs typeface="맑은 고딕 Semilight"/>
                        </a:rPr>
                        <a:t>판매원,</a:t>
                      </a:r>
                      <a:r>
                        <a:rPr sz="1200" spc="2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260">
                          <a:latin typeface="맑은 고딕 Semilight"/>
                          <a:cs typeface="맑은 고딕 Semilight"/>
                        </a:rPr>
                        <a:t>소비자상담실,</a:t>
                      </a:r>
                      <a:r>
                        <a:rPr sz="1200" spc="25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290">
                          <a:latin typeface="맑은 고딕 Semilight"/>
                          <a:cs typeface="맑은 고딕 Semilight"/>
                        </a:rPr>
                        <a:t>반품</a:t>
                      </a:r>
                      <a:r>
                        <a:rPr sz="1200" spc="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444">
                          <a:latin typeface="맑은 고딕 Semilight"/>
                          <a:cs typeface="맑은 고딕 Semilight"/>
                        </a:rPr>
                        <a:t>및</a:t>
                      </a:r>
                      <a:r>
                        <a:rPr sz="1200" spc="3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254">
                          <a:latin typeface="맑은 고딕 Semilight"/>
                          <a:cs typeface="맑은 고딕 Semilight"/>
                        </a:rPr>
                        <a:t>교환장소,</a:t>
                      </a:r>
                      <a:r>
                        <a:rPr sz="1200" spc="25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280">
                          <a:latin typeface="맑은 고딕 Semilight"/>
                          <a:cs typeface="맑은 고딕 Semilight"/>
                        </a:rPr>
                        <a:t>제조</a:t>
                      </a:r>
                      <a:r>
                        <a:rPr sz="1200" spc="-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254">
                          <a:latin typeface="맑은 고딕 Semilight"/>
                          <a:cs typeface="맑은 고딕 Semilight"/>
                        </a:rPr>
                        <a:t>일자</a:t>
                      </a:r>
                      <a:r>
                        <a:rPr sz="1200" spc="23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285">
                          <a:latin typeface="맑은 고딕 Semilight"/>
                          <a:cs typeface="맑은 고딕 Semilight"/>
                        </a:rPr>
                        <a:t>또는</a:t>
                      </a:r>
                      <a:r>
                        <a:rPr sz="1200" spc="2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254">
                          <a:latin typeface="맑은 고딕 Semilight"/>
                          <a:cs typeface="맑은 고딕 Semilight"/>
                        </a:rPr>
                        <a:t>유통기한,</a:t>
                      </a:r>
                      <a:r>
                        <a:rPr sz="1200" spc="3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419">
                          <a:latin typeface="맑은 고딕 Semilight"/>
                          <a:cs typeface="맑은 고딕 Semilight"/>
                        </a:rPr>
                        <a:t>내</a:t>
                      </a:r>
                      <a:r>
                        <a:rPr sz="1200" spc="-1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240">
                          <a:latin typeface="맑은 고딕 Semilight"/>
                          <a:cs typeface="맑은 고딕 Semilight"/>
                        </a:rPr>
                        <a:t>용량,</a:t>
                      </a:r>
                      <a:r>
                        <a:rPr sz="1200" spc="3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10">
                          <a:latin typeface="맑은 고딕 Semilight"/>
                          <a:cs typeface="맑은 고딕 Semilight"/>
                        </a:rPr>
                        <a:t>원재료명</a:t>
                      </a:r>
                      <a:r>
                        <a:rPr sz="1200" spc="-1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165">
                          <a:latin typeface="맑은 고딕 Semilight"/>
                          <a:cs typeface="맑은 고딕 Semilight"/>
                        </a:rPr>
                        <a:t>,</a:t>
                      </a:r>
                      <a:r>
                        <a:rPr sz="1200" spc="3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25">
                          <a:latin typeface="맑은 고딕 Semilight"/>
                          <a:cs typeface="맑은 고딕 Semilight"/>
                        </a:rPr>
                        <a:t>성분명</a:t>
                      </a:r>
                      <a:r>
                        <a:rPr sz="1200" spc="4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444">
                          <a:latin typeface="맑은 고딕 Semilight"/>
                          <a:cs typeface="맑은 고딕 Semilight"/>
                        </a:rPr>
                        <a:t>및</a:t>
                      </a:r>
                      <a:r>
                        <a:rPr sz="1200" spc="4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234">
                          <a:latin typeface="맑은 고딕 Semilight"/>
                          <a:cs typeface="맑은 고딕 Semilight"/>
                        </a:rPr>
                        <a:t>함량,</a:t>
                      </a:r>
                      <a:r>
                        <a:rPr sz="1200" spc="3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254">
                          <a:latin typeface="맑은 고딕 Semilight"/>
                          <a:cs typeface="맑은 고딕 Semilight"/>
                        </a:rPr>
                        <a:t>영양성분,</a:t>
                      </a:r>
                      <a:r>
                        <a:rPr sz="1200" spc="3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254">
                          <a:latin typeface="맑은 고딕 Semilight"/>
                          <a:cs typeface="맑은 고딕 Semilight"/>
                        </a:rPr>
                        <a:t>포장재질,</a:t>
                      </a:r>
                      <a:r>
                        <a:rPr sz="1200" spc="-2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254">
                          <a:latin typeface="맑은 고딕 Semilight"/>
                          <a:cs typeface="맑은 고딕 Semilight"/>
                        </a:rPr>
                        <a:t>유의사항,</a:t>
                      </a:r>
                      <a:r>
                        <a:rPr sz="1200" spc="2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245">
                          <a:latin typeface="맑은 고딕 Semilight"/>
                          <a:cs typeface="맑은 고딕 Semilight"/>
                        </a:rPr>
                        <a:t>바코드,</a:t>
                      </a:r>
                      <a:r>
                        <a:rPr sz="1200" spc="2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280">
                          <a:latin typeface="맑은 고딕 Semilight"/>
                          <a:cs typeface="맑은 고딕 Semilight"/>
                        </a:rPr>
                        <a:t>부정불량식품</a:t>
                      </a:r>
                      <a:r>
                        <a:rPr sz="1200" spc="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50">
                          <a:latin typeface="맑은 고딕 Semilight"/>
                          <a:cs typeface="맑은 고딕 Semilight"/>
                        </a:rPr>
                        <a:t>안내</a:t>
                      </a:r>
                      <a:r>
                        <a:rPr sz="1200" spc="-1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240">
                          <a:latin typeface="맑은 고딕 Semilight"/>
                          <a:cs typeface="맑은 고딕 Semilight"/>
                        </a:rPr>
                        <a:t>문구,</a:t>
                      </a:r>
                      <a:r>
                        <a:rPr sz="1200" spc="2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25">
                          <a:latin typeface="맑은 고딕 Semilight"/>
                          <a:cs typeface="맑은 고딕 Semilight"/>
                        </a:rPr>
                        <a:t>분리배</a:t>
                      </a:r>
                      <a:r>
                        <a:rPr sz="1200" spc="-1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250">
                          <a:latin typeface="맑은 고딕 Semilight"/>
                          <a:cs typeface="맑은 고딕 Semilight"/>
                        </a:rPr>
                        <a:t>출표시,</a:t>
                      </a:r>
                      <a:r>
                        <a:rPr sz="1200" spc="2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285">
                          <a:latin typeface="맑은 고딕 Semilight"/>
                          <a:cs typeface="맑은 고딕 Semilight"/>
                        </a:rPr>
                        <a:t>소비자피해보상규정</a:t>
                      </a:r>
                      <a:endParaRPr sz="120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9779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</a:tr>
            </a:tbl>
          </a:graphicData>
        </a:graphic>
      </p:graphicFrame>
      <p:grpSp>
        <p:nvGrpSpPr>
          <p:cNvPr id="8" name="object 8" descr=""/>
          <p:cNvGrpSpPr/>
          <p:nvPr/>
        </p:nvGrpSpPr>
        <p:grpSpPr>
          <a:xfrm>
            <a:off x="6865734" y="1538312"/>
            <a:ext cx="9525" cy="8503920"/>
            <a:chOff x="6865734" y="1538312"/>
            <a:chExt cx="9525" cy="8503920"/>
          </a:xfrm>
        </p:grpSpPr>
        <p:sp>
          <p:nvSpPr>
            <p:cNvPr id="9" name="object 9" descr=""/>
            <p:cNvSpPr/>
            <p:nvPr/>
          </p:nvSpPr>
          <p:spPr>
            <a:xfrm>
              <a:off x="6866496" y="153907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5918" y="0"/>
                  </a:moveTo>
                  <a:lnTo>
                    <a:pt x="1701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01" y="7620"/>
                  </a:lnTo>
                  <a:lnTo>
                    <a:pt x="5918" y="7620"/>
                  </a:lnTo>
                  <a:lnTo>
                    <a:pt x="7620" y="5918"/>
                  </a:lnTo>
                  <a:lnTo>
                    <a:pt x="7620" y="3809"/>
                  </a:lnTo>
                  <a:lnTo>
                    <a:pt x="7620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0" name="object 10" descr=""/>
            <p:cNvSpPr/>
            <p:nvPr/>
          </p:nvSpPr>
          <p:spPr>
            <a:xfrm>
              <a:off x="6866496" y="153907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7620" y="3809"/>
                  </a:moveTo>
                  <a:lnTo>
                    <a:pt x="7620" y="1714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14"/>
                  </a:lnTo>
                  <a:lnTo>
                    <a:pt x="0" y="3809"/>
                  </a:lnTo>
                  <a:lnTo>
                    <a:pt x="0" y="5918"/>
                  </a:lnTo>
                  <a:lnTo>
                    <a:pt x="1701" y="7620"/>
                  </a:lnTo>
                  <a:lnTo>
                    <a:pt x="3810" y="7620"/>
                  </a:lnTo>
                  <a:lnTo>
                    <a:pt x="5918" y="7620"/>
                  </a:lnTo>
                  <a:lnTo>
                    <a:pt x="7620" y="5918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1" name="object 11" descr=""/>
            <p:cNvSpPr/>
            <p:nvPr/>
          </p:nvSpPr>
          <p:spPr>
            <a:xfrm>
              <a:off x="6866496" y="155430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2" name="object 12" descr=""/>
            <p:cNvSpPr/>
            <p:nvPr/>
          </p:nvSpPr>
          <p:spPr>
            <a:xfrm>
              <a:off x="6866496" y="155430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3" name="object 13" descr=""/>
            <p:cNvSpPr/>
            <p:nvPr/>
          </p:nvSpPr>
          <p:spPr>
            <a:xfrm>
              <a:off x="6866496" y="156952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4" name="object 14" descr=""/>
            <p:cNvSpPr/>
            <p:nvPr/>
          </p:nvSpPr>
          <p:spPr>
            <a:xfrm>
              <a:off x="6866496" y="156952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5" name="object 15" descr=""/>
            <p:cNvSpPr/>
            <p:nvPr/>
          </p:nvSpPr>
          <p:spPr>
            <a:xfrm>
              <a:off x="6866496" y="158475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6" name="object 16" descr=""/>
            <p:cNvSpPr/>
            <p:nvPr/>
          </p:nvSpPr>
          <p:spPr>
            <a:xfrm>
              <a:off x="6866496" y="158475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7" name="object 17" descr=""/>
            <p:cNvSpPr/>
            <p:nvPr/>
          </p:nvSpPr>
          <p:spPr>
            <a:xfrm>
              <a:off x="6866496" y="159997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20"/>
                  </a:lnTo>
                  <a:lnTo>
                    <a:pt x="5918" y="7620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8" name="object 18" descr=""/>
            <p:cNvSpPr/>
            <p:nvPr/>
          </p:nvSpPr>
          <p:spPr>
            <a:xfrm>
              <a:off x="6866496" y="159997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20"/>
                  </a:lnTo>
                  <a:lnTo>
                    <a:pt x="3810" y="7620"/>
                  </a:lnTo>
                  <a:lnTo>
                    <a:pt x="5918" y="7620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9" name="object 19" descr=""/>
            <p:cNvSpPr/>
            <p:nvPr/>
          </p:nvSpPr>
          <p:spPr>
            <a:xfrm>
              <a:off x="6866496" y="161519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0" name="object 20" descr=""/>
            <p:cNvSpPr/>
            <p:nvPr/>
          </p:nvSpPr>
          <p:spPr>
            <a:xfrm>
              <a:off x="6866496" y="161519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7620" y="3809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1" name="object 21" descr=""/>
            <p:cNvSpPr/>
            <p:nvPr/>
          </p:nvSpPr>
          <p:spPr>
            <a:xfrm>
              <a:off x="6866496" y="163042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2" name="object 22" descr=""/>
            <p:cNvSpPr/>
            <p:nvPr/>
          </p:nvSpPr>
          <p:spPr>
            <a:xfrm>
              <a:off x="6866496" y="163042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3" name="object 23" descr=""/>
            <p:cNvSpPr/>
            <p:nvPr/>
          </p:nvSpPr>
          <p:spPr>
            <a:xfrm>
              <a:off x="6866496" y="164564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20"/>
                  </a:lnTo>
                  <a:lnTo>
                    <a:pt x="5918" y="7620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4" name="object 24" descr=""/>
            <p:cNvSpPr/>
            <p:nvPr/>
          </p:nvSpPr>
          <p:spPr>
            <a:xfrm>
              <a:off x="6866496" y="164564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20"/>
                  </a:lnTo>
                  <a:lnTo>
                    <a:pt x="3810" y="7620"/>
                  </a:lnTo>
                  <a:lnTo>
                    <a:pt x="5918" y="7620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5" name="object 25" descr=""/>
            <p:cNvSpPr/>
            <p:nvPr/>
          </p:nvSpPr>
          <p:spPr>
            <a:xfrm>
              <a:off x="6866496" y="166086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6" name="object 26" descr=""/>
            <p:cNvSpPr/>
            <p:nvPr/>
          </p:nvSpPr>
          <p:spPr>
            <a:xfrm>
              <a:off x="6866496" y="166086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7620" y="3809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7" name="object 27" descr=""/>
            <p:cNvSpPr/>
            <p:nvPr/>
          </p:nvSpPr>
          <p:spPr>
            <a:xfrm>
              <a:off x="6866496" y="167609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8" name="object 28" descr=""/>
            <p:cNvSpPr/>
            <p:nvPr/>
          </p:nvSpPr>
          <p:spPr>
            <a:xfrm>
              <a:off x="6866496" y="167609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9" name="object 29" descr=""/>
            <p:cNvSpPr/>
            <p:nvPr/>
          </p:nvSpPr>
          <p:spPr>
            <a:xfrm>
              <a:off x="6866496" y="169130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18"/>
                  </a:lnTo>
                  <a:lnTo>
                    <a:pt x="1701" y="7620"/>
                  </a:lnTo>
                  <a:lnTo>
                    <a:pt x="5918" y="7620"/>
                  </a:lnTo>
                  <a:lnTo>
                    <a:pt x="7620" y="5918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0" name="object 30" descr=""/>
            <p:cNvSpPr/>
            <p:nvPr/>
          </p:nvSpPr>
          <p:spPr>
            <a:xfrm>
              <a:off x="6866496" y="169130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18"/>
                  </a:lnTo>
                  <a:lnTo>
                    <a:pt x="1701" y="7620"/>
                  </a:lnTo>
                  <a:lnTo>
                    <a:pt x="3810" y="7620"/>
                  </a:lnTo>
                  <a:lnTo>
                    <a:pt x="5918" y="7620"/>
                  </a:lnTo>
                  <a:lnTo>
                    <a:pt x="7620" y="5918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1" name="object 31" descr=""/>
            <p:cNvSpPr/>
            <p:nvPr/>
          </p:nvSpPr>
          <p:spPr>
            <a:xfrm>
              <a:off x="6866496" y="170653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2" name="object 32" descr=""/>
            <p:cNvSpPr/>
            <p:nvPr/>
          </p:nvSpPr>
          <p:spPr>
            <a:xfrm>
              <a:off x="6866496" y="170653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7620" y="3809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3" name="object 33" descr=""/>
            <p:cNvSpPr/>
            <p:nvPr/>
          </p:nvSpPr>
          <p:spPr>
            <a:xfrm>
              <a:off x="6866496" y="172176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4" name="object 34" descr=""/>
            <p:cNvSpPr/>
            <p:nvPr/>
          </p:nvSpPr>
          <p:spPr>
            <a:xfrm>
              <a:off x="6866496" y="172176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5" name="object 35" descr=""/>
            <p:cNvSpPr/>
            <p:nvPr/>
          </p:nvSpPr>
          <p:spPr>
            <a:xfrm>
              <a:off x="6866496" y="173697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5918" y="0"/>
                  </a:moveTo>
                  <a:lnTo>
                    <a:pt x="1701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01" y="7620"/>
                  </a:lnTo>
                  <a:lnTo>
                    <a:pt x="5918" y="7620"/>
                  </a:lnTo>
                  <a:lnTo>
                    <a:pt x="7620" y="5918"/>
                  </a:lnTo>
                  <a:lnTo>
                    <a:pt x="7620" y="3810"/>
                  </a:lnTo>
                  <a:lnTo>
                    <a:pt x="7620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6" name="object 36" descr=""/>
            <p:cNvSpPr/>
            <p:nvPr/>
          </p:nvSpPr>
          <p:spPr>
            <a:xfrm>
              <a:off x="6866496" y="173697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7620" y="3810"/>
                  </a:moveTo>
                  <a:lnTo>
                    <a:pt x="7620" y="1714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14"/>
                  </a:lnTo>
                  <a:lnTo>
                    <a:pt x="0" y="3810"/>
                  </a:lnTo>
                  <a:lnTo>
                    <a:pt x="0" y="5918"/>
                  </a:lnTo>
                  <a:lnTo>
                    <a:pt x="1701" y="7620"/>
                  </a:lnTo>
                  <a:lnTo>
                    <a:pt x="3810" y="7620"/>
                  </a:lnTo>
                  <a:lnTo>
                    <a:pt x="5918" y="7620"/>
                  </a:lnTo>
                  <a:lnTo>
                    <a:pt x="7620" y="5918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7" name="object 37" descr=""/>
            <p:cNvSpPr/>
            <p:nvPr/>
          </p:nvSpPr>
          <p:spPr>
            <a:xfrm>
              <a:off x="6866496" y="175220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8" name="object 38" descr=""/>
            <p:cNvSpPr/>
            <p:nvPr/>
          </p:nvSpPr>
          <p:spPr>
            <a:xfrm>
              <a:off x="6866496" y="175220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7620" y="3809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9" name="object 39" descr=""/>
            <p:cNvSpPr/>
            <p:nvPr/>
          </p:nvSpPr>
          <p:spPr>
            <a:xfrm>
              <a:off x="6866496" y="176743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0" name="object 40" descr=""/>
            <p:cNvSpPr/>
            <p:nvPr/>
          </p:nvSpPr>
          <p:spPr>
            <a:xfrm>
              <a:off x="6866496" y="176743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1" name="object 41" descr=""/>
            <p:cNvSpPr/>
            <p:nvPr/>
          </p:nvSpPr>
          <p:spPr>
            <a:xfrm>
              <a:off x="6866496" y="178264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5918" y="0"/>
                  </a:moveTo>
                  <a:lnTo>
                    <a:pt x="1701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01" y="7620"/>
                  </a:lnTo>
                  <a:lnTo>
                    <a:pt x="5918" y="7620"/>
                  </a:lnTo>
                  <a:lnTo>
                    <a:pt x="7620" y="5918"/>
                  </a:lnTo>
                  <a:lnTo>
                    <a:pt x="7620" y="3810"/>
                  </a:lnTo>
                  <a:lnTo>
                    <a:pt x="7620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2" name="object 42" descr=""/>
            <p:cNvSpPr/>
            <p:nvPr/>
          </p:nvSpPr>
          <p:spPr>
            <a:xfrm>
              <a:off x="6866496" y="178264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7620" y="3810"/>
                  </a:moveTo>
                  <a:lnTo>
                    <a:pt x="7620" y="1714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14"/>
                  </a:lnTo>
                  <a:lnTo>
                    <a:pt x="0" y="3810"/>
                  </a:lnTo>
                  <a:lnTo>
                    <a:pt x="0" y="5918"/>
                  </a:lnTo>
                  <a:lnTo>
                    <a:pt x="1701" y="7620"/>
                  </a:lnTo>
                  <a:lnTo>
                    <a:pt x="3810" y="7620"/>
                  </a:lnTo>
                  <a:lnTo>
                    <a:pt x="5918" y="7620"/>
                  </a:lnTo>
                  <a:lnTo>
                    <a:pt x="7620" y="5918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3" name="object 43" descr=""/>
            <p:cNvSpPr/>
            <p:nvPr/>
          </p:nvSpPr>
          <p:spPr>
            <a:xfrm>
              <a:off x="6866496" y="179787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4" name="object 44" descr=""/>
            <p:cNvSpPr/>
            <p:nvPr/>
          </p:nvSpPr>
          <p:spPr>
            <a:xfrm>
              <a:off x="6866496" y="179787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7620" y="3809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5" name="object 45" descr=""/>
            <p:cNvSpPr/>
            <p:nvPr/>
          </p:nvSpPr>
          <p:spPr>
            <a:xfrm>
              <a:off x="6866496" y="181310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6" name="object 46" descr=""/>
            <p:cNvSpPr/>
            <p:nvPr/>
          </p:nvSpPr>
          <p:spPr>
            <a:xfrm>
              <a:off x="6866496" y="181310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7" name="object 47" descr=""/>
            <p:cNvSpPr/>
            <p:nvPr/>
          </p:nvSpPr>
          <p:spPr>
            <a:xfrm>
              <a:off x="6866496" y="182833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8" name="object 48" descr=""/>
            <p:cNvSpPr/>
            <p:nvPr/>
          </p:nvSpPr>
          <p:spPr>
            <a:xfrm>
              <a:off x="6866496" y="182833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9" name="object 49" descr=""/>
            <p:cNvSpPr/>
            <p:nvPr/>
          </p:nvSpPr>
          <p:spPr>
            <a:xfrm>
              <a:off x="6866496" y="184354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20"/>
                  </a:lnTo>
                  <a:lnTo>
                    <a:pt x="5918" y="7620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0" name="object 50" descr=""/>
            <p:cNvSpPr/>
            <p:nvPr/>
          </p:nvSpPr>
          <p:spPr>
            <a:xfrm>
              <a:off x="6866496" y="184354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20"/>
                  </a:lnTo>
                  <a:lnTo>
                    <a:pt x="3810" y="7620"/>
                  </a:lnTo>
                  <a:lnTo>
                    <a:pt x="5918" y="7620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1" name="object 51" descr=""/>
            <p:cNvSpPr/>
            <p:nvPr/>
          </p:nvSpPr>
          <p:spPr>
            <a:xfrm>
              <a:off x="6866496" y="185877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2" name="object 52" descr=""/>
            <p:cNvSpPr/>
            <p:nvPr/>
          </p:nvSpPr>
          <p:spPr>
            <a:xfrm>
              <a:off x="6866496" y="185877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7620" y="3809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3" name="object 53" descr=""/>
            <p:cNvSpPr/>
            <p:nvPr/>
          </p:nvSpPr>
          <p:spPr>
            <a:xfrm>
              <a:off x="6866496" y="187399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4" name="object 54" descr=""/>
            <p:cNvSpPr/>
            <p:nvPr/>
          </p:nvSpPr>
          <p:spPr>
            <a:xfrm>
              <a:off x="6866496" y="187399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5" name="object 55" descr=""/>
            <p:cNvSpPr/>
            <p:nvPr/>
          </p:nvSpPr>
          <p:spPr>
            <a:xfrm>
              <a:off x="6866496" y="188921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20"/>
                  </a:lnTo>
                  <a:lnTo>
                    <a:pt x="5918" y="7620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6" name="object 56" descr=""/>
            <p:cNvSpPr/>
            <p:nvPr/>
          </p:nvSpPr>
          <p:spPr>
            <a:xfrm>
              <a:off x="6866496" y="188921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20"/>
                  </a:lnTo>
                  <a:lnTo>
                    <a:pt x="3810" y="7620"/>
                  </a:lnTo>
                  <a:lnTo>
                    <a:pt x="5918" y="7620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7" name="object 57" descr=""/>
            <p:cNvSpPr/>
            <p:nvPr/>
          </p:nvSpPr>
          <p:spPr>
            <a:xfrm>
              <a:off x="6866496" y="190444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8" name="object 58" descr=""/>
            <p:cNvSpPr/>
            <p:nvPr/>
          </p:nvSpPr>
          <p:spPr>
            <a:xfrm>
              <a:off x="6866496" y="190444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7620" y="3809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9" name="object 59" descr=""/>
            <p:cNvSpPr/>
            <p:nvPr/>
          </p:nvSpPr>
          <p:spPr>
            <a:xfrm>
              <a:off x="6866496" y="191966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0" name="object 60" descr=""/>
            <p:cNvSpPr/>
            <p:nvPr/>
          </p:nvSpPr>
          <p:spPr>
            <a:xfrm>
              <a:off x="6866496" y="191966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1" name="object 61" descr=""/>
            <p:cNvSpPr/>
            <p:nvPr/>
          </p:nvSpPr>
          <p:spPr>
            <a:xfrm>
              <a:off x="6866496" y="193488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20"/>
                  </a:lnTo>
                  <a:lnTo>
                    <a:pt x="5918" y="7620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2" name="object 62" descr=""/>
            <p:cNvSpPr/>
            <p:nvPr/>
          </p:nvSpPr>
          <p:spPr>
            <a:xfrm>
              <a:off x="6866496" y="193488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20"/>
                  </a:lnTo>
                  <a:lnTo>
                    <a:pt x="3810" y="7620"/>
                  </a:lnTo>
                  <a:lnTo>
                    <a:pt x="5918" y="7620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3" name="object 63" descr=""/>
            <p:cNvSpPr/>
            <p:nvPr/>
          </p:nvSpPr>
          <p:spPr>
            <a:xfrm>
              <a:off x="6866496" y="195011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4" name="object 64" descr=""/>
            <p:cNvSpPr/>
            <p:nvPr/>
          </p:nvSpPr>
          <p:spPr>
            <a:xfrm>
              <a:off x="6866496" y="195011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7620" y="3809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5" name="object 65" descr=""/>
            <p:cNvSpPr/>
            <p:nvPr/>
          </p:nvSpPr>
          <p:spPr>
            <a:xfrm>
              <a:off x="6866496" y="196533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6" name="object 66" descr=""/>
            <p:cNvSpPr/>
            <p:nvPr/>
          </p:nvSpPr>
          <p:spPr>
            <a:xfrm>
              <a:off x="6866496" y="196533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7" name="object 67" descr=""/>
            <p:cNvSpPr/>
            <p:nvPr/>
          </p:nvSpPr>
          <p:spPr>
            <a:xfrm>
              <a:off x="6866496" y="198055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5918" y="0"/>
                  </a:moveTo>
                  <a:lnTo>
                    <a:pt x="1701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01" y="7620"/>
                  </a:lnTo>
                  <a:lnTo>
                    <a:pt x="5918" y="7620"/>
                  </a:lnTo>
                  <a:lnTo>
                    <a:pt x="7620" y="5918"/>
                  </a:lnTo>
                  <a:lnTo>
                    <a:pt x="7620" y="3810"/>
                  </a:lnTo>
                  <a:lnTo>
                    <a:pt x="7620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8" name="object 68" descr=""/>
            <p:cNvSpPr/>
            <p:nvPr/>
          </p:nvSpPr>
          <p:spPr>
            <a:xfrm>
              <a:off x="6866496" y="198055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7620" y="3810"/>
                  </a:moveTo>
                  <a:lnTo>
                    <a:pt x="7620" y="1714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14"/>
                  </a:lnTo>
                  <a:lnTo>
                    <a:pt x="0" y="3810"/>
                  </a:lnTo>
                  <a:lnTo>
                    <a:pt x="0" y="5918"/>
                  </a:lnTo>
                  <a:lnTo>
                    <a:pt x="1701" y="7620"/>
                  </a:lnTo>
                  <a:lnTo>
                    <a:pt x="3810" y="7620"/>
                  </a:lnTo>
                  <a:lnTo>
                    <a:pt x="5918" y="7620"/>
                  </a:lnTo>
                  <a:lnTo>
                    <a:pt x="7620" y="5918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9" name="object 69" descr=""/>
            <p:cNvSpPr/>
            <p:nvPr/>
          </p:nvSpPr>
          <p:spPr>
            <a:xfrm>
              <a:off x="6866496" y="199577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70" name="object 70" descr=""/>
            <p:cNvSpPr/>
            <p:nvPr/>
          </p:nvSpPr>
          <p:spPr>
            <a:xfrm>
              <a:off x="6866496" y="199577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7620" y="3809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1" name="object 71" descr=""/>
            <p:cNvSpPr/>
            <p:nvPr/>
          </p:nvSpPr>
          <p:spPr>
            <a:xfrm>
              <a:off x="6866496" y="201100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72" name="object 72" descr=""/>
            <p:cNvSpPr/>
            <p:nvPr/>
          </p:nvSpPr>
          <p:spPr>
            <a:xfrm>
              <a:off x="6866496" y="201100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3" name="object 73" descr=""/>
            <p:cNvSpPr/>
            <p:nvPr/>
          </p:nvSpPr>
          <p:spPr>
            <a:xfrm>
              <a:off x="6866496" y="202622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5918" y="0"/>
                  </a:moveTo>
                  <a:lnTo>
                    <a:pt x="1701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01" y="7620"/>
                  </a:lnTo>
                  <a:lnTo>
                    <a:pt x="5918" y="7620"/>
                  </a:lnTo>
                  <a:lnTo>
                    <a:pt x="7620" y="5918"/>
                  </a:lnTo>
                  <a:lnTo>
                    <a:pt x="7620" y="3810"/>
                  </a:lnTo>
                  <a:lnTo>
                    <a:pt x="7620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74" name="object 74" descr=""/>
            <p:cNvSpPr/>
            <p:nvPr/>
          </p:nvSpPr>
          <p:spPr>
            <a:xfrm>
              <a:off x="6866496" y="202622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7620" y="3810"/>
                  </a:moveTo>
                  <a:lnTo>
                    <a:pt x="7620" y="1714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14"/>
                  </a:lnTo>
                  <a:lnTo>
                    <a:pt x="0" y="3810"/>
                  </a:lnTo>
                  <a:lnTo>
                    <a:pt x="0" y="5918"/>
                  </a:lnTo>
                  <a:lnTo>
                    <a:pt x="1701" y="7620"/>
                  </a:lnTo>
                  <a:lnTo>
                    <a:pt x="3810" y="7620"/>
                  </a:lnTo>
                  <a:lnTo>
                    <a:pt x="5918" y="7620"/>
                  </a:lnTo>
                  <a:lnTo>
                    <a:pt x="7620" y="5918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5" name="object 75" descr=""/>
            <p:cNvSpPr/>
            <p:nvPr/>
          </p:nvSpPr>
          <p:spPr>
            <a:xfrm>
              <a:off x="6866496" y="204144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20"/>
                  </a:lnTo>
                  <a:lnTo>
                    <a:pt x="5918" y="7620"/>
                  </a:lnTo>
                  <a:lnTo>
                    <a:pt x="7620" y="5905"/>
                  </a:lnTo>
                  <a:lnTo>
                    <a:pt x="7620" y="3809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76" name="object 76" descr=""/>
            <p:cNvSpPr/>
            <p:nvPr/>
          </p:nvSpPr>
          <p:spPr>
            <a:xfrm>
              <a:off x="6866496" y="204144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7620" y="3809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01" y="7620"/>
                  </a:lnTo>
                  <a:lnTo>
                    <a:pt x="3810" y="7620"/>
                  </a:lnTo>
                  <a:lnTo>
                    <a:pt x="5918" y="7620"/>
                  </a:lnTo>
                  <a:lnTo>
                    <a:pt x="7620" y="5905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7" name="object 77" descr=""/>
            <p:cNvSpPr/>
            <p:nvPr/>
          </p:nvSpPr>
          <p:spPr>
            <a:xfrm>
              <a:off x="6866496" y="205667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78" name="object 78" descr=""/>
            <p:cNvSpPr/>
            <p:nvPr/>
          </p:nvSpPr>
          <p:spPr>
            <a:xfrm>
              <a:off x="6866496" y="205667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9" name="object 79" descr=""/>
            <p:cNvSpPr/>
            <p:nvPr/>
          </p:nvSpPr>
          <p:spPr>
            <a:xfrm>
              <a:off x="6866496" y="207190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80" name="object 80" descr=""/>
            <p:cNvSpPr/>
            <p:nvPr/>
          </p:nvSpPr>
          <p:spPr>
            <a:xfrm>
              <a:off x="6866496" y="207190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1" name="object 81" descr=""/>
            <p:cNvSpPr/>
            <p:nvPr/>
          </p:nvSpPr>
          <p:spPr>
            <a:xfrm>
              <a:off x="6866496" y="208711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20"/>
                  </a:lnTo>
                  <a:lnTo>
                    <a:pt x="5918" y="7620"/>
                  </a:lnTo>
                  <a:lnTo>
                    <a:pt x="7620" y="5905"/>
                  </a:lnTo>
                  <a:lnTo>
                    <a:pt x="7620" y="3809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82" name="object 82" descr=""/>
            <p:cNvSpPr/>
            <p:nvPr/>
          </p:nvSpPr>
          <p:spPr>
            <a:xfrm>
              <a:off x="6866496" y="208711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7620" y="3809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01" y="7620"/>
                  </a:lnTo>
                  <a:lnTo>
                    <a:pt x="3810" y="7620"/>
                  </a:lnTo>
                  <a:lnTo>
                    <a:pt x="5918" y="7620"/>
                  </a:lnTo>
                  <a:lnTo>
                    <a:pt x="7620" y="5905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3" name="object 83" descr=""/>
            <p:cNvSpPr/>
            <p:nvPr/>
          </p:nvSpPr>
          <p:spPr>
            <a:xfrm>
              <a:off x="6866496" y="210234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84" name="object 84" descr=""/>
            <p:cNvSpPr/>
            <p:nvPr/>
          </p:nvSpPr>
          <p:spPr>
            <a:xfrm>
              <a:off x="6866496" y="210234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5" name="object 85" descr=""/>
            <p:cNvSpPr/>
            <p:nvPr/>
          </p:nvSpPr>
          <p:spPr>
            <a:xfrm>
              <a:off x="6866496" y="211757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86" name="object 86" descr=""/>
            <p:cNvSpPr/>
            <p:nvPr/>
          </p:nvSpPr>
          <p:spPr>
            <a:xfrm>
              <a:off x="6866496" y="211757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7" name="object 87" descr=""/>
            <p:cNvSpPr/>
            <p:nvPr/>
          </p:nvSpPr>
          <p:spPr>
            <a:xfrm>
              <a:off x="6866496" y="213278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19"/>
                  </a:lnTo>
                  <a:lnTo>
                    <a:pt x="5918" y="7619"/>
                  </a:lnTo>
                  <a:lnTo>
                    <a:pt x="7620" y="5905"/>
                  </a:lnTo>
                  <a:lnTo>
                    <a:pt x="7620" y="3809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88" name="object 88" descr=""/>
            <p:cNvSpPr/>
            <p:nvPr/>
          </p:nvSpPr>
          <p:spPr>
            <a:xfrm>
              <a:off x="6866496" y="213278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7620" y="3809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01" y="7619"/>
                  </a:lnTo>
                  <a:lnTo>
                    <a:pt x="3810" y="7619"/>
                  </a:lnTo>
                  <a:lnTo>
                    <a:pt x="5918" y="7619"/>
                  </a:lnTo>
                  <a:lnTo>
                    <a:pt x="7620" y="5905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9" name="object 89" descr=""/>
            <p:cNvSpPr/>
            <p:nvPr/>
          </p:nvSpPr>
          <p:spPr>
            <a:xfrm>
              <a:off x="6866496" y="214801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90" name="object 90" descr=""/>
            <p:cNvSpPr/>
            <p:nvPr/>
          </p:nvSpPr>
          <p:spPr>
            <a:xfrm>
              <a:off x="6866496" y="214801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7620" y="3809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91" name="object 91" descr=""/>
            <p:cNvSpPr/>
            <p:nvPr/>
          </p:nvSpPr>
          <p:spPr>
            <a:xfrm>
              <a:off x="6866496" y="216324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92" name="object 92" descr=""/>
            <p:cNvSpPr/>
            <p:nvPr/>
          </p:nvSpPr>
          <p:spPr>
            <a:xfrm>
              <a:off x="6866496" y="216324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93" name="object 93" descr=""/>
            <p:cNvSpPr/>
            <p:nvPr/>
          </p:nvSpPr>
          <p:spPr>
            <a:xfrm>
              <a:off x="6866496" y="217845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5918" y="0"/>
                  </a:moveTo>
                  <a:lnTo>
                    <a:pt x="1701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01" y="7619"/>
                  </a:lnTo>
                  <a:lnTo>
                    <a:pt x="5918" y="7619"/>
                  </a:lnTo>
                  <a:lnTo>
                    <a:pt x="7620" y="5918"/>
                  </a:lnTo>
                  <a:lnTo>
                    <a:pt x="7620" y="3809"/>
                  </a:lnTo>
                  <a:lnTo>
                    <a:pt x="7620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94" name="object 94" descr=""/>
            <p:cNvSpPr/>
            <p:nvPr/>
          </p:nvSpPr>
          <p:spPr>
            <a:xfrm>
              <a:off x="6866496" y="217845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7620" y="3809"/>
                  </a:moveTo>
                  <a:lnTo>
                    <a:pt x="7620" y="1714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14"/>
                  </a:lnTo>
                  <a:lnTo>
                    <a:pt x="0" y="3809"/>
                  </a:lnTo>
                  <a:lnTo>
                    <a:pt x="0" y="5918"/>
                  </a:lnTo>
                  <a:lnTo>
                    <a:pt x="1701" y="7619"/>
                  </a:lnTo>
                  <a:lnTo>
                    <a:pt x="3810" y="7619"/>
                  </a:lnTo>
                  <a:lnTo>
                    <a:pt x="5918" y="7619"/>
                  </a:lnTo>
                  <a:lnTo>
                    <a:pt x="7620" y="5918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95" name="object 95" descr=""/>
            <p:cNvSpPr/>
            <p:nvPr/>
          </p:nvSpPr>
          <p:spPr>
            <a:xfrm>
              <a:off x="6866496" y="219368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96" name="object 96" descr=""/>
            <p:cNvSpPr/>
            <p:nvPr/>
          </p:nvSpPr>
          <p:spPr>
            <a:xfrm>
              <a:off x="6866496" y="219368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7620" y="3809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97" name="object 97" descr=""/>
            <p:cNvSpPr/>
            <p:nvPr/>
          </p:nvSpPr>
          <p:spPr>
            <a:xfrm>
              <a:off x="6866496" y="220891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98" name="object 98" descr=""/>
            <p:cNvSpPr/>
            <p:nvPr/>
          </p:nvSpPr>
          <p:spPr>
            <a:xfrm>
              <a:off x="6866496" y="220891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99" name="object 99" descr=""/>
            <p:cNvSpPr/>
            <p:nvPr/>
          </p:nvSpPr>
          <p:spPr>
            <a:xfrm>
              <a:off x="6866496" y="222412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5918" y="0"/>
                  </a:moveTo>
                  <a:lnTo>
                    <a:pt x="1701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01" y="7619"/>
                  </a:lnTo>
                  <a:lnTo>
                    <a:pt x="5918" y="7619"/>
                  </a:lnTo>
                  <a:lnTo>
                    <a:pt x="7620" y="5918"/>
                  </a:lnTo>
                  <a:lnTo>
                    <a:pt x="7620" y="3809"/>
                  </a:lnTo>
                  <a:lnTo>
                    <a:pt x="7620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00" name="object 100" descr=""/>
            <p:cNvSpPr/>
            <p:nvPr/>
          </p:nvSpPr>
          <p:spPr>
            <a:xfrm>
              <a:off x="6866496" y="222412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7620" y="3809"/>
                  </a:moveTo>
                  <a:lnTo>
                    <a:pt x="7620" y="1714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14"/>
                  </a:lnTo>
                  <a:lnTo>
                    <a:pt x="0" y="3809"/>
                  </a:lnTo>
                  <a:lnTo>
                    <a:pt x="0" y="5918"/>
                  </a:lnTo>
                  <a:lnTo>
                    <a:pt x="1701" y="7619"/>
                  </a:lnTo>
                  <a:lnTo>
                    <a:pt x="3810" y="7619"/>
                  </a:lnTo>
                  <a:lnTo>
                    <a:pt x="5918" y="7619"/>
                  </a:lnTo>
                  <a:lnTo>
                    <a:pt x="7620" y="5918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01" name="object 101" descr=""/>
            <p:cNvSpPr/>
            <p:nvPr/>
          </p:nvSpPr>
          <p:spPr>
            <a:xfrm>
              <a:off x="6866496" y="223935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02" name="object 102" descr=""/>
            <p:cNvSpPr/>
            <p:nvPr/>
          </p:nvSpPr>
          <p:spPr>
            <a:xfrm>
              <a:off x="6866496" y="223935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7620" y="3809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03" name="object 103" descr=""/>
            <p:cNvSpPr/>
            <p:nvPr/>
          </p:nvSpPr>
          <p:spPr>
            <a:xfrm>
              <a:off x="6866496" y="225458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04" name="object 104" descr=""/>
            <p:cNvSpPr/>
            <p:nvPr/>
          </p:nvSpPr>
          <p:spPr>
            <a:xfrm>
              <a:off x="6866496" y="225458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05" name="object 105" descr=""/>
            <p:cNvSpPr/>
            <p:nvPr/>
          </p:nvSpPr>
          <p:spPr>
            <a:xfrm>
              <a:off x="6866496" y="226979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5918" y="0"/>
                  </a:moveTo>
                  <a:lnTo>
                    <a:pt x="1701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01" y="7619"/>
                  </a:lnTo>
                  <a:lnTo>
                    <a:pt x="5918" y="7619"/>
                  </a:lnTo>
                  <a:lnTo>
                    <a:pt x="7620" y="5918"/>
                  </a:lnTo>
                  <a:lnTo>
                    <a:pt x="7620" y="3809"/>
                  </a:lnTo>
                  <a:lnTo>
                    <a:pt x="7620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06" name="object 106" descr=""/>
            <p:cNvSpPr/>
            <p:nvPr/>
          </p:nvSpPr>
          <p:spPr>
            <a:xfrm>
              <a:off x="6866496" y="226979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7620" y="3809"/>
                  </a:moveTo>
                  <a:lnTo>
                    <a:pt x="7620" y="1714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14"/>
                  </a:lnTo>
                  <a:lnTo>
                    <a:pt x="0" y="3809"/>
                  </a:lnTo>
                  <a:lnTo>
                    <a:pt x="0" y="5918"/>
                  </a:lnTo>
                  <a:lnTo>
                    <a:pt x="1701" y="7619"/>
                  </a:lnTo>
                  <a:lnTo>
                    <a:pt x="3810" y="7619"/>
                  </a:lnTo>
                  <a:lnTo>
                    <a:pt x="5918" y="7619"/>
                  </a:lnTo>
                  <a:lnTo>
                    <a:pt x="7620" y="5918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07" name="object 107" descr=""/>
            <p:cNvSpPr/>
            <p:nvPr/>
          </p:nvSpPr>
          <p:spPr>
            <a:xfrm>
              <a:off x="6866496" y="228502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20"/>
                  </a:lnTo>
                  <a:lnTo>
                    <a:pt x="5918" y="7620"/>
                  </a:lnTo>
                  <a:lnTo>
                    <a:pt x="7620" y="5905"/>
                  </a:lnTo>
                  <a:lnTo>
                    <a:pt x="7620" y="3809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08" name="object 108" descr=""/>
            <p:cNvSpPr/>
            <p:nvPr/>
          </p:nvSpPr>
          <p:spPr>
            <a:xfrm>
              <a:off x="6866496" y="228502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7620" y="3809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01" y="7620"/>
                  </a:lnTo>
                  <a:lnTo>
                    <a:pt x="3810" y="7620"/>
                  </a:lnTo>
                  <a:lnTo>
                    <a:pt x="5918" y="7620"/>
                  </a:lnTo>
                  <a:lnTo>
                    <a:pt x="7620" y="5905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09" name="object 109" descr=""/>
            <p:cNvSpPr/>
            <p:nvPr/>
          </p:nvSpPr>
          <p:spPr>
            <a:xfrm>
              <a:off x="6866496" y="230024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10" name="object 110" descr=""/>
            <p:cNvSpPr/>
            <p:nvPr/>
          </p:nvSpPr>
          <p:spPr>
            <a:xfrm>
              <a:off x="6866496" y="230024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11" name="object 111" descr=""/>
            <p:cNvSpPr/>
            <p:nvPr/>
          </p:nvSpPr>
          <p:spPr>
            <a:xfrm>
              <a:off x="6866496" y="231547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12" name="object 112" descr=""/>
            <p:cNvSpPr/>
            <p:nvPr/>
          </p:nvSpPr>
          <p:spPr>
            <a:xfrm>
              <a:off x="6866496" y="231547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13" name="object 113" descr=""/>
            <p:cNvSpPr/>
            <p:nvPr/>
          </p:nvSpPr>
          <p:spPr>
            <a:xfrm>
              <a:off x="6866496" y="233069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20"/>
                  </a:lnTo>
                  <a:lnTo>
                    <a:pt x="5918" y="7620"/>
                  </a:lnTo>
                  <a:lnTo>
                    <a:pt x="7620" y="5905"/>
                  </a:lnTo>
                  <a:lnTo>
                    <a:pt x="7620" y="3809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14" name="object 114" descr=""/>
            <p:cNvSpPr/>
            <p:nvPr/>
          </p:nvSpPr>
          <p:spPr>
            <a:xfrm>
              <a:off x="6866496" y="233069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7620" y="3809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01" y="7620"/>
                  </a:lnTo>
                  <a:lnTo>
                    <a:pt x="3810" y="7620"/>
                  </a:lnTo>
                  <a:lnTo>
                    <a:pt x="5918" y="7620"/>
                  </a:lnTo>
                  <a:lnTo>
                    <a:pt x="7620" y="5905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15" name="object 115" descr=""/>
            <p:cNvSpPr/>
            <p:nvPr/>
          </p:nvSpPr>
          <p:spPr>
            <a:xfrm>
              <a:off x="6866496" y="234591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16" name="object 116" descr=""/>
            <p:cNvSpPr/>
            <p:nvPr/>
          </p:nvSpPr>
          <p:spPr>
            <a:xfrm>
              <a:off x="6866496" y="234591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17" name="object 117" descr=""/>
            <p:cNvSpPr/>
            <p:nvPr/>
          </p:nvSpPr>
          <p:spPr>
            <a:xfrm>
              <a:off x="6866496" y="236114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18" name="object 118" descr=""/>
            <p:cNvSpPr/>
            <p:nvPr/>
          </p:nvSpPr>
          <p:spPr>
            <a:xfrm>
              <a:off x="6866496" y="236114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19" name="object 119" descr=""/>
            <p:cNvSpPr/>
            <p:nvPr/>
          </p:nvSpPr>
          <p:spPr>
            <a:xfrm>
              <a:off x="6866496" y="237636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5918" y="0"/>
                  </a:moveTo>
                  <a:lnTo>
                    <a:pt x="1701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01" y="7620"/>
                  </a:lnTo>
                  <a:lnTo>
                    <a:pt x="5918" y="7620"/>
                  </a:lnTo>
                  <a:lnTo>
                    <a:pt x="7620" y="5918"/>
                  </a:lnTo>
                  <a:lnTo>
                    <a:pt x="7620" y="3809"/>
                  </a:lnTo>
                  <a:lnTo>
                    <a:pt x="7620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20" name="object 120" descr=""/>
            <p:cNvSpPr/>
            <p:nvPr/>
          </p:nvSpPr>
          <p:spPr>
            <a:xfrm>
              <a:off x="6866496" y="237636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7620" y="3809"/>
                  </a:moveTo>
                  <a:lnTo>
                    <a:pt x="7620" y="1714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14"/>
                  </a:lnTo>
                  <a:lnTo>
                    <a:pt x="0" y="3809"/>
                  </a:lnTo>
                  <a:lnTo>
                    <a:pt x="0" y="5918"/>
                  </a:lnTo>
                  <a:lnTo>
                    <a:pt x="1701" y="7620"/>
                  </a:lnTo>
                  <a:lnTo>
                    <a:pt x="3810" y="7620"/>
                  </a:lnTo>
                  <a:lnTo>
                    <a:pt x="5918" y="7620"/>
                  </a:lnTo>
                  <a:lnTo>
                    <a:pt x="7620" y="5918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21" name="object 121" descr=""/>
            <p:cNvSpPr/>
            <p:nvPr/>
          </p:nvSpPr>
          <p:spPr>
            <a:xfrm>
              <a:off x="6866496" y="239158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22" name="object 122" descr=""/>
            <p:cNvSpPr/>
            <p:nvPr/>
          </p:nvSpPr>
          <p:spPr>
            <a:xfrm>
              <a:off x="6866496" y="239158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23" name="object 123" descr=""/>
            <p:cNvSpPr/>
            <p:nvPr/>
          </p:nvSpPr>
          <p:spPr>
            <a:xfrm>
              <a:off x="6866496" y="240681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24" name="object 124" descr=""/>
            <p:cNvSpPr/>
            <p:nvPr/>
          </p:nvSpPr>
          <p:spPr>
            <a:xfrm>
              <a:off x="6866496" y="240681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25" name="object 125" descr=""/>
            <p:cNvSpPr/>
            <p:nvPr/>
          </p:nvSpPr>
          <p:spPr>
            <a:xfrm>
              <a:off x="6866496" y="242202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5918" y="0"/>
                  </a:moveTo>
                  <a:lnTo>
                    <a:pt x="1701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01" y="7620"/>
                  </a:lnTo>
                  <a:lnTo>
                    <a:pt x="5918" y="7620"/>
                  </a:lnTo>
                  <a:lnTo>
                    <a:pt x="7620" y="5918"/>
                  </a:lnTo>
                  <a:lnTo>
                    <a:pt x="7620" y="3809"/>
                  </a:lnTo>
                  <a:lnTo>
                    <a:pt x="7620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26" name="object 126" descr=""/>
            <p:cNvSpPr/>
            <p:nvPr/>
          </p:nvSpPr>
          <p:spPr>
            <a:xfrm>
              <a:off x="6866496" y="242202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7620" y="3809"/>
                  </a:moveTo>
                  <a:lnTo>
                    <a:pt x="7620" y="1714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14"/>
                  </a:lnTo>
                  <a:lnTo>
                    <a:pt x="0" y="3809"/>
                  </a:lnTo>
                  <a:lnTo>
                    <a:pt x="0" y="5918"/>
                  </a:lnTo>
                  <a:lnTo>
                    <a:pt x="1701" y="7620"/>
                  </a:lnTo>
                  <a:lnTo>
                    <a:pt x="3810" y="7620"/>
                  </a:lnTo>
                  <a:lnTo>
                    <a:pt x="5918" y="7620"/>
                  </a:lnTo>
                  <a:lnTo>
                    <a:pt x="7620" y="5918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27" name="object 127" descr=""/>
            <p:cNvSpPr/>
            <p:nvPr/>
          </p:nvSpPr>
          <p:spPr>
            <a:xfrm>
              <a:off x="6866496" y="243725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28" name="object 128" descr=""/>
            <p:cNvSpPr/>
            <p:nvPr/>
          </p:nvSpPr>
          <p:spPr>
            <a:xfrm>
              <a:off x="6866496" y="243725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29" name="object 129" descr=""/>
            <p:cNvSpPr/>
            <p:nvPr/>
          </p:nvSpPr>
          <p:spPr>
            <a:xfrm>
              <a:off x="6866496" y="245248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30" name="object 130" descr=""/>
            <p:cNvSpPr/>
            <p:nvPr/>
          </p:nvSpPr>
          <p:spPr>
            <a:xfrm>
              <a:off x="6866496" y="245248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31" name="object 131" descr=""/>
            <p:cNvSpPr/>
            <p:nvPr/>
          </p:nvSpPr>
          <p:spPr>
            <a:xfrm>
              <a:off x="6866496" y="246769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5918" y="0"/>
                  </a:moveTo>
                  <a:lnTo>
                    <a:pt x="1701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01" y="7620"/>
                  </a:lnTo>
                  <a:lnTo>
                    <a:pt x="5918" y="7620"/>
                  </a:lnTo>
                  <a:lnTo>
                    <a:pt x="7620" y="5918"/>
                  </a:lnTo>
                  <a:lnTo>
                    <a:pt x="7620" y="3809"/>
                  </a:lnTo>
                  <a:lnTo>
                    <a:pt x="7620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32" name="object 132" descr=""/>
            <p:cNvSpPr/>
            <p:nvPr/>
          </p:nvSpPr>
          <p:spPr>
            <a:xfrm>
              <a:off x="6866496" y="246769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7620" y="3809"/>
                  </a:moveTo>
                  <a:lnTo>
                    <a:pt x="7620" y="1714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14"/>
                  </a:lnTo>
                  <a:lnTo>
                    <a:pt x="0" y="3809"/>
                  </a:lnTo>
                  <a:lnTo>
                    <a:pt x="0" y="5918"/>
                  </a:lnTo>
                  <a:lnTo>
                    <a:pt x="1701" y="7620"/>
                  </a:lnTo>
                  <a:lnTo>
                    <a:pt x="3810" y="7620"/>
                  </a:lnTo>
                  <a:lnTo>
                    <a:pt x="5918" y="7620"/>
                  </a:lnTo>
                  <a:lnTo>
                    <a:pt x="7620" y="5918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33" name="object 133" descr=""/>
            <p:cNvSpPr/>
            <p:nvPr/>
          </p:nvSpPr>
          <p:spPr>
            <a:xfrm>
              <a:off x="6866496" y="248292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34" name="object 134" descr=""/>
            <p:cNvSpPr/>
            <p:nvPr/>
          </p:nvSpPr>
          <p:spPr>
            <a:xfrm>
              <a:off x="6866496" y="248292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35" name="object 135" descr=""/>
            <p:cNvSpPr/>
            <p:nvPr/>
          </p:nvSpPr>
          <p:spPr>
            <a:xfrm>
              <a:off x="6866496" y="249815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36" name="object 136" descr=""/>
            <p:cNvSpPr/>
            <p:nvPr/>
          </p:nvSpPr>
          <p:spPr>
            <a:xfrm>
              <a:off x="6866496" y="249815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7620" y="3809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37" name="object 137" descr=""/>
            <p:cNvSpPr/>
            <p:nvPr/>
          </p:nvSpPr>
          <p:spPr>
            <a:xfrm>
              <a:off x="6866496" y="251338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38" name="object 138" descr=""/>
            <p:cNvSpPr/>
            <p:nvPr/>
          </p:nvSpPr>
          <p:spPr>
            <a:xfrm>
              <a:off x="6866496" y="251338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39" name="object 139" descr=""/>
            <p:cNvSpPr/>
            <p:nvPr/>
          </p:nvSpPr>
          <p:spPr>
            <a:xfrm>
              <a:off x="6866496" y="252859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20"/>
                  </a:lnTo>
                  <a:lnTo>
                    <a:pt x="5918" y="7620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40" name="object 140" descr=""/>
            <p:cNvSpPr/>
            <p:nvPr/>
          </p:nvSpPr>
          <p:spPr>
            <a:xfrm>
              <a:off x="6866496" y="252859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20"/>
                  </a:lnTo>
                  <a:lnTo>
                    <a:pt x="3810" y="7620"/>
                  </a:lnTo>
                  <a:lnTo>
                    <a:pt x="5918" y="7620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41" name="object 141" descr=""/>
            <p:cNvSpPr/>
            <p:nvPr/>
          </p:nvSpPr>
          <p:spPr>
            <a:xfrm>
              <a:off x="6866496" y="254382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42" name="object 142" descr=""/>
            <p:cNvSpPr/>
            <p:nvPr/>
          </p:nvSpPr>
          <p:spPr>
            <a:xfrm>
              <a:off x="6866496" y="254382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7620" y="3809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43" name="object 143" descr=""/>
            <p:cNvSpPr/>
            <p:nvPr/>
          </p:nvSpPr>
          <p:spPr>
            <a:xfrm>
              <a:off x="6866496" y="255905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44" name="object 144" descr=""/>
            <p:cNvSpPr/>
            <p:nvPr/>
          </p:nvSpPr>
          <p:spPr>
            <a:xfrm>
              <a:off x="6866496" y="255905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45" name="object 145" descr=""/>
            <p:cNvSpPr/>
            <p:nvPr/>
          </p:nvSpPr>
          <p:spPr>
            <a:xfrm>
              <a:off x="6866496" y="257426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20"/>
                  </a:lnTo>
                  <a:lnTo>
                    <a:pt x="5918" y="7620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46" name="object 146" descr=""/>
            <p:cNvSpPr/>
            <p:nvPr/>
          </p:nvSpPr>
          <p:spPr>
            <a:xfrm>
              <a:off x="6866496" y="257426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20"/>
                  </a:lnTo>
                  <a:lnTo>
                    <a:pt x="3810" y="7620"/>
                  </a:lnTo>
                  <a:lnTo>
                    <a:pt x="5918" y="7620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47" name="object 147" descr=""/>
            <p:cNvSpPr/>
            <p:nvPr/>
          </p:nvSpPr>
          <p:spPr>
            <a:xfrm>
              <a:off x="6866496" y="258949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48" name="object 148" descr=""/>
            <p:cNvSpPr/>
            <p:nvPr/>
          </p:nvSpPr>
          <p:spPr>
            <a:xfrm>
              <a:off x="6866496" y="258949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7620" y="3809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49" name="object 149" descr=""/>
            <p:cNvSpPr/>
            <p:nvPr/>
          </p:nvSpPr>
          <p:spPr>
            <a:xfrm>
              <a:off x="6866496" y="260471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50" name="object 150" descr=""/>
            <p:cNvSpPr/>
            <p:nvPr/>
          </p:nvSpPr>
          <p:spPr>
            <a:xfrm>
              <a:off x="6866496" y="260471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51" name="object 151" descr=""/>
            <p:cNvSpPr/>
            <p:nvPr/>
          </p:nvSpPr>
          <p:spPr>
            <a:xfrm>
              <a:off x="6866496" y="261993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18"/>
                  </a:lnTo>
                  <a:lnTo>
                    <a:pt x="1701" y="7620"/>
                  </a:lnTo>
                  <a:lnTo>
                    <a:pt x="5918" y="7620"/>
                  </a:lnTo>
                  <a:lnTo>
                    <a:pt x="7620" y="5918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52" name="object 152" descr=""/>
            <p:cNvSpPr/>
            <p:nvPr/>
          </p:nvSpPr>
          <p:spPr>
            <a:xfrm>
              <a:off x="6866496" y="261993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18"/>
                  </a:lnTo>
                  <a:lnTo>
                    <a:pt x="1701" y="7620"/>
                  </a:lnTo>
                  <a:lnTo>
                    <a:pt x="3810" y="7620"/>
                  </a:lnTo>
                  <a:lnTo>
                    <a:pt x="5918" y="7620"/>
                  </a:lnTo>
                  <a:lnTo>
                    <a:pt x="7620" y="5918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53" name="object 153" descr=""/>
            <p:cNvSpPr/>
            <p:nvPr/>
          </p:nvSpPr>
          <p:spPr>
            <a:xfrm>
              <a:off x="6866496" y="263516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54" name="object 154" descr=""/>
            <p:cNvSpPr/>
            <p:nvPr/>
          </p:nvSpPr>
          <p:spPr>
            <a:xfrm>
              <a:off x="6866496" y="263516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7620" y="3809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55" name="object 155" descr=""/>
            <p:cNvSpPr/>
            <p:nvPr/>
          </p:nvSpPr>
          <p:spPr>
            <a:xfrm>
              <a:off x="6866496" y="265038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56" name="object 156" descr=""/>
            <p:cNvSpPr/>
            <p:nvPr/>
          </p:nvSpPr>
          <p:spPr>
            <a:xfrm>
              <a:off x="6866496" y="265038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57" name="object 157" descr=""/>
            <p:cNvSpPr/>
            <p:nvPr/>
          </p:nvSpPr>
          <p:spPr>
            <a:xfrm>
              <a:off x="6866496" y="266560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5918" y="0"/>
                  </a:moveTo>
                  <a:lnTo>
                    <a:pt x="1701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01" y="7620"/>
                  </a:lnTo>
                  <a:lnTo>
                    <a:pt x="5918" y="7620"/>
                  </a:lnTo>
                  <a:lnTo>
                    <a:pt x="7620" y="5918"/>
                  </a:lnTo>
                  <a:lnTo>
                    <a:pt x="7620" y="3810"/>
                  </a:lnTo>
                  <a:lnTo>
                    <a:pt x="7620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58" name="object 158" descr=""/>
            <p:cNvSpPr/>
            <p:nvPr/>
          </p:nvSpPr>
          <p:spPr>
            <a:xfrm>
              <a:off x="6866496" y="266560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7620" y="3810"/>
                  </a:moveTo>
                  <a:lnTo>
                    <a:pt x="7620" y="1714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14"/>
                  </a:lnTo>
                  <a:lnTo>
                    <a:pt x="0" y="3810"/>
                  </a:lnTo>
                  <a:lnTo>
                    <a:pt x="0" y="5918"/>
                  </a:lnTo>
                  <a:lnTo>
                    <a:pt x="1701" y="7620"/>
                  </a:lnTo>
                  <a:lnTo>
                    <a:pt x="3810" y="7620"/>
                  </a:lnTo>
                  <a:lnTo>
                    <a:pt x="5918" y="7620"/>
                  </a:lnTo>
                  <a:lnTo>
                    <a:pt x="7620" y="5918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59" name="object 159" descr=""/>
            <p:cNvSpPr/>
            <p:nvPr/>
          </p:nvSpPr>
          <p:spPr>
            <a:xfrm>
              <a:off x="6866496" y="268083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60" name="object 160" descr=""/>
            <p:cNvSpPr/>
            <p:nvPr/>
          </p:nvSpPr>
          <p:spPr>
            <a:xfrm>
              <a:off x="6866496" y="268083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7620" y="3809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61" name="object 161" descr=""/>
            <p:cNvSpPr/>
            <p:nvPr/>
          </p:nvSpPr>
          <p:spPr>
            <a:xfrm>
              <a:off x="6866496" y="269605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62" name="object 162" descr=""/>
            <p:cNvSpPr/>
            <p:nvPr/>
          </p:nvSpPr>
          <p:spPr>
            <a:xfrm>
              <a:off x="6866496" y="269605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63" name="object 163" descr=""/>
            <p:cNvSpPr/>
            <p:nvPr/>
          </p:nvSpPr>
          <p:spPr>
            <a:xfrm>
              <a:off x="6866496" y="271127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5918" y="0"/>
                  </a:moveTo>
                  <a:lnTo>
                    <a:pt x="1701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01" y="7620"/>
                  </a:lnTo>
                  <a:lnTo>
                    <a:pt x="5918" y="7620"/>
                  </a:lnTo>
                  <a:lnTo>
                    <a:pt x="7620" y="5918"/>
                  </a:lnTo>
                  <a:lnTo>
                    <a:pt x="7620" y="3809"/>
                  </a:lnTo>
                  <a:lnTo>
                    <a:pt x="7620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64" name="object 164" descr=""/>
            <p:cNvSpPr/>
            <p:nvPr/>
          </p:nvSpPr>
          <p:spPr>
            <a:xfrm>
              <a:off x="6866496" y="271127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7620" y="3809"/>
                  </a:moveTo>
                  <a:lnTo>
                    <a:pt x="7620" y="1714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14"/>
                  </a:lnTo>
                  <a:lnTo>
                    <a:pt x="0" y="3809"/>
                  </a:lnTo>
                  <a:lnTo>
                    <a:pt x="0" y="5918"/>
                  </a:lnTo>
                  <a:lnTo>
                    <a:pt x="1701" y="7620"/>
                  </a:lnTo>
                  <a:lnTo>
                    <a:pt x="3810" y="7620"/>
                  </a:lnTo>
                  <a:lnTo>
                    <a:pt x="5918" y="7620"/>
                  </a:lnTo>
                  <a:lnTo>
                    <a:pt x="7620" y="5918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65" name="object 165" descr=""/>
            <p:cNvSpPr/>
            <p:nvPr/>
          </p:nvSpPr>
          <p:spPr>
            <a:xfrm>
              <a:off x="6866496" y="272649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66" name="object 166" descr=""/>
            <p:cNvSpPr/>
            <p:nvPr/>
          </p:nvSpPr>
          <p:spPr>
            <a:xfrm>
              <a:off x="6866496" y="272649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67" name="object 167" descr=""/>
            <p:cNvSpPr/>
            <p:nvPr/>
          </p:nvSpPr>
          <p:spPr>
            <a:xfrm>
              <a:off x="6866496" y="274172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68" name="object 168" descr=""/>
            <p:cNvSpPr/>
            <p:nvPr/>
          </p:nvSpPr>
          <p:spPr>
            <a:xfrm>
              <a:off x="6866496" y="274172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7620" y="3809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69" name="object 169" descr=""/>
            <p:cNvSpPr/>
            <p:nvPr/>
          </p:nvSpPr>
          <p:spPr>
            <a:xfrm>
              <a:off x="6866496" y="275695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70" name="object 170" descr=""/>
            <p:cNvSpPr/>
            <p:nvPr/>
          </p:nvSpPr>
          <p:spPr>
            <a:xfrm>
              <a:off x="6866496" y="275695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71" name="object 171" descr=""/>
            <p:cNvSpPr/>
            <p:nvPr/>
          </p:nvSpPr>
          <p:spPr>
            <a:xfrm>
              <a:off x="6866496" y="277216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20"/>
                  </a:lnTo>
                  <a:lnTo>
                    <a:pt x="5918" y="7620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72" name="object 172" descr=""/>
            <p:cNvSpPr/>
            <p:nvPr/>
          </p:nvSpPr>
          <p:spPr>
            <a:xfrm>
              <a:off x="6866496" y="277216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20"/>
                  </a:lnTo>
                  <a:lnTo>
                    <a:pt x="3810" y="7620"/>
                  </a:lnTo>
                  <a:lnTo>
                    <a:pt x="5918" y="7620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73" name="object 173" descr=""/>
            <p:cNvSpPr/>
            <p:nvPr/>
          </p:nvSpPr>
          <p:spPr>
            <a:xfrm>
              <a:off x="6866496" y="278739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74" name="object 174" descr=""/>
            <p:cNvSpPr/>
            <p:nvPr/>
          </p:nvSpPr>
          <p:spPr>
            <a:xfrm>
              <a:off x="6866496" y="278739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7620" y="3809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75" name="object 175" descr=""/>
            <p:cNvSpPr/>
            <p:nvPr/>
          </p:nvSpPr>
          <p:spPr>
            <a:xfrm>
              <a:off x="6866496" y="280262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76" name="object 176" descr=""/>
            <p:cNvSpPr/>
            <p:nvPr/>
          </p:nvSpPr>
          <p:spPr>
            <a:xfrm>
              <a:off x="6866496" y="280262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77" name="object 177" descr=""/>
            <p:cNvSpPr/>
            <p:nvPr/>
          </p:nvSpPr>
          <p:spPr>
            <a:xfrm>
              <a:off x="6866496" y="281783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20"/>
                  </a:lnTo>
                  <a:lnTo>
                    <a:pt x="5918" y="7620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78" name="object 178" descr=""/>
            <p:cNvSpPr/>
            <p:nvPr/>
          </p:nvSpPr>
          <p:spPr>
            <a:xfrm>
              <a:off x="6866496" y="281783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20"/>
                  </a:lnTo>
                  <a:lnTo>
                    <a:pt x="3810" y="7620"/>
                  </a:lnTo>
                  <a:lnTo>
                    <a:pt x="5918" y="7620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79" name="object 179" descr=""/>
            <p:cNvSpPr/>
            <p:nvPr/>
          </p:nvSpPr>
          <p:spPr>
            <a:xfrm>
              <a:off x="6866496" y="283306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80" name="object 180" descr=""/>
            <p:cNvSpPr/>
            <p:nvPr/>
          </p:nvSpPr>
          <p:spPr>
            <a:xfrm>
              <a:off x="6866496" y="283306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7620" y="3809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81" name="object 181" descr=""/>
            <p:cNvSpPr/>
            <p:nvPr/>
          </p:nvSpPr>
          <p:spPr>
            <a:xfrm>
              <a:off x="6866496" y="284829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82" name="object 182" descr=""/>
            <p:cNvSpPr/>
            <p:nvPr/>
          </p:nvSpPr>
          <p:spPr>
            <a:xfrm>
              <a:off x="6866496" y="284829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83" name="object 183" descr=""/>
            <p:cNvSpPr/>
            <p:nvPr/>
          </p:nvSpPr>
          <p:spPr>
            <a:xfrm>
              <a:off x="6866496" y="286350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5918" y="0"/>
                  </a:moveTo>
                  <a:lnTo>
                    <a:pt x="1701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01" y="7620"/>
                  </a:lnTo>
                  <a:lnTo>
                    <a:pt x="5918" y="7620"/>
                  </a:lnTo>
                  <a:lnTo>
                    <a:pt x="7620" y="5918"/>
                  </a:lnTo>
                  <a:lnTo>
                    <a:pt x="7620" y="3810"/>
                  </a:lnTo>
                  <a:lnTo>
                    <a:pt x="7620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84" name="object 184" descr=""/>
            <p:cNvSpPr/>
            <p:nvPr/>
          </p:nvSpPr>
          <p:spPr>
            <a:xfrm>
              <a:off x="6866496" y="286350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7620" y="3810"/>
                  </a:moveTo>
                  <a:lnTo>
                    <a:pt x="7620" y="1714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14"/>
                  </a:lnTo>
                  <a:lnTo>
                    <a:pt x="0" y="3810"/>
                  </a:lnTo>
                  <a:lnTo>
                    <a:pt x="0" y="5918"/>
                  </a:lnTo>
                  <a:lnTo>
                    <a:pt x="1701" y="7620"/>
                  </a:lnTo>
                  <a:lnTo>
                    <a:pt x="3810" y="7620"/>
                  </a:lnTo>
                  <a:lnTo>
                    <a:pt x="5918" y="7620"/>
                  </a:lnTo>
                  <a:lnTo>
                    <a:pt x="7620" y="5918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85" name="object 185" descr=""/>
            <p:cNvSpPr/>
            <p:nvPr/>
          </p:nvSpPr>
          <p:spPr>
            <a:xfrm>
              <a:off x="6866496" y="287873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86" name="object 186" descr=""/>
            <p:cNvSpPr/>
            <p:nvPr/>
          </p:nvSpPr>
          <p:spPr>
            <a:xfrm>
              <a:off x="6866496" y="287873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7620" y="3809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87" name="object 187" descr=""/>
            <p:cNvSpPr/>
            <p:nvPr/>
          </p:nvSpPr>
          <p:spPr>
            <a:xfrm>
              <a:off x="6866496" y="289396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88" name="object 188" descr=""/>
            <p:cNvSpPr/>
            <p:nvPr/>
          </p:nvSpPr>
          <p:spPr>
            <a:xfrm>
              <a:off x="6866496" y="289396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89" name="object 189" descr=""/>
            <p:cNvSpPr/>
            <p:nvPr/>
          </p:nvSpPr>
          <p:spPr>
            <a:xfrm>
              <a:off x="6866496" y="290917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5918" y="0"/>
                  </a:moveTo>
                  <a:lnTo>
                    <a:pt x="1701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01" y="7620"/>
                  </a:lnTo>
                  <a:lnTo>
                    <a:pt x="5918" y="7620"/>
                  </a:lnTo>
                  <a:lnTo>
                    <a:pt x="7620" y="5918"/>
                  </a:lnTo>
                  <a:lnTo>
                    <a:pt x="7620" y="3810"/>
                  </a:lnTo>
                  <a:lnTo>
                    <a:pt x="7620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90" name="object 190" descr=""/>
            <p:cNvSpPr/>
            <p:nvPr/>
          </p:nvSpPr>
          <p:spPr>
            <a:xfrm>
              <a:off x="6866496" y="290917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7620" y="3810"/>
                  </a:moveTo>
                  <a:lnTo>
                    <a:pt x="7620" y="1714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14"/>
                  </a:lnTo>
                  <a:lnTo>
                    <a:pt x="0" y="3810"/>
                  </a:lnTo>
                  <a:lnTo>
                    <a:pt x="0" y="5918"/>
                  </a:lnTo>
                  <a:lnTo>
                    <a:pt x="1701" y="7620"/>
                  </a:lnTo>
                  <a:lnTo>
                    <a:pt x="3810" y="7620"/>
                  </a:lnTo>
                  <a:lnTo>
                    <a:pt x="5918" y="7620"/>
                  </a:lnTo>
                  <a:lnTo>
                    <a:pt x="7620" y="5918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91" name="object 191" descr=""/>
            <p:cNvSpPr/>
            <p:nvPr/>
          </p:nvSpPr>
          <p:spPr>
            <a:xfrm>
              <a:off x="6866496" y="292440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92" name="object 192" descr=""/>
            <p:cNvSpPr/>
            <p:nvPr/>
          </p:nvSpPr>
          <p:spPr>
            <a:xfrm>
              <a:off x="6866496" y="292440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7620" y="3809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93" name="object 193" descr=""/>
            <p:cNvSpPr/>
            <p:nvPr/>
          </p:nvSpPr>
          <p:spPr>
            <a:xfrm>
              <a:off x="6866496" y="293963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94" name="object 194" descr=""/>
            <p:cNvSpPr/>
            <p:nvPr/>
          </p:nvSpPr>
          <p:spPr>
            <a:xfrm>
              <a:off x="6866496" y="293963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95" name="object 195" descr=""/>
            <p:cNvSpPr/>
            <p:nvPr/>
          </p:nvSpPr>
          <p:spPr>
            <a:xfrm>
              <a:off x="6866496" y="295484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5918" y="0"/>
                  </a:moveTo>
                  <a:lnTo>
                    <a:pt x="1701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01" y="7620"/>
                  </a:lnTo>
                  <a:lnTo>
                    <a:pt x="5918" y="7620"/>
                  </a:lnTo>
                  <a:lnTo>
                    <a:pt x="7620" y="5918"/>
                  </a:lnTo>
                  <a:lnTo>
                    <a:pt x="7620" y="3810"/>
                  </a:lnTo>
                  <a:lnTo>
                    <a:pt x="7620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96" name="object 196" descr=""/>
            <p:cNvSpPr/>
            <p:nvPr/>
          </p:nvSpPr>
          <p:spPr>
            <a:xfrm>
              <a:off x="6866496" y="295484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7620" y="3810"/>
                  </a:moveTo>
                  <a:lnTo>
                    <a:pt x="7620" y="1714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14"/>
                  </a:lnTo>
                  <a:lnTo>
                    <a:pt x="0" y="3810"/>
                  </a:lnTo>
                  <a:lnTo>
                    <a:pt x="0" y="5918"/>
                  </a:lnTo>
                  <a:lnTo>
                    <a:pt x="1701" y="7620"/>
                  </a:lnTo>
                  <a:lnTo>
                    <a:pt x="3810" y="7620"/>
                  </a:lnTo>
                  <a:lnTo>
                    <a:pt x="5918" y="7620"/>
                  </a:lnTo>
                  <a:lnTo>
                    <a:pt x="7620" y="5918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97" name="object 197" descr=""/>
            <p:cNvSpPr/>
            <p:nvPr/>
          </p:nvSpPr>
          <p:spPr>
            <a:xfrm>
              <a:off x="6866496" y="297007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20"/>
                  </a:lnTo>
                  <a:lnTo>
                    <a:pt x="5918" y="7620"/>
                  </a:lnTo>
                  <a:lnTo>
                    <a:pt x="7620" y="5905"/>
                  </a:lnTo>
                  <a:lnTo>
                    <a:pt x="7620" y="3809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98" name="object 198" descr=""/>
            <p:cNvSpPr/>
            <p:nvPr/>
          </p:nvSpPr>
          <p:spPr>
            <a:xfrm>
              <a:off x="6866496" y="297007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7620" y="3809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01" y="7620"/>
                  </a:lnTo>
                  <a:lnTo>
                    <a:pt x="3810" y="7620"/>
                  </a:lnTo>
                  <a:lnTo>
                    <a:pt x="5918" y="7620"/>
                  </a:lnTo>
                  <a:lnTo>
                    <a:pt x="7620" y="5905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99" name="object 199" descr=""/>
            <p:cNvSpPr/>
            <p:nvPr/>
          </p:nvSpPr>
          <p:spPr>
            <a:xfrm>
              <a:off x="6866496" y="298530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00" name="object 200" descr=""/>
            <p:cNvSpPr/>
            <p:nvPr/>
          </p:nvSpPr>
          <p:spPr>
            <a:xfrm>
              <a:off x="6866496" y="298530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01" name="object 201" descr=""/>
            <p:cNvSpPr/>
            <p:nvPr/>
          </p:nvSpPr>
          <p:spPr>
            <a:xfrm>
              <a:off x="6866496" y="300052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02" name="object 202" descr=""/>
            <p:cNvSpPr/>
            <p:nvPr/>
          </p:nvSpPr>
          <p:spPr>
            <a:xfrm>
              <a:off x="6866496" y="300052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03" name="object 203" descr=""/>
            <p:cNvSpPr/>
            <p:nvPr/>
          </p:nvSpPr>
          <p:spPr>
            <a:xfrm>
              <a:off x="6866496" y="301574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19"/>
                  </a:lnTo>
                  <a:lnTo>
                    <a:pt x="5918" y="7619"/>
                  </a:lnTo>
                  <a:lnTo>
                    <a:pt x="7620" y="5905"/>
                  </a:lnTo>
                  <a:lnTo>
                    <a:pt x="7620" y="3809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04" name="object 204" descr=""/>
            <p:cNvSpPr/>
            <p:nvPr/>
          </p:nvSpPr>
          <p:spPr>
            <a:xfrm>
              <a:off x="6866496" y="301574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7620" y="3809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01" y="7619"/>
                  </a:lnTo>
                  <a:lnTo>
                    <a:pt x="3810" y="7619"/>
                  </a:lnTo>
                  <a:lnTo>
                    <a:pt x="5918" y="7619"/>
                  </a:lnTo>
                  <a:lnTo>
                    <a:pt x="7620" y="5905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05" name="object 205" descr=""/>
            <p:cNvSpPr/>
            <p:nvPr/>
          </p:nvSpPr>
          <p:spPr>
            <a:xfrm>
              <a:off x="6866496" y="303096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06" name="object 206" descr=""/>
            <p:cNvSpPr/>
            <p:nvPr/>
          </p:nvSpPr>
          <p:spPr>
            <a:xfrm>
              <a:off x="6866496" y="303096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7620" y="3809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07" name="object 207" descr=""/>
            <p:cNvSpPr/>
            <p:nvPr/>
          </p:nvSpPr>
          <p:spPr>
            <a:xfrm>
              <a:off x="6866496" y="304619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08" name="object 208" descr=""/>
            <p:cNvSpPr/>
            <p:nvPr/>
          </p:nvSpPr>
          <p:spPr>
            <a:xfrm>
              <a:off x="6866496" y="304619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09" name="object 209" descr=""/>
            <p:cNvSpPr/>
            <p:nvPr/>
          </p:nvSpPr>
          <p:spPr>
            <a:xfrm>
              <a:off x="6866496" y="306141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19"/>
                  </a:lnTo>
                  <a:lnTo>
                    <a:pt x="5918" y="7619"/>
                  </a:lnTo>
                  <a:lnTo>
                    <a:pt x="7620" y="5905"/>
                  </a:lnTo>
                  <a:lnTo>
                    <a:pt x="7620" y="3809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10" name="object 210" descr=""/>
            <p:cNvSpPr/>
            <p:nvPr/>
          </p:nvSpPr>
          <p:spPr>
            <a:xfrm>
              <a:off x="6866496" y="306141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7620" y="3809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01" y="7619"/>
                  </a:lnTo>
                  <a:lnTo>
                    <a:pt x="3810" y="7619"/>
                  </a:lnTo>
                  <a:lnTo>
                    <a:pt x="5918" y="7619"/>
                  </a:lnTo>
                  <a:lnTo>
                    <a:pt x="7620" y="5905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11" name="object 211" descr=""/>
            <p:cNvSpPr/>
            <p:nvPr/>
          </p:nvSpPr>
          <p:spPr>
            <a:xfrm>
              <a:off x="6866496" y="307663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12" name="object 212" descr=""/>
            <p:cNvSpPr/>
            <p:nvPr/>
          </p:nvSpPr>
          <p:spPr>
            <a:xfrm>
              <a:off x="6866496" y="307663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7620" y="3809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13" name="object 213" descr=""/>
            <p:cNvSpPr/>
            <p:nvPr/>
          </p:nvSpPr>
          <p:spPr>
            <a:xfrm>
              <a:off x="6866496" y="309186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14" name="object 214" descr=""/>
            <p:cNvSpPr/>
            <p:nvPr/>
          </p:nvSpPr>
          <p:spPr>
            <a:xfrm>
              <a:off x="6866496" y="309186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15" name="object 215" descr=""/>
            <p:cNvSpPr/>
            <p:nvPr/>
          </p:nvSpPr>
          <p:spPr>
            <a:xfrm>
              <a:off x="6866496" y="310708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5918" y="0"/>
                  </a:moveTo>
                  <a:lnTo>
                    <a:pt x="1701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01" y="7619"/>
                  </a:lnTo>
                  <a:lnTo>
                    <a:pt x="5918" y="7619"/>
                  </a:lnTo>
                  <a:lnTo>
                    <a:pt x="7620" y="5918"/>
                  </a:lnTo>
                  <a:lnTo>
                    <a:pt x="7620" y="3809"/>
                  </a:lnTo>
                  <a:lnTo>
                    <a:pt x="7620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16" name="object 216" descr=""/>
            <p:cNvSpPr/>
            <p:nvPr/>
          </p:nvSpPr>
          <p:spPr>
            <a:xfrm>
              <a:off x="6866496" y="310708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7620" y="3809"/>
                  </a:moveTo>
                  <a:lnTo>
                    <a:pt x="7620" y="1714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14"/>
                  </a:lnTo>
                  <a:lnTo>
                    <a:pt x="0" y="3809"/>
                  </a:lnTo>
                  <a:lnTo>
                    <a:pt x="0" y="5918"/>
                  </a:lnTo>
                  <a:lnTo>
                    <a:pt x="1701" y="7619"/>
                  </a:lnTo>
                  <a:lnTo>
                    <a:pt x="3810" y="7619"/>
                  </a:lnTo>
                  <a:lnTo>
                    <a:pt x="5918" y="7619"/>
                  </a:lnTo>
                  <a:lnTo>
                    <a:pt x="7620" y="5918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17" name="object 217" descr=""/>
            <p:cNvSpPr/>
            <p:nvPr/>
          </p:nvSpPr>
          <p:spPr>
            <a:xfrm>
              <a:off x="6866496" y="312230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18" name="object 218" descr=""/>
            <p:cNvSpPr/>
            <p:nvPr/>
          </p:nvSpPr>
          <p:spPr>
            <a:xfrm>
              <a:off x="6866496" y="312230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7620" y="3809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19" name="object 219" descr=""/>
            <p:cNvSpPr/>
            <p:nvPr/>
          </p:nvSpPr>
          <p:spPr>
            <a:xfrm>
              <a:off x="6866496" y="313753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20" name="object 220" descr=""/>
            <p:cNvSpPr/>
            <p:nvPr/>
          </p:nvSpPr>
          <p:spPr>
            <a:xfrm>
              <a:off x="6866496" y="313753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21" name="object 221" descr=""/>
            <p:cNvSpPr/>
            <p:nvPr/>
          </p:nvSpPr>
          <p:spPr>
            <a:xfrm>
              <a:off x="6866496" y="315274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5918" y="0"/>
                  </a:moveTo>
                  <a:lnTo>
                    <a:pt x="1701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01" y="7619"/>
                  </a:lnTo>
                  <a:lnTo>
                    <a:pt x="5918" y="7619"/>
                  </a:lnTo>
                  <a:lnTo>
                    <a:pt x="7620" y="5918"/>
                  </a:lnTo>
                  <a:lnTo>
                    <a:pt x="7620" y="3809"/>
                  </a:lnTo>
                  <a:lnTo>
                    <a:pt x="7620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22" name="object 222" descr=""/>
            <p:cNvSpPr/>
            <p:nvPr/>
          </p:nvSpPr>
          <p:spPr>
            <a:xfrm>
              <a:off x="6866496" y="315274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7620" y="3809"/>
                  </a:moveTo>
                  <a:lnTo>
                    <a:pt x="7620" y="1714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14"/>
                  </a:lnTo>
                  <a:lnTo>
                    <a:pt x="0" y="3809"/>
                  </a:lnTo>
                  <a:lnTo>
                    <a:pt x="0" y="5918"/>
                  </a:lnTo>
                  <a:lnTo>
                    <a:pt x="1701" y="7619"/>
                  </a:lnTo>
                  <a:lnTo>
                    <a:pt x="3810" y="7619"/>
                  </a:lnTo>
                  <a:lnTo>
                    <a:pt x="5918" y="7619"/>
                  </a:lnTo>
                  <a:lnTo>
                    <a:pt x="7620" y="5918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23" name="object 223" descr=""/>
            <p:cNvSpPr/>
            <p:nvPr/>
          </p:nvSpPr>
          <p:spPr>
            <a:xfrm>
              <a:off x="6866496" y="316797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20"/>
                  </a:lnTo>
                  <a:lnTo>
                    <a:pt x="5918" y="7620"/>
                  </a:lnTo>
                  <a:lnTo>
                    <a:pt x="7620" y="5905"/>
                  </a:lnTo>
                  <a:lnTo>
                    <a:pt x="7620" y="3809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24" name="object 224" descr=""/>
            <p:cNvSpPr/>
            <p:nvPr/>
          </p:nvSpPr>
          <p:spPr>
            <a:xfrm>
              <a:off x="6866496" y="316797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7620" y="3809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01" y="7620"/>
                  </a:lnTo>
                  <a:lnTo>
                    <a:pt x="3810" y="7620"/>
                  </a:lnTo>
                  <a:lnTo>
                    <a:pt x="5918" y="7620"/>
                  </a:lnTo>
                  <a:lnTo>
                    <a:pt x="7620" y="5905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25" name="object 225" descr=""/>
            <p:cNvSpPr/>
            <p:nvPr/>
          </p:nvSpPr>
          <p:spPr>
            <a:xfrm>
              <a:off x="6866496" y="318320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26" name="object 226" descr=""/>
            <p:cNvSpPr/>
            <p:nvPr/>
          </p:nvSpPr>
          <p:spPr>
            <a:xfrm>
              <a:off x="6866496" y="318320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27" name="object 227" descr=""/>
            <p:cNvSpPr/>
            <p:nvPr/>
          </p:nvSpPr>
          <p:spPr>
            <a:xfrm>
              <a:off x="6866496" y="319841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5918" y="0"/>
                  </a:moveTo>
                  <a:lnTo>
                    <a:pt x="1701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01" y="7619"/>
                  </a:lnTo>
                  <a:lnTo>
                    <a:pt x="5918" y="7619"/>
                  </a:lnTo>
                  <a:lnTo>
                    <a:pt x="7620" y="5918"/>
                  </a:lnTo>
                  <a:lnTo>
                    <a:pt x="7620" y="3809"/>
                  </a:lnTo>
                  <a:lnTo>
                    <a:pt x="7620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28" name="object 228" descr=""/>
            <p:cNvSpPr/>
            <p:nvPr/>
          </p:nvSpPr>
          <p:spPr>
            <a:xfrm>
              <a:off x="6866496" y="319841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7620" y="3809"/>
                  </a:moveTo>
                  <a:lnTo>
                    <a:pt x="7620" y="1714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14"/>
                  </a:lnTo>
                  <a:lnTo>
                    <a:pt x="0" y="3809"/>
                  </a:lnTo>
                  <a:lnTo>
                    <a:pt x="0" y="5918"/>
                  </a:lnTo>
                  <a:lnTo>
                    <a:pt x="1701" y="7619"/>
                  </a:lnTo>
                  <a:lnTo>
                    <a:pt x="3810" y="7619"/>
                  </a:lnTo>
                  <a:lnTo>
                    <a:pt x="5918" y="7619"/>
                  </a:lnTo>
                  <a:lnTo>
                    <a:pt x="7620" y="5918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29" name="object 229" descr=""/>
            <p:cNvSpPr/>
            <p:nvPr/>
          </p:nvSpPr>
          <p:spPr>
            <a:xfrm>
              <a:off x="6866496" y="321364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20"/>
                  </a:lnTo>
                  <a:lnTo>
                    <a:pt x="5918" y="7620"/>
                  </a:lnTo>
                  <a:lnTo>
                    <a:pt x="7620" y="5905"/>
                  </a:lnTo>
                  <a:lnTo>
                    <a:pt x="7620" y="3809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30" name="object 230" descr=""/>
            <p:cNvSpPr/>
            <p:nvPr/>
          </p:nvSpPr>
          <p:spPr>
            <a:xfrm>
              <a:off x="6866496" y="321364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7620" y="3809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01" y="7620"/>
                  </a:lnTo>
                  <a:lnTo>
                    <a:pt x="3810" y="7620"/>
                  </a:lnTo>
                  <a:lnTo>
                    <a:pt x="5918" y="7620"/>
                  </a:lnTo>
                  <a:lnTo>
                    <a:pt x="7620" y="5905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31" name="object 231" descr=""/>
            <p:cNvSpPr/>
            <p:nvPr/>
          </p:nvSpPr>
          <p:spPr>
            <a:xfrm>
              <a:off x="6866496" y="322887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32" name="object 232" descr=""/>
            <p:cNvSpPr/>
            <p:nvPr/>
          </p:nvSpPr>
          <p:spPr>
            <a:xfrm>
              <a:off x="6866496" y="322887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33" name="object 233" descr=""/>
            <p:cNvSpPr/>
            <p:nvPr/>
          </p:nvSpPr>
          <p:spPr>
            <a:xfrm>
              <a:off x="6866496" y="324410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34" name="object 234" descr=""/>
            <p:cNvSpPr/>
            <p:nvPr/>
          </p:nvSpPr>
          <p:spPr>
            <a:xfrm>
              <a:off x="6866496" y="324410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35" name="object 235" descr=""/>
            <p:cNvSpPr/>
            <p:nvPr/>
          </p:nvSpPr>
          <p:spPr>
            <a:xfrm>
              <a:off x="6866496" y="325931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20"/>
                  </a:lnTo>
                  <a:lnTo>
                    <a:pt x="5918" y="7620"/>
                  </a:lnTo>
                  <a:lnTo>
                    <a:pt x="7620" y="5905"/>
                  </a:lnTo>
                  <a:lnTo>
                    <a:pt x="7620" y="3809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36" name="object 236" descr=""/>
            <p:cNvSpPr/>
            <p:nvPr/>
          </p:nvSpPr>
          <p:spPr>
            <a:xfrm>
              <a:off x="6866496" y="325931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09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01" y="7620"/>
                  </a:lnTo>
                  <a:lnTo>
                    <a:pt x="3810" y="7620"/>
                  </a:lnTo>
                  <a:lnTo>
                    <a:pt x="5918" y="7620"/>
                  </a:lnTo>
                  <a:lnTo>
                    <a:pt x="7620" y="5905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37" name="object 237" descr=""/>
            <p:cNvSpPr/>
            <p:nvPr/>
          </p:nvSpPr>
          <p:spPr>
            <a:xfrm>
              <a:off x="6866496" y="327454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38" name="object 238" descr=""/>
            <p:cNvSpPr/>
            <p:nvPr/>
          </p:nvSpPr>
          <p:spPr>
            <a:xfrm>
              <a:off x="6866496" y="327454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39" name="object 239" descr=""/>
            <p:cNvSpPr/>
            <p:nvPr/>
          </p:nvSpPr>
          <p:spPr>
            <a:xfrm>
              <a:off x="6866496" y="328976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40" name="object 240" descr=""/>
            <p:cNvSpPr/>
            <p:nvPr/>
          </p:nvSpPr>
          <p:spPr>
            <a:xfrm>
              <a:off x="6866496" y="328976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41" name="object 241" descr=""/>
            <p:cNvSpPr/>
            <p:nvPr/>
          </p:nvSpPr>
          <p:spPr>
            <a:xfrm>
              <a:off x="6866496" y="330498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01" y="7620"/>
                  </a:lnTo>
                  <a:lnTo>
                    <a:pt x="5918" y="7620"/>
                  </a:lnTo>
                  <a:lnTo>
                    <a:pt x="7620" y="5918"/>
                  </a:lnTo>
                  <a:lnTo>
                    <a:pt x="7620" y="3809"/>
                  </a:lnTo>
                  <a:lnTo>
                    <a:pt x="7620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42" name="object 242" descr=""/>
            <p:cNvSpPr/>
            <p:nvPr/>
          </p:nvSpPr>
          <p:spPr>
            <a:xfrm>
              <a:off x="6866496" y="330498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09"/>
                  </a:moveTo>
                  <a:lnTo>
                    <a:pt x="7620" y="1714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14"/>
                  </a:lnTo>
                  <a:lnTo>
                    <a:pt x="0" y="3809"/>
                  </a:lnTo>
                  <a:lnTo>
                    <a:pt x="0" y="5918"/>
                  </a:lnTo>
                  <a:lnTo>
                    <a:pt x="1701" y="7620"/>
                  </a:lnTo>
                  <a:lnTo>
                    <a:pt x="3810" y="7620"/>
                  </a:lnTo>
                  <a:lnTo>
                    <a:pt x="5918" y="7620"/>
                  </a:lnTo>
                  <a:lnTo>
                    <a:pt x="7620" y="5918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43" name="object 243" descr=""/>
            <p:cNvSpPr/>
            <p:nvPr/>
          </p:nvSpPr>
          <p:spPr>
            <a:xfrm>
              <a:off x="6866496" y="332021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44" name="object 244" descr=""/>
            <p:cNvSpPr/>
            <p:nvPr/>
          </p:nvSpPr>
          <p:spPr>
            <a:xfrm>
              <a:off x="6866496" y="332021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45" name="object 245" descr=""/>
            <p:cNvSpPr/>
            <p:nvPr/>
          </p:nvSpPr>
          <p:spPr>
            <a:xfrm>
              <a:off x="6866496" y="333543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46" name="object 246" descr=""/>
            <p:cNvSpPr/>
            <p:nvPr/>
          </p:nvSpPr>
          <p:spPr>
            <a:xfrm>
              <a:off x="6866496" y="333543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47" name="object 247" descr=""/>
            <p:cNvSpPr/>
            <p:nvPr/>
          </p:nvSpPr>
          <p:spPr>
            <a:xfrm>
              <a:off x="6866496" y="335065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01" y="7620"/>
                  </a:lnTo>
                  <a:lnTo>
                    <a:pt x="5918" y="7620"/>
                  </a:lnTo>
                  <a:lnTo>
                    <a:pt x="7620" y="5918"/>
                  </a:lnTo>
                  <a:lnTo>
                    <a:pt x="7620" y="3809"/>
                  </a:lnTo>
                  <a:lnTo>
                    <a:pt x="7620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48" name="object 248" descr=""/>
            <p:cNvSpPr/>
            <p:nvPr/>
          </p:nvSpPr>
          <p:spPr>
            <a:xfrm>
              <a:off x="6866496" y="335065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09"/>
                  </a:moveTo>
                  <a:lnTo>
                    <a:pt x="7620" y="1714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14"/>
                  </a:lnTo>
                  <a:lnTo>
                    <a:pt x="0" y="3809"/>
                  </a:lnTo>
                  <a:lnTo>
                    <a:pt x="0" y="5918"/>
                  </a:lnTo>
                  <a:lnTo>
                    <a:pt x="1701" y="7620"/>
                  </a:lnTo>
                  <a:lnTo>
                    <a:pt x="3810" y="7620"/>
                  </a:lnTo>
                  <a:lnTo>
                    <a:pt x="5918" y="7620"/>
                  </a:lnTo>
                  <a:lnTo>
                    <a:pt x="7620" y="5918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49" name="object 249" descr=""/>
            <p:cNvSpPr/>
            <p:nvPr/>
          </p:nvSpPr>
          <p:spPr>
            <a:xfrm>
              <a:off x="6866496" y="336588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50" name="object 250" descr=""/>
            <p:cNvSpPr/>
            <p:nvPr/>
          </p:nvSpPr>
          <p:spPr>
            <a:xfrm>
              <a:off x="6866496" y="336588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51" name="object 251" descr=""/>
            <p:cNvSpPr/>
            <p:nvPr/>
          </p:nvSpPr>
          <p:spPr>
            <a:xfrm>
              <a:off x="6866496" y="338110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52" name="object 252" descr=""/>
            <p:cNvSpPr/>
            <p:nvPr/>
          </p:nvSpPr>
          <p:spPr>
            <a:xfrm>
              <a:off x="6866496" y="338110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53" name="object 253" descr=""/>
            <p:cNvSpPr/>
            <p:nvPr/>
          </p:nvSpPr>
          <p:spPr>
            <a:xfrm>
              <a:off x="6866496" y="339632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01" y="7620"/>
                  </a:lnTo>
                  <a:lnTo>
                    <a:pt x="5918" y="7620"/>
                  </a:lnTo>
                  <a:lnTo>
                    <a:pt x="7620" y="5918"/>
                  </a:lnTo>
                  <a:lnTo>
                    <a:pt x="7620" y="3809"/>
                  </a:lnTo>
                  <a:lnTo>
                    <a:pt x="7620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54" name="object 254" descr=""/>
            <p:cNvSpPr/>
            <p:nvPr/>
          </p:nvSpPr>
          <p:spPr>
            <a:xfrm>
              <a:off x="6866496" y="339632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09"/>
                  </a:moveTo>
                  <a:lnTo>
                    <a:pt x="7620" y="1714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14"/>
                  </a:lnTo>
                  <a:lnTo>
                    <a:pt x="0" y="3809"/>
                  </a:lnTo>
                  <a:lnTo>
                    <a:pt x="0" y="5918"/>
                  </a:lnTo>
                  <a:lnTo>
                    <a:pt x="1701" y="7620"/>
                  </a:lnTo>
                  <a:lnTo>
                    <a:pt x="3810" y="7620"/>
                  </a:lnTo>
                  <a:lnTo>
                    <a:pt x="5918" y="7620"/>
                  </a:lnTo>
                  <a:lnTo>
                    <a:pt x="7620" y="5918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55" name="object 255" descr=""/>
            <p:cNvSpPr/>
            <p:nvPr/>
          </p:nvSpPr>
          <p:spPr>
            <a:xfrm>
              <a:off x="6866496" y="341155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56" name="object 256" descr=""/>
            <p:cNvSpPr/>
            <p:nvPr/>
          </p:nvSpPr>
          <p:spPr>
            <a:xfrm>
              <a:off x="6866496" y="341155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57" name="object 257" descr=""/>
            <p:cNvSpPr/>
            <p:nvPr/>
          </p:nvSpPr>
          <p:spPr>
            <a:xfrm>
              <a:off x="6866496" y="342677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58" name="object 258" descr=""/>
            <p:cNvSpPr/>
            <p:nvPr/>
          </p:nvSpPr>
          <p:spPr>
            <a:xfrm>
              <a:off x="6866496" y="342677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09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59" name="object 259" descr=""/>
            <p:cNvSpPr/>
            <p:nvPr/>
          </p:nvSpPr>
          <p:spPr>
            <a:xfrm>
              <a:off x="6866496" y="344200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60" name="object 260" descr=""/>
            <p:cNvSpPr/>
            <p:nvPr/>
          </p:nvSpPr>
          <p:spPr>
            <a:xfrm>
              <a:off x="6866496" y="344200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61" name="object 261" descr=""/>
            <p:cNvSpPr/>
            <p:nvPr/>
          </p:nvSpPr>
          <p:spPr>
            <a:xfrm>
              <a:off x="6866496" y="345721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20"/>
                  </a:lnTo>
                  <a:lnTo>
                    <a:pt x="5918" y="7620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62" name="object 262" descr=""/>
            <p:cNvSpPr/>
            <p:nvPr/>
          </p:nvSpPr>
          <p:spPr>
            <a:xfrm>
              <a:off x="6866496" y="345721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20"/>
                  </a:lnTo>
                  <a:lnTo>
                    <a:pt x="3810" y="7620"/>
                  </a:lnTo>
                  <a:lnTo>
                    <a:pt x="5918" y="7620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63" name="object 263" descr=""/>
            <p:cNvSpPr/>
            <p:nvPr/>
          </p:nvSpPr>
          <p:spPr>
            <a:xfrm>
              <a:off x="6866496" y="347244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64" name="object 264" descr=""/>
            <p:cNvSpPr/>
            <p:nvPr/>
          </p:nvSpPr>
          <p:spPr>
            <a:xfrm>
              <a:off x="6866496" y="347244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09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65" name="object 265" descr=""/>
            <p:cNvSpPr/>
            <p:nvPr/>
          </p:nvSpPr>
          <p:spPr>
            <a:xfrm>
              <a:off x="6866496" y="348767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66" name="object 266" descr=""/>
            <p:cNvSpPr/>
            <p:nvPr/>
          </p:nvSpPr>
          <p:spPr>
            <a:xfrm>
              <a:off x="6866496" y="348767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67" name="object 267" descr=""/>
            <p:cNvSpPr/>
            <p:nvPr/>
          </p:nvSpPr>
          <p:spPr>
            <a:xfrm>
              <a:off x="6866496" y="350288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20"/>
                  </a:lnTo>
                  <a:lnTo>
                    <a:pt x="5918" y="7620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68" name="object 268" descr=""/>
            <p:cNvSpPr/>
            <p:nvPr/>
          </p:nvSpPr>
          <p:spPr>
            <a:xfrm>
              <a:off x="6866496" y="350288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20"/>
                  </a:lnTo>
                  <a:lnTo>
                    <a:pt x="3810" y="7620"/>
                  </a:lnTo>
                  <a:lnTo>
                    <a:pt x="5918" y="7620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69" name="object 269" descr=""/>
            <p:cNvSpPr/>
            <p:nvPr/>
          </p:nvSpPr>
          <p:spPr>
            <a:xfrm>
              <a:off x="6866496" y="351811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70" name="object 270" descr=""/>
            <p:cNvSpPr/>
            <p:nvPr/>
          </p:nvSpPr>
          <p:spPr>
            <a:xfrm>
              <a:off x="6866496" y="351811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09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71" name="object 271" descr=""/>
            <p:cNvSpPr/>
            <p:nvPr/>
          </p:nvSpPr>
          <p:spPr>
            <a:xfrm>
              <a:off x="6866496" y="353334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72" name="object 272" descr=""/>
            <p:cNvSpPr/>
            <p:nvPr/>
          </p:nvSpPr>
          <p:spPr>
            <a:xfrm>
              <a:off x="6866496" y="353334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73" name="object 273" descr=""/>
            <p:cNvSpPr/>
            <p:nvPr/>
          </p:nvSpPr>
          <p:spPr>
            <a:xfrm>
              <a:off x="6866496" y="354855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01" y="7620"/>
                  </a:lnTo>
                  <a:lnTo>
                    <a:pt x="5918" y="7620"/>
                  </a:lnTo>
                  <a:lnTo>
                    <a:pt x="7620" y="5918"/>
                  </a:lnTo>
                  <a:lnTo>
                    <a:pt x="7620" y="3810"/>
                  </a:lnTo>
                  <a:lnTo>
                    <a:pt x="7620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74" name="object 274" descr=""/>
            <p:cNvSpPr/>
            <p:nvPr/>
          </p:nvSpPr>
          <p:spPr>
            <a:xfrm>
              <a:off x="6866496" y="354855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14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14"/>
                  </a:lnTo>
                  <a:lnTo>
                    <a:pt x="0" y="3810"/>
                  </a:lnTo>
                  <a:lnTo>
                    <a:pt x="0" y="5918"/>
                  </a:lnTo>
                  <a:lnTo>
                    <a:pt x="1701" y="7620"/>
                  </a:lnTo>
                  <a:lnTo>
                    <a:pt x="3810" y="7620"/>
                  </a:lnTo>
                  <a:lnTo>
                    <a:pt x="5918" y="7620"/>
                  </a:lnTo>
                  <a:lnTo>
                    <a:pt x="7620" y="5918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75" name="object 275" descr=""/>
            <p:cNvSpPr/>
            <p:nvPr/>
          </p:nvSpPr>
          <p:spPr>
            <a:xfrm>
              <a:off x="6866496" y="356378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76" name="object 276" descr=""/>
            <p:cNvSpPr/>
            <p:nvPr/>
          </p:nvSpPr>
          <p:spPr>
            <a:xfrm>
              <a:off x="6866496" y="356378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09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77" name="object 277" descr=""/>
            <p:cNvSpPr/>
            <p:nvPr/>
          </p:nvSpPr>
          <p:spPr>
            <a:xfrm>
              <a:off x="6866496" y="357901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78" name="object 278" descr=""/>
            <p:cNvSpPr/>
            <p:nvPr/>
          </p:nvSpPr>
          <p:spPr>
            <a:xfrm>
              <a:off x="6866496" y="357901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79" name="object 279" descr=""/>
            <p:cNvSpPr/>
            <p:nvPr/>
          </p:nvSpPr>
          <p:spPr>
            <a:xfrm>
              <a:off x="6866496" y="359422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01" y="7620"/>
                  </a:lnTo>
                  <a:lnTo>
                    <a:pt x="5918" y="7620"/>
                  </a:lnTo>
                  <a:lnTo>
                    <a:pt x="7620" y="5918"/>
                  </a:lnTo>
                  <a:lnTo>
                    <a:pt x="7620" y="3809"/>
                  </a:lnTo>
                  <a:lnTo>
                    <a:pt x="7620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80" name="object 280" descr=""/>
            <p:cNvSpPr/>
            <p:nvPr/>
          </p:nvSpPr>
          <p:spPr>
            <a:xfrm>
              <a:off x="6866496" y="359422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09"/>
                  </a:moveTo>
                  <a:lnTo>
                    <a:pt x="7620" y="1714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14"/>
                  </a:lnTo>
                  <a:lnTo>
                    <a:pt x="0" y="3809"/>
                  </a:lnTo>
                  <a:lnTo>
                    <a:pt x="0" y="5918"/>
                  </a:lnTo>
                  <a:lnTo>
                    <a:pt x="1701" y="7620"/>
                  </a:lnTo>
                  <a:lnTo>
                    <a:pt x="3810" y="7620"/>
                  </a:lnTo>
                  <a:lnTo>
                    <a:pt x="5918" y="7620"/>
                  </a:lnTo>
                  <a:lnTo>
                    <a:pt x="7620" y="5918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81" name="object 281" descr=""/>
            <p:cNvSpPr/>
            <p:nvPr/>
          </p:nvSpPr>
          <p:spPr>
            <a:xfrm>
              <a:off x="6866496" y="360945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82" name="object 282" descr=""/>
            <p:cNvSpPr/>
            <p:nvPr/>
          </p:nvSpPr>
          <p:spPr>
            <a:xfrm>
              <a:off x="6866496" y="360945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83" name="object 283" descr=""/>
            <p:cNvSpPr/>
            <p:nvPr/>
          </p:nvSpPr>
          <p:spPr>
            <a:xfrm>
              <a:off x="6866496" y="362468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84" name="object 284" descr=""/>
            <p:cNvSpPr/>
            <p:nvPr/>
          </p:nvSpPr>
          <p:spPr>
            <a:xfrm>
              <a:off x="6866496" y="362468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85" name="object 285" descr=""/>
            <p:cNvSpPr/>
            <p:nvPr/>
          </p:nvSpPr>
          <p:spPr>
            <a:xfrm>
              <a:off x="6866496" y="363989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01" y="7620"/>
                  </a:lnTo>
                  <a:lnTo>
                    <a:pt x="5918" y="7620"/>
                  </a:lnTo>
                  <a:lnTo>
                    <a:pt x="7620" y="5918"/>
                  </a:lnTo>
                  <a:lnTo>
                    <a:pt x="7620" y="3809"/>
                  </a:lnTo>
                  <a:lnTo>
                    <a:pt x="7620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86" name="object 286" descr=""/>
            <p:cNvSpPr/>
            <p:nvPr/>
          </p:nvSpPr>
          <p:spPr>
            <a:xfrm>
              <a:off x="6866496" y="363989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09"/>
                  </a:moveTo>
                  <a:lnTo>
                    <a:pt x="7620" y="1714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14"/>
                  </a:lnTo>
                  <a:lnTo>
                    <a:pt x="0" y="3809"/>
                  </a:lnTo>
                  <a:lnTo>
                    <a:pt x="0" y="5918"/>
                  </a:lnTo>
                  <a:lnTo>
                    <a:pt x="1701" y="7620"/>
                  </a:lnTo>
                  <a:lnTo>
                    <a:pt x="3810" y="7620"/>
                  </a:lnTo>
                  <a:lnTo>
                    <a:pt x="5918" y="7620"/>
                  </a:lnTo>
                  <a:lnTo>
                    <a:pt x="7620" y="5918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87" name="object 287" descr=""/>
            <p:cNvSpPr/>
            <p:nvPr/>
          </p:nvSpPr>
          <p:spPr>
            <a:xfrm>
              <a:off x="6866496" y="365512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20"/>
                  </a:lnTo>
                  <a:lnTo>
                    <a:pt x="5918" y="7620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88" name="object 288" descr=""/>
            <p:cNvSpPr/>
            <p:nvPr/>
          </p:nvSpPr>
          <p:spPr>
            <a:xfrm>
              <a:off x="6866496" y="365512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20"/>
                  </a:lnTo>
                  <a:lnTo>
                    <a:pt x="3810" y="7620"/>
                  </a:lnTo>
                  <a:lnTo>
                    <a:pt x="5918" y="7620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89" name="object 289" descr=""/>
            <p:cNvSpPr/>
            <p:nvPr/>
          </p:nvSpPr>
          <p:spPr>
            <a:xfrm>
              <a:off x="6866496" y="367035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90" name="object 290" descr=""/>
            <p:cNvSpPr/>
            <p:nvPr/>
          </p:nvSpPr>
          <p:spPr>
            <a:xfrm>
              <a:off x="6866496" y="367035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09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91" name="object 291" descr=""/>
            <p:cNvSpPr/>
            <p:nvPr/>
          </p:nvSpPr>
          <p:spPr>
            <a:xfrm>
              <a:off x="6866496" y="368557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92" name="object 292" descr=""/>
            <p:cNvSpPr/>
            <p:nvPr/>
          </p:nvSpPr>
          <p:spPr>
            <a:xfrm>
              <a:off x="6866496" y="368557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93" name="object 293" descr=""/>
            <p:cNvSpPr/>
            <p:nvPr/>
          </p:nvSpPr>
          <p:spPr>
            <a:xfrm>
              <a:off x="6866496" y="370079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20"/>
                  </a:lnTo>
                  <a:lnTo>
                    <a:pt x="5918" y="7620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94" name="object 294" descr=""/>
            <p:cNvSpPr/>
            <p:nvPr/>
          </p:nvSpPr>
          <p:spPr>
            <a:xfrm>
              <a:off x="6866496" y="370079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20"/>
                  </a:lnTo>
                  <a:lnTo>
                    <a:pt x="3810" y="7620"/>
                  </a:lnTo>
                  <a:lnTo>
                    <a:pt x="5918" y="7620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95" name="object 295" descr=""/>
            <p:cNvSpPr/>
            <p:nvPr/>
          </p:nvSpPr>
          <p:spPr>
            <a:xfrm>
              <a:off x="6866496" y="371602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96" name="object 296" descr=""/>
            <p:cNvSpPr/>
            <p:nvPr/>
          </p:nvSpPr>
          <p:spPr>
            <a:xfrm>
              <a:off x="6866496" y="371602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09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97" name="object 297" descr=""/>
            <p:cNvSpPr/>
            <p:nvPr/>
          </p:nvSpPr>
          <p:spPr>
            <a:xfrm>
              <a:off x="6866496" y="373124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98" name="object 298" descr=""/>
            <p:cNvSpPr/>
            <p:nvPr/>
          </p:nvSpPr>
          <p:spPr>
            <a:xfrm>
              <a:off x="6866496" y="373124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99" name="object 299" descr=""/>
            <p:cNvSpPr/>
            <p:nvPr/>
          </p:nvSpPr>
          <p:spPr>
            <a:xfrm>
              <a:off x="6866496" y="374646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20"/>
                  </a:lnTo>
                  <a:lnTo>
                    <a:pt x="5918" y="7620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00" name="object 300" descr=""/>
            <p:cNvSpPr/>
            <p:nvPr/>
          </p:nvSpPr>
          <p:spPr>
            <a:xfrm>
              <a:off x="6866496" y="374646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20"/>
                  </a:lnTo>
                  <a:lnTo>
                    <a:pt x="3810" y="7620"/>
                  </a:lnTo>
                  <a:lnTo>
                    <a:pt x="5918" y="7620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01" name="object 301" descr=""/>
            <p:cNvSpPr/>
            <p:nvPr/>
          </p:nvSpPr>
          <p:spPr>
            <a:xfrm>
              <a:off x="6866496" y="376168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02" name="object 302" descr=""/>
            <p:cNvSpPr/>
            <p:nvPr/>
          </p:nvSpPr>
          <p:spPr>
            <a:xfrm>
              <a:off x="6866496" y="376168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09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03" name="object 303" descr=""/>
            <p:cNvSpPr/>
            <p:nvPr/>
          </p:nvSpPr>
          <p:spPr>
            <a:xfrm>
              <a:off x="6866496" y="377691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04" name="object 304" descr=""/>
            <p:cNvSpPr/>
            <p:nvPr/>
          </p:nvSpPr>
          <p:spPr>
            <a:xfrm>
              <a:off x="6866496" y="377691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05" name="object 305" descr=""/>
            <p:cNvSpPr/>
            <p:nvPr/>
          </p:nvSpPr>
          <p:spPr>
            <a:xfrm>
              <a:off x="6866496" y="379213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01" y="7620"/>
                  </a:lnTo>
                  <a:lnTo>
                    <a:pt x="5918" y="7620"/>
                  </a:lnTo>
                  <a:lnTo>
                    <a:pt x="7620" y="5918"/>
                  </a:lnTo>
                  <a:lnTo>
                    <a:pt x="7620" y="3810"/>
                  </a:lnTo>
                  <a:lnTo>
                    <a:pt x="7620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06" name="object 306" descr=""/>
            <p:cNvSpPr/>
            <p:nvPr/>
          </p:nvSpPr>
          <p:spPr>
            <a:xfrm>
              <a:off x="6866496" y="379213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14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14"/>
                  </a:lnTo>
                  <a:lnTo>
                    <a:pt x="0" y="3810"/>
                  </a:lnTo>
                  <a:lnTo>
                    <a:pt x="0" y="5918"/>
                  </a:lnTo>
                  <a:lnTo>
                    <a:pt x="1701" y="7620"/>
                  </a:lnTo>
                  <a:lnTo>
                    <a:pt x="3810" y="7620"/>
                  </a:lnTo>
                  <a:lnTo>
                    <a:pt x="5918" y="7620"/>
                  </a:lnTo>
                  <a:lnTo>
                    <a:pt x="7620" y="5918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07" name="object 307" descr=""/>
            <p:cNvSpPr/>
            <p:nvPr/>
          </p:nvSpPr>
          <p:spPr>
            <a:xfrm>
              <a:off x="6866496" y="380735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08" name="object 308" descr=""/>
            <p:cNvSpPr/>
            <p:nvPr/>
          </p:nvSpPr>
          <p:spPr>
            <a:xfrm>
              <a:off x="6866496" y="380735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09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09" name="object 309" descr=""/>
            <p:cNvSpPr/>
            <p:nvPr/>
          </p:nvSpPr>
          <p:spPr>
            <a:xfrm>
              <a:off x="6866496" y="382258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10" name="object 310" descr=""/>
            <p:cNvSpPr/>
            <p:nvPr/>
          </p:nvSpPr>
          <p:spPr>
            <a:xfrm>
              <a:off x="6866496" y="382258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11" name="object 311" descr=""/>
            <p:cNvSpPr/>
            <p:nvPr/>
          </p:nvSpPr>
          <p:spPr>
            <a:xfrm>
              <a:off x="6866496" y="383780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01" y="7620"/>
                  </a:lnTo>
                  <a:lnTo>
                    <a:pt x="5918" y="7620"/>
                  </a:lnTo>
                  <a:lnTo>
                    <a:pt x="7620" y="5918"/>
                  </a:lnTo>
                  <a:lnTo>
                    <a:pt x="7620" y="3810"/>
                  </a:lnTo>
                  <a:lnTo>
                    <a:pt x="7620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12" name="object 312" descr=""/>
            <p:cNvSpPr/>
            <p:nvPr/>
          </p:nvSpPr>
          <p:spPr>
            <a:xfrm>
              <a:off x="6866496" y="383780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14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14"/>
                  </a:lnTo>
                  <a:lnTo>
                    <a:pt x="0" y="3810"/>
                  </a:lnTo>
                  <a:lnTo>
                    <a:pt x="0" y="5918"/>
                  </a:lnTo>
                  <a:lnTo>
                    <a:pt x="1701" y="7620"/>
                  </a:lnTo>
                  <a:lnTo>
                    <a:pt x="3810" y="7620"/>
                  </a:lnTo>
                  <a:lnTo>
                    <a:pt x="5918" y="7620"/>
                  </a:lnTo>
                  <a:lnTo>
                    <a:pt x="7620" y="5918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13" name="object 313" descr=""/>
            <p:cNvSpPr/>
            <p:nvPr/>
          </p:nvSpPr>
          <p:spPr>
            <a:xfrm>
              <a:off x="6866496" y="385302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14" name="object 314" descr=""/>
            <p:cNvSpPr/>
            <p:nvPr/>
          </p:nvSpPr>
          <p:spPr>
            <a:xfrm>
              <a:off x="6866496" y="385302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09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15" name="object 315" descr=""/>
            <p:cNvSpPr/>
            <p:nvPr/>
          </p:nvSpPr>
          <p:spPr>
            <a:xfrm>
              <a:off x="6866496" y="386825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16" name="object 316" descr=""/>
            <p:cNvSpPr/>
            <p:nvPr/>
          </p:nvSpPr>
          <p:spPr>
            <a:xfrm>
              <a:off x="6866496" y="386825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17" name="object 317" descr=""/>
            <p:cNvSpPr/>
            <p:nvPr/>
          </p:nvSpPr>
          <p:spPr>
            <a:xfrm>
              <a:off x="6866496" y="388348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18" name="object 318" descr=""/>
            <p:cNvSpPr/>
            <p:nvPr/>
          </p:nvSpPr>
          <p:spPr>
            <a:xfrm>
              <a:off x="6866496" y="388348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19" name="object 319" descr=""/>
            <p:cNvSpPr/>
            <p:nvPr/>
          </p:nvSpPr>
          <p:spPr>
            <a:xfrm>
              <a:off x="6866496" y="389869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20" name="object 320" descr=""/>
            <p:cNvSpPr/>
            <p:nvPr/>
          </p:nvSpPr>
          <p:spPr>
            <a:xfrm>
              <a:off x="6866496" y="389869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09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21" name="object 321" descr=""/>
            <p:cNvSpPr/>
            <p:nvPr/>
          </p:nvSpPr>
          <p:spPr>
            <a:xfrm>
              <a:off x="6866496" y="391392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22" name="object 322" descr=""/>
            <p:cNvSpPr/>
            <p:nvPr/>
          </p:nvSpPr>
          <p:spPr>
            <a:xfrm>
              <a:off x="6866496" y="391392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09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23" name="object 323" descr=""/>
            <p:cNvSpPr/>
            <p:nvPr/>
          </p:nvSpPr>
          <p:spPr>
            <a:xfrm>
              <a:off x="6866496" y="392915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24" name="object 324" descr=""/>
            <p:cNvSpPr/>
            <p:nvPr/>
          </p:nvSpPr>
          <p:spPr>
            <a:xfrm>
              <a:off x="6866496" y="392915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25" name="object 325" descr=""/>
            <p:cNvSpPr/>
            <p:nvPr/>
          </p:nvSpPr>
          <p:spPr>
            <a:xfrm>
              <a:off x="6866496" y="394436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19"/>
                  </a:lnTo>
                  <a:lnTo>
                    <a:pt x="5918" y="7619"/>
                  </a:lnTo>
                  <a:lnTo>
                    <a:pt x="7620" y="5905"/>
                  </a:lnTo>
                  <a:lnTo>
                    <a:pt x="7620" y="3809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26" name="object 326" descr=""/>
            <p:cNvSpPr/>
            <p:nvPr/>
          </p:nvSpPr>
          <p:spPr>
            <a:xfrm>
              <a:off x="6866496" y="394436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09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01" y="7619"/>
                  </a:lnTo>
                  <a:lnTo>
                    <a:pt x="3810" y="7619"/>
                  </a:lnTo>
                  <a:lnTo>
                    <a:pt x="5918" y="7619"/>
                  </a:lnTo>
                  <a:lnTo>
                    <a:pt x="7620" y="5905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27" name="object 327" descr=""/>
            <p:cNvSpPr/>
            <p:nvPr/>
          </p:nvSpPr>
          <p:spPr>
            <a:xfrm>
              <a:off x="6866496" y="395959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28" name="object 328" descr=""/>
            <p:cNvSpPr/>
            <p:nvPr/>
          </p:nvSpPr>
          <p:spPr>
            <a:xfrm>
              <a:off x="6866496" y="395959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09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29" name="object 329" descr=""/>
            <p:cNvSpPr/>
            <p:nvPr/>
          </p:nvSpPr>
          <p:spPr>
            <a:xfrm>
              <a:off x="6866496" y="397482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30" name="object 330" descr=""/>
            <p:cNvSpPr/>
            <p:nvPr/>
          </p:nvSpPr>
          <p:spPr>
            <a:xfrm>
              <a:off x="6866496" y="397482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31" name="object 331" descr=""/>
            <p:cNvSpPr/>
            <p:nvPr/>
          </p:nvSpPr>
          <p:spPr>
            <a:xfrm>
              <a:off x="6866496" y="399003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19"/>
                  </a:lnTo>
                  <a:lnTo>
                    <a:pt x="5918" y="7619"/>
                  </a:lnTo>
                  <a:lnTo>
                    <a:pt x="7620" y="5905"/>
                  </a:lnTo>
                  <a:lnTo>
                    <a:pt x="7620" y="3809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32" name="object 332" descr=""/>
            <p:cNvSpPr/>
            <p:nvPr/>
          </p:nvSpPr>
          <p:spPr>
            <a:xfrm>
              <a:off x="6866496" y="399003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09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01" y="7619"/>
                  </a:lnTo>
                  <a:lnTo>
                    <a:pt x="3810" y="7619"/>
                  </a:lnTo>
                  <a:lnTo>
                    <a:pt x="5918" y="7619"/>
                  </a:lnTo>
                  <a:lnTo>
                    <a:pt x="7620" y="5905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33" name="object 333" descr=""/>
            <p:cNvSpPr/>
            <p:nvPr/>
          </p:nvSpPr>
          <p:spPr>
            <a:xfrm>
              <a:off x="6866496" y="400526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34" name="object 334" descr=""/>
            <p:cNvSpPr/>
            <p:nvPr/>
          </p:nvSpPr>
          <p:spPr>
            <a:xfrm>
              <a:off x="6866496" y="400526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09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35" name="object 335" descr=""/>
            <p:cNvSpPr/>
            <p:nvPr/>
          </p:nvSpPr>
          <p:spPr>
            <a:xfrm>
              <a:off x="6866496" y="402048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36" name="object 336" descr=""/>
            <p:cNvSpPr/>
            <p:nvPr/>
          </p:nvSpPr>
          <p:spPr>
            <a:xfrm>
              <a:off x="6866496" y="402048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37" name="object 337" descr=""/>
            <p:cNvSpPr/>
            <p:nvPr/>
          </p:nvSpPr>
          <p:spPr>
            <a:xfrm>
              <a:off x="6866496" y="403570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01" y="7619"/>
                  </a:lnTo>
                  <a:lnTo>
                    <a:pt x="5918" y="7619"/>
                  </a:lnTo>
                  <a:lnTo>
                    <a:pt x="7620" y="5918"/>
                  </a:lnTo>
                  <a:lnTo>
                    <a:pt x="7620" y="3809"/>
                  </a:lnTo>
                  <a:lnTo>
                    <a:pt x="7620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38" name="object 338" descr=""/>
            <p:cNvSpPr/>
            <p:nvPr/>
          </p:nvSpPr>
          <p:spPr>
            <a:xfrm>
              <a:off x="6866496" y="403570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09"/>
                  </a:moveTo>
                  <a:lnTo>
                    <a:pt x="7620" y="1714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14"/>
                  </a:lnTo>
                  <a:lnTo>
                    <a:pt x="0" y="3809"/>
                  </a:lnTo>
                  <a:lnTo>
                    <a:pt x="0" y="5918"/>
                  </a:lnTo>
                  <a:lnTo>
                    <a:pt x="1701" y="7619"/>
                  </a:lnTo>
                  <a:lnTo>
                    <a:pt x="3810" y="7619"/>
                  </a:lnTo>
                  <a:lnTo>
                    <a:pt x="5918" y="7619"/>
                  </a:lnTo>
                  <a:lnTo>
                    <a:pt x="7620" y="5918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39" name="object 339" descr=""/>
            <p:cNvSpPr/>
            <p:nvPr/>
          </p:nvSpPr>
          <p:spPr>
            <a:xfrm>
              <a:off x="6866496" y="405093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40" name="object 340" descr=""/>
            <p:cNvSpPr/>
            <p:nvPr/>
          </p:nvSpPr>
          <p:spPr>
            <a:xfrm>
              <a:off x="6866496" y="405093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09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41" name="object 341" descr=""/>
            <p:cNvSpPr/>
            <p:nvPr/>
          </p:nvSpPr>
          <p:spPr>
            <a:xfrm>
              <a:off x="6866496" y="406615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42" name="object 342" descr=""/>
            <p:cNvSpPr/>
            <p:nvPr/>
          </p:nvSpPr>
          <p:spPr>
            <a:xfrm>
              <a:off x="6866496" y="406615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43" name="object 343" descr=""/>
            <p:cNvSpPr/>
            <p:nvPr/>
          </p:nvSpPr>
          <p:spPr>
            <a:xfrm>
              <a:off x="6866496" y="408137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01" y="7619"/>
                  </a:lnTo>
                  <a:lnTo>
                    <a:pt x="5918" y="7619"/>
                  </a:lnTo>
                  <a:lnTo>
                    <a:pt x="7620" y="5918"/>
                  </a:lnTo>
                  <a:lnTo>
                    <a:pt x="7620" y="3809"/>
                  </a:lnTo>
                  <a:lnTo>
                    <a:pt x="7620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44" name="object 344" descr=""/>
            <p:cNvSpPr/>
            <p:nvPr/>
          </p:nvSpPr>
          <p:spPr>
            <a:xfrm>
              <a:off x="6866496" y="408137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09"/>
                  </a:moveTo>
                  <a:lnTo>
                    <a:pt x="7620" y="1714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14"/>
                  </a:lnTo>
                  <a:lnTo>
                    <a:pt x="0" y="3809"/>
                  </a:lnTo>
                  <a:lnTo>
                    <a:pt x="0" y="5918"/>
                  </a:lnTo>
                  <a:lnTo>
                    <a:pt x="1701" y="7619"/>
                  </a:lnTo>
                  <a:lnTo>
                    <a:pt x="3810" y="7619"/>
                  </a:lnTo>
                  <a:lnTo>
                    <a:pt x="5918" y="7619"/>
                  </a:lnTo>
                  <a:lnTo>
                    <a:pt x="7620" y="5918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45" name="object 345" descr=""/>
            <p:cNvSpPr/>
            <p:nvPr/>
          </p:nvSpPr>
          <p:spPr>
            <a:xfrm>
              <a:off x="6866496" y="409660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20"/>
                  </a:lnTo>
                  <a:lnTo>
                    <a:pt x="5918" y="7620"/>
                  </a:lnTo>
                  <a:lnTo>
                    <a:pt x="7620" y="5905"/>
                  </a:lnTo>
                  <a:lnTo>
                    <a:pt x="7620" y="3809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46" name="object 346" descr=""/>
            <p:cNvSpPr/>
            <p:nvPr/>
          </p:nvSpPr>
          <p:spPr>
            <a:xfrm>
              <a:off x="6866496" y="409660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09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01" y="7620"/>
                  </a:lnTo>
                  <a:lnTo>
                    <a:pt x="3810" y="7620"/>
                  </a:lnTo>
                  <a:lnTo>
                    <a:pt x="5918" y="7620"/>
                  </a:lnTo>
                  <a:lnTo>
                    <a:pt x="7620" y="5905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47" name="object 347" descr=""/>
            <p:cNvSpPr/>
            <p:nvPr/>
          </p:nvSpPr>
          <p:spPr>
            <a:xfrm>
              <a:off x="6866496" y="411182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48" name="object 348" descr=""/>
            <p:cNvSpPr/>
            <p:nvPr/>
          </p:nvSpPr>
          <p:spPr>
            <a:xfrm>
              <a:off x="6866496" y="411182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49" name="object 349" descr=""/>
            <p:cNvSpPr/>
            <p:nvPr/>
          </p:nvSpPr>
          <p:spPr>
            <a:xfrm>
              <a:off x="6866496" y="412704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01" y="7619"/>
                  </a:lnTo>
                  <a:lnTo>
                    <a:pt x="5918" y="7619"/>
                  </a:lnTo>
                  <a:lnTo>
                    <a:pt x="7620" y="5918"/>
                  </a:lnTo>
                  <a:lnTo>
                    <a:pt x="7620" y="3809"/>
                  </a:lnTo>
                  <a:lnTo>
                    <a:pt x="7620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50" name="object 350" descr=""/>
            <p:cNvSpPr/>
            <p:nvPr/>
          </p:nvSpPr>
          <p:spPr>
            <a:xfrm>
              <a:off x="6866496" y="412704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09"/>
                  </a:moveTo>
                  <a:lnTo>
                    <a:pt x="7620" y="1714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14"/>
                  </a:lnTo>
                  <a:lnTo>
                    <a:pt x="0" y="3809"/>
                  </a:lnTo>
                  <a:lnTo>
                    <a:pt x="0" y="5918"/>
                  </a:lnTo>
                  <a:lnTo>
                    <a:pt x="1701" y="7619"/>
                  </a:lnTo>
                  <a:lnTo>
                    <a:pt x="3810" y="7619"/>
                  </a:lnTo>
                  <a:lnTo>
                    <a:pt x="5918" y="7619"/>
                  </a:lnTo>
                  <a:lnTo>
                    <a:pt x="7620" y="5918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51" name="object 351" descr=""/>
            <p:cNvSpPr/>
            <p:nvPr/>
          </p:nvSpPr>
          <p:spPr>
            <a:xfrm>
              <a:off x="6866496" y="414227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20"/>
                  </a:lnTo>
                  <a:lnTo>
                    <a:pt x="5918" y="7620"/>
                  </a:lnTo>
                  <a:lnTo>
                    <a:pt x="7620" y="5905"/>
                  </a:lnTo>
                  <a:lnTo>
                    <a:pt x="7620" y="3809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52" name="object 352" descr=""/>
            <p:cNvSpPr/>
            <p:nvPr/>
          </p:nvSpPr>
          <p:spPr>
            <a:xfrm>
              <a:off x="6866496" y="414227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09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01" y="7620"/>
                  </a:lnTo>
                  <a:lnTo>
                    <a:pt x="3810" y="7620"/>
                  </a:lnTo>
                  <a:lnTo>
                    <a:pt x="5918" y="7620"/>
                  </a:lnTo>
                  <a:lnTo>
                    <a:pt x="7620" y="5905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53" name="object 353" descr=""/>
            <p:cNvSpPr/>
            <p:nvPr/>
          </p:nvSpPr>
          <p:spPr>
            <a:xfrm>
              <a:off x="6866496" y="415749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54" name="object 354" descr=""/>
            <p:cNvSpPr/>
            <p:nvPr/>
          </p:nvSpPr>
          <p:spPr>
            <a:xfrm>
              <a:off x="6866496" y="415749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55" name="object 355" descr=""/>
            <p:cNvSpPr/>
            <p:nvPr/>
          </p:nvSpPr>
          <p:spPr>
            <a:xfrm>
              <a:off x="6866496" y="417272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56" name="object 356" descr=""/>
            <p:cNvSpPr/>
            <p:nvPr/>
          </p:nvSpPr>
          <p:spPr>
            <a:xfrm>
              <a:off x="6866496" y="417272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57" name="object 357" descr=""/>
            <p:cNvSpPr/>
            <p:nvPr/>
          </p:nvSpPr>
          <p:spPr>
            <a:xfrm>
              <a:off x="6866496" y="418793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19"/>
                  </a:lnTo>
                  <a:lnTo>
                    <a:pt x="5918" y="7619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58" name="object 358" descr=""/>
            <p:cNvSpPr/>
            <p:nvPr/>
          </p:nvSpPr>
          <p:spPr>
            <a:xfrm>
              <a:off x="6866496" y="418793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19"/>
                  </a:lnTo>
                  <a:lnTo>
                    <a:pt x="3810" y="7619"/>
                  </a:lnTo>
                  <a:lnTo>
                    <a:pt x="5918" y="7619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59" name="object 359" descr=""/>
            <p:cNvSpPr/>
            <p:nvPr/>
          </p:nvSpPr>
          <p:spPr>
            <a:xfrm>
              <a:off x="6866496" y="420316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60" name="object 360" descr=""/>
            <p:cNvSpPr/>
            <p:nvPr/>
          </p:nvSpPr>
          <p:spPr>
            <a:xfrm>
              <a:off x="6866496" y="420316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09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61" name="object 361" descr=""/>
            <p:cNvSpPr/>
            <p:nvPr/>
          </p:nvSpPr>
          <p:spPr>
            <a:xfrm>
              <a:off x="6866496" y="421839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62" name="object 362" descr=""/>
            <p:cNvSpPr/>
            <p:nvPr/>
          </p:nvSpPr>
          <p:spPr>
            <a:xfrm>
              <a:off x="6866496" y="421839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63" name="object 363" descr=""/>
            <p:cNvSpPr/>
            <p:nvPr/>
          </p:nvSpPr>
          <p:spPr>
            <a:xfrm>
              <a:off x="6866496" y="423360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14"/>
                  </a:lnTo>
                  <a:lnTo>
                    <a:pt x="0" y="5905"/>
                  </a:lnTo>
                  <a:lnTo>
                    <a:pt x="1701" y="7619"/>
                  </a:lnTo>
                  <a:lnTo>
                    <a:pt x="5918" y="7619"/>
                  </a:lnTo>
                  <a:lnTo>
                    <a:pt x="7620" y="5905"/>
                  </a:lnTo>
                  <a:lnTo>
                    <a:pt x="7620" y="3809"/>
                  </a:lnTo>
                  <a:lnTo>
                    <a:pt x="7620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64" name="object 364" descr=""/>
            <p:cNvSpPr/>
            <p:nvPr/>
          </p:nvSpPr>
          <p:spPr>
            <a:xfrm>
              <a:off x="6866496" y="423360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09"/>
                  </a:moveTo>
                  <a:lnTo>
                    <a:pt x="7620" y="1714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14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01" y="7619"/>
                  </a:lnTo>
                  <a:lnTo>
                    <a:pt x="3810" y="7619"/>
                  </a:lnTo>
                  <a:lnTo>
                    <a:pt x="5918" y="7619"/>
                  </a:lnTo>
                  <a:lnTo>
                    <a:pt x="7620" y="5905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65" name="object 365" descr=""/>
            <p:cNvSpPr/>
            <p:nvPr/>
          </p:nvSpPr>
          <p:spPr>
            <a:xfrm>
              <a:off x="6866496" y="424883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66" name="object 366" descr=""/>
            <p:cNvSpPr/>
            <p:nvPr/>
          </p:nvSpPr>
          <p:spPr>
            <a:xfrm>
              <a:off x="6866496" y="424883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67" name="object 367" descr=""/>
            <p:cNvSpPr/>
            <p:nvPr/>
          </p:nvSpPr>
          <p:spPr>
            <a:xfrm>
              <a:off x="6866496" y="426406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68" name="object 368" descr=""/>
            <p:cNvSpPr/>
            <p:nvPr/>
          </p:nvSpPr>
          <p:spPr>
            <a:xfrm>
              <a:off x="6866496" y="426406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69" name="object 369" descr=""/>
            <p:cNvSpPr/>
            <p:nvPr/>
          </p:nvSpPr>
          <p:spPr>
            <a:xfrm>
              <a:off x="6866496" y="427927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01" y="7619"/>
                  </a:lnTo>
                  <a:lnTo>
                    <a:pt x="5918" y="7619"/>
                  </a:lnTo>
                  <a:lnTo>
                    <a:pt x="7620" y="5918"/>
                  </a:lnTo>
                  <a:lnTo>
                    <a:pt x="7620" y="3809"/>
                  </a:lnTo>
                  <a:lnTo>
                    <a:pt x="7620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70" name="object 370" descr=""/>
            <p:cNvSpPr/>
            <p:nvPr/>
          </p:nvSpPr>
          <p:spPr>
            <a:xfrm>
              <a:off x="6866496" y="427927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09"/>
                  </a:moveTo>
                  <a:lnTo>
                    <a:pt x="7620" y="1714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14"/>
                  </a:lnTo>
                  <a:lnTo>
                    <a:pt x="0" y="3809"/>
                  </a:lnTo>
                  <a:lnTo>
                    <a:pt x="0" y="5918"/>
                  </a:lnTo>
                  <a:lnTo>
                    <a:pt x="1701" y="7619"/>
                  </a:lnTo>
                  <a:lnTo>
                    <a:pt x="3810" y="7619"/>
                  </a:lnTo>
                  <a:lnTo>
                    <a:pt x="5918" y="7619"/>
                  </a:lnTo>
                  <a:lnTo>
                    <a:pt x="7620" y="5918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71" name="object 371" descr=""/>
            <p:cNvSpPr/>
            <p:nvPr/>
          </p:nvSpPr>
          <p:spPr>
            <a:xfrm>
              <a:off x="6866496" y="429450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72" name="object 372" descr=""/>
            <p:cNvSpPr/>
            <p:nvPr/>
          </p:nvSpPr>
          <p:spPr>
            <a:xfrm>
              <a:off x="6866496" y="429450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73" name="object 373" descr=""/>
            <p:cNvSpPr/>
            <p:nvPr/>
          </p:nvSpPr>
          <p:spPr>
            <a:xfrm>
              <a:off x="6866496" y="430973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74" name="object 374" descr=""/>
            <p:cNvSpPr/>
            <p:nvPr/>
          </p:nvSpPr>
          <p:spPr>
            <a:xfrm>
              <a:off x="6866496" y="430973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75" name="object 375" descr=""/>
            <p:cNvSpPr/>
            <p:nvPr/>
          </p:nvSpPr>
          <p:spPr>
            <a:xfrm>
              <a:off x="6866496" y="432494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01" y="7619"/>
                  </a:lnTo>
                  <a:lnTo>
                    <a:pt x="5918" y="7619"/>
                  </a:lnTo>
                  <a:lnTo>
                    <a:pt x="7620" y="5918"/>
                  </a:lnTo>
                  <a:lnTo>
                    <a:pt x="7620" y="3809"/>
                  </a:lnTo>
                  <a:lnTo>
                    <a:pt x="7620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76" name="object 376" descr=""/>
            <p:cNvSpPr/>
            <p:nvPr/>
          </p:nvSpPr>
          <p:spPr>
            <a:xfrm>
              <a:off x="6866496" y="432494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09"/>
                  </a:moveTo>
                  <a:lnTo>
                    <a:pt x="7620" y="1714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14"/>
                  </a:lnTo>
                  <a:lnTo>
                    <a:pt x="0" y="3809"/>
                  </a:lnTo>
                  <a:lnTo>
                    <a:pt x="0" y="5918"/>
                  </a:lnTo>
                  <a:lnTo>
                    <a:pt x="1701" y="7619"/>
                  </a:lnTo>
                  <a:lnTo>
                    <a:pt x="3810" y="7619"/>
                  </a:lnTo>
                  <a:lnTo>
                    <a:pt x="5918" y="7619"/>
                  </a:lnTo>
                  <a:lnTo>
                    <a:pt x="7620" y="5918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77" name="object 377" descr=""/>
            <p:cNvSpPr/>
            <p:nvPr/>
          </p:nvSpPr>
          <p:spPr>
            <a:xfrm>
              <a:off x="6866496" y="434017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20"/>
                  </a:lnTo>
                  <a:lnTo>
                    <a:pt x="5918" y="7620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78" name="object 378" descr=""/>
            <p:cNvSpPr/>
            <p:nvPr/>
          </p:nvSpPr>
          <p:spPr>
            <a:xfrm>
              <a:off x="6866496" y="434017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20"/>
                  </a:lnTo>
                  <a:lnTo>
                    <a:pt x="3810" y="7620"/>
                  </a:lnTo>
                  <a:lnTo>
                    <a:pt x="5918" y="7620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79" name="object 379" descr=""/>
            <p:cNvSpPr/>
            <p:nvPr/>
          </p:nvSpPr>
          <p:spPr>
            <a:xfrm>
              <a:off x="6866496" y="435540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80" name="object 380" descr=""/>
            <p:cNvSpPr/>
            <p:nvPr/>
          </p:nvSpPr>
          <p:spPr>
            <a:xfrm>
              <a:off x="6866496" y="435540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81" name="object 381" descr=""/>
            <p:cNvSpPr/>
            <p:nvPr/>
          </p:nvSpPr>
          <p:spPr>
            <a:xfrm>
              <a:off x="6866496" y="437062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82" name="object 382" descr=""/>
            <p:cNvSpPr/>
            <p:nvPr/>
          </p:nvSpPr>
          <p:spPr>
            <a:xfrm>
              <a:off x="6866496" y="437062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83" name="object 383" descr=""/>
            <p:cNvSpPr/>
            <p:nvPr/>
          </p:nvSpPr>
          <p:spPr>
            <a:xfrm>
              <a:off x="6866496" y="438584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20"/>
                  </a:lnTo>
                  <a:lnTo>
                    <a:pt x="5918" y="7620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84" name="object 384" descr=""/>
            <p:cNvSpPr/>
            <p:nvPr/>
          </p:nvSpPr>
          <p:spPr>
            <a:xfrm>
              <a:off x="6866496" y="438584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20"/>
                  </a:lnTo>
                  <a:lnTo>
                    <a:pt x="3810" y="7620"/>
                  </a:lnTo>
                  <a:lnTo>
                    <a:pt x="5918" y="7620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85" name="object 385" descr=""/>
            <p:cNvSpPr/>
            <p:nvPr/>
          </p:nvSpPr>
          <p:spPr>
            <a:xfrm>
              <a:off x="6866496" y="440107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86" name="object 386" descr=""/>
            <p:cNvSpPr/>
            <p:nvPr/>
          </p:nvSpPr>
          <p:spPr>
            <a:xfrm>
              <a:off x="6866496" y="440107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87" name="object 387" descr=""/>
            <p:cNvSpPr/>
            <p:nvPr/>
          </p:nvSpPr>
          <p:spPr>
            <a:xfrm>
              <a:off x="6866496" y="441629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88" name="object 388" descr=""/>
            <p:cNvSpPr/>
            <p:nvPr/>
          </p:nvSpPr>
          <p:spPr>
            <a:xfrm>
              <a:off x="6866496" y="441629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89" name="object 389" descr=""/>
            <p:cNvSpPr/>
            <p:nvPr/>
          </p:nvSpPr>
          <p:spPr>
            <a:xfrm>
              <a:off x="6866496" y="443151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20"/>
                  </a:lnTo>
                  <a:lnTo>
                    <a:pt x="5918" y="7620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90" name="object 390" descr=""/>
            <p:cNvSpPr/>
            <p:nvPr/>
          </p:nvSpPr>
          <p:spPr>
            <a:xfrm>
              <a:off x="6866496" y="443151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20"/>
                  </a:lnTo>
                  <a:lnTo>
                    <a:pt x="3810" y="7620"/>
                  </a:lnTo>
                  <a:lnTo>
                    <a:pt x="5918" y="7620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91" name="object 391" descr=""/>
            <p:cNvSpPr/>
            <p:nvPr/>
          </p:nvSpPr>
          <p:spPr>
            <a:xfrm>
              <a:off x="6866496" y="444673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92" name="object 392" descr=""/>
            <p:cNvSpPr/>
            <p:nvPr/>
          </p:nvSpPr>
          <p:spPr>
            <a:xfrm>
              <a:off x="6866496" y="444673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93" name="object 393" descr=""/>
            <p:cNvSpPr/>
            <p:nvPr/>
          </p:nvSpPr>
          <p:spPr>
            <a:xfrm>
              <a:off x="6866496" y="446196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94" name="object 394" descr=""/>
            <p:cNvSpPr/>
            <p:nvPr/>
          </p:nvSpPr>
          <p:spPr>
            <a:xfrm>
              <a:off x="6866496" y="446196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95" name="object 395" descr=""/>
            <p:cNvSpPr/>
            <p:nvPr/>
          </p:nvSpPr>
          <p:spPr>
            <a:xfrm>
              <a:off x="6866496" y="447718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01" y="7620"/>
                  </a:lnTo>
                  <a:lnTo>
                    <a:pt x="5918" y="7620"/>
                  </a:lnTo>
                  <a:lnTo>
                    <a:pt x="7620" y="5918"/>
                  </a:lnTo>
                  <a:lnTo>
                    <a:pt x="7620" y="3810"/>
                  </a:lnTo>
                  <a:lnTo>
                    <a:pt x="7620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96" name="object 396" descr=""/>
            <p:cNvSpPr/>
            <p:nvPr/>
          </p:nvSpPr>
          <p:spPr>
            <a:xfrm>
              <a:off x="6866496" y="447718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14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14"/>
                  </a:lnTo>
                  <a:lnTo>
                    <a:pt x="0" y="3810"/>
                  </a:lnTo>
                  <a:lnTo>
                    <a:pt x="0" y="5918"/>
                  </a:lnTo>
                  <a:lnTo>
                    <a:pt x="1701" y="7620"/>
                  </a:lnTo>
                  <a:lnTo>
                    <a:pt x="3810" y="7620"/>
                  </a:lnTo>
                  <a:lnTo>
                    <a:pt x="5918" y="7620"/>
                  </a:lnTo>
                  <a:lnTo>
                    <a:pt x="7620" y="5918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97" name="object 397" descr=""/>
            <p:cNvSpPr/>
            <p:nvPr/>
          </p:nvSpPr>
          <p:spPr>
            <a:xfrm>
              <a:off x="6866496" y="449240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98" name="object 398" descr=""/>
            <p:cNvSpPr/>
            <p:nvPr/>
          </p:nvSpPr>
          <p:spPr>
            <a:xfrm>
              <a:off x="6866496" y="449240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99" name="object 399" descr=""/>
            <p:cNvSpPr/>
            <p:nvPr/>
          </p:nvSpPr>
          <p:spPr>
            <a:xfrm>
              <a:off x="6866496" y="450763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00" name="object 400" descr=""/>
            <p:cNvSpPr/>
            <p:nvPr/>
          </p:nvSpPr>
          <p:spPr>
            <a:xfrm>
              <a:off x="6866496" y="450763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01" name="object 401" descr=""/>
            <p:cNvSpPr/>
            <p:nvPr/>
          </p:nvSpPr>
          <p:spPr>
            <a:xfrm>
              <a:off x="6866496" y="452285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01" y="7620"/>
                  </a:lnTo>
                  <a:lnTo>
                    <a:pt x="5918" y="7620"/>
                  </a:lnTo>
                  <a:lnTo>
                    <a:pt x="7620" y="5918"/>
                  </a:lnTo>
                  <a:lnTo>
                    <a:pt x="7620" y="3810"/>
                  </a:lnTo>
                  <a:lnTo>
                    <a:pt x="7620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02" name="object 402" descr=""/>
            <p:cNvSpPr/>
            <p:nvPr/>
          </p:nvSpPr>
          <p:spPr>
            <a:xfrm>
              <a:off x="6866496" y="452285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14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14"/>
                  </a:lnTo>
                  <a:lnTo>
                    <a:pt x="0" y="3810"/>
                  </a:lnTo>
                  <a:lnTo>
                    <a:pt x="0" y="5918"/>
                  </a:lnTo>
                  <a:lnTo>
                    <a:pt x="1701" y="7620"/>
                  </a:lnTo>
                  <a:lnTo>
                    <a:pt x="3810" y="7620"/>
                  </a:lnTo>
                  <a:lnTo>
                    <a:pt x="5918" y="7620"/>
                  </a:lnTo>
                  <a:lnTo>
                    <a:pt x="7620" y="5918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03" name="object 403" descr=""/>
            <p:cNvSpPr/>
            <p:nvPr/>
          </p:nvSpPr>
          <p:spPr>
            <a:xfrm>
              <a:off x="6866496" y="453807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04" name="object 404" descr=""/>
            <p:cNvSpPr/>
            <p:nvPr/>
          </p:nvSpPr>
          <p:spPr>
            <a:xfrm>
              <a:off x="6866496" y="453807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05" name="object 405" descr=""/>
            <p:cNvSpPr/>
            <p:nvPr/>
          </p:nvSpPr>
          <p:spPr>
            <a:xfrm>
              <a:off x="6866496" y="455330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06" name="object 406" descr=""/>
            <p:cNvSpPr/>
            <p:nvPr/>
          </p:nvSpPr>
          <p:spPr>
            <a:xfrm>
              <a:off x="6866496" y="455330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07" name="object 407" descr=""/>
            <p:cNvSpPr/>
            <p:nvPr/>
          </p:nvSpPr>
          <p:spPr>
            <a:xfrm>
              <a:off x="6866496" y="456853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08" name="object 408" descr=""/>
            <p:cNvSpPr/>
            <p:nvPr/>
          </p:nvSpPr>
          <p:spPr>
            <a:xfrm>
              <a:off x="6866496" y="456853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09" name="object 409" descr=""/>
            <p:cNvSpPr/>
            <p:nvPr/>
          </p:nvSpPr>
          <p:spPr>
            <a:xfrm>
              <a:off x="6866496" y="458374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19"/>
                  </a:lnTo>
                  <a:lnTo>
                    <a:pt x="5918" y="7619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10" name="object 410" descr=""/>
            <p:cNvSpPr/>
            <p:nvPr/>
          </p:nvSpPr>
          <p:spPr>
            <a:xfrm>
              <a:off x="6866496" y="458374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19"/>
                  </a:lnTo>
                  <a:lnTo>
                    <a:pt x="3810" y="7619"/>
                  </a:lnTo>
                  <a:lnTo>
                    <a:pt x="5918" y="7619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11" name="object 411" descr=""/>
            <p:cNvSpPr/>
            <p:nvPr/>
          </p:nvSpPr>
          <p:spPr>
            <a:xfrm>
              <a:off x="6866496" y="459897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12" name="object 412" descr=""/>
            <p:cNvSpPr/>
            <p:nvPr/>
          </p:nvSpPr>
          <p:spPr>
            <a:xfrm>
              <a:off x="6866496" y="459897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09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13" name="object 413" descr=""/>
            <p:cNvSpPr/>
            <p:nvPr/>
          </p:nvSpPr>
          <p:spPr>
            <a:xfrm>
              <a:off x="6866496" y="461420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14" name="object 414" descr=""/>
            <p:cNvSpPr/>
            <p:nvPr/>
          </p:nvSpPr>
          <p:spPr>
            <a:xfrm>
              <a:off x="6866496" y="461420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15" name="object 415" descr=""/>
            <p:cNvSpPr/>
            <p:nvPr/>
          </p:nvSpPr>
          <p:spPr>
            <a:xfrm>
              <a:off x="6866496" y="462941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19"/>
                  </a:lnTo>
                  <a:lnTo>
                    <a:pt x="5918" y="7619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16" name="object 416" descr=""/>
            <p:cNvSpPr/>
            <p:nvPr/>
          </p:nvSpPr>
          <p:spPr>
            <a:xfrm>
              <a:off x="6866496" y="462941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19"/>
                  </a:lnTo>
                  <a:lnTo>
                    <a:pt x="3810" y="7619"/>
                  </a:lnTo>
                  <a:lnTo>
                    <a:pt x="5918" y="7619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17" name="object 417" descr=""/>
            <p:cNvSpPr/>
            <p:nvPr/>
          </p:nvSpPr>
          <p:spPr>
            <a:xfrm>
              <a:off x="6866496" y="464464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18" name="object 418" descr=""/>
            <p:cNvSpPr/>
            <p:nvPr/>
          </p:nvSpPr>
          <p:spPr>
            <a:xfrm>
              <a:off x="6866496" y="464464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09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19" name="object 419" descr=""/>
            <p:cNvSpPr/>
            <p:nvPr/>
          </p:nvSpPr>
          <p:spPr>
            <a:xfrm>
              <a:off x="6866496" y="465987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20" name="object 420" descr=""/>
            <p:cNvSpPr/>
            <p:nvPr/>
          </p:nvSpPr>
          <p:spPr>
            <a:xfrm>
              <a:off x="6866496" y="465987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21" name="object 421" descr=""/>
            <p:cNvSpPr/>
            <p:nvPr/>
          </p:nvSpPr>
          <p:spPr>
            <a:xfrm>
              <a:off x="6866496" y="467508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19"/>
                  </a:lnTo>
                  <a:lnTo>
                    <a:pt x="5918" y="7619"/>
                  </a:lnTo>
                  <a:lnTo>
                    <a:pt x="7620" y="5905"/>
                  </a:lnTo>
                  <a:lnTo>
                    <a:pt x="7620" y="3809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22" name="object 422" descr=""/>
            <p:cNvSpPr/>
            <p:nvPr/>
          </p:nvSpPr>
          <p:spPr>
            <a:xfrm>
              <a:off x="6866496" y="467508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09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01" y="7619"/>
                  </a:lnTo>
                  <a:lnTo>
                    <a:pt x="3810" y="7619"/>
                  </a:lnTo>
                  <a:lnTo>
                    <a:pt x="5918" y="7619"/>
                  </a:lnTo>
                  <a:lnTo>
                    <a:pt x="7620" y="5905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23" name="object 423" descr=""/>
            <p:cNvSpPr/>
            <p:nvPr/>
          </p:nvSpPr>
          <p:spPr>
            <a:xfrm>
              <a:off x="6866496" y="469031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24" name="object 424" descr=""/>
            <p:cNvSpPr/>
            <p:nvPr/>
          </p:nvSpPr>
          <p:spPr>
            <a:xfrm>
              <a:off x="6866496" y="469031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25" name="object 425" descr=""/>
            <p:cNvSpPr/>
            <p:nvPr/>
          </p:nvSpPr>
          <p:spPr>
            <a:xfrm>
              <a:off x="6866496" y="470554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26" name="object 426" descr=""/>
            <p:cNvSpPr/>
            <p:nvPr/>
          </p:nvSpPr>
          <p:spPr>
            <a:xfrm>
              <a:off x="6866496" y="470554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27" name="object 427" descr=""/>
            <p:cNvSpPr/>
            <p:nvPr/>
          </p:nvSpPr>
          <p:spPr>
            <a:xfrm>
              <a:off x="6866496" y="472075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01" y="7619"/>
                  </a:lnTo>
                  <a:lnTo>
                    <a:pt x="5918" y="7619"/>
                  </a:lnTo>
                  <a:lnTo>
                    <a:pt x="7620" y="5918"/>
                  </a:lnTo>
                  <a:lnTo>
                    <a:pt x="7620" y="3809"/>
                  </a:lnTo>
                  <a:lnTo>
                    <a:pt x="7620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28" name="object 428" descr=""/>
            <p:cNvSpPr/>
            <p:nvPr/>
          </p:nvSpPr>
          <p:spPr>
            <a:xfrm>
              <a:off x="6866496" y="472075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09"/>
                  </a:moveTo>
                  <a:lnTo>
                    <a:pt x="7620" y="1714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14"/>
                  </a:lnTo>
                  <a:lnTo>
                    <a:pt x="0" y="3809"/>
                  </a:lnTo>
                  <a:lnTo>
                    <a:pt x="0" y="5918"/>
                  </a:lnTo>
                  <a:lnTo>
                    <a:pt x="1701" y="7619"/>
                  </a:lnTo>
                  <a:lnTo>
                    <a:pt x="3810" y="7619"/>
                  </a:lnTo>
                  <a:lnTo>
                    <a:pt x="5918" y="7619"/>
                  </a:lnTo>
                  <a:lnTo>
                    <a:pt x="7620" y="5918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29" name="object 429" descr=""/>
            <p:cNvSpPr/>
            <p:nvPr/>
          </p:nvSpPr>
          <p:spPr>
            <a:xfrm>
              <a:off x="6866496" y="473598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30" name="object 430" descr=""/>
            <p:cNvSpPr/>
            <p:nvPr/>
          </p:nvSpPr>
          <p:spPr>
            <a:xfrm>
              <a:off x="6866496" y="473598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31" name="object 431" descr=""/>
            <p:cNvSpPr/>
            <p:nvPr/>
          </p:nvSpPr>
          <p:spPr>
            <a:xfrm>
              <a:off x="6866496" y="475120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32" name="object 432" descr=""/>
            <p:cNvSpPr/>
            <p:nvPr/>
          </p:nvSpPr>
          <p:spPr>
            <a:xfrm>
              <a:off x="6866496" y="475120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33" name="object 433" descr=""/>
            <p:cNvSpPr/>
            <p:nvPr/>
          </p:nvSpPr>
          <p:spPr>
            <a:xfrm>
              <a:off x="6866496" y="476642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01" y="7619"/>
                  </a:lnTo>
                  <a:lnTo>
                    <a:pt x="5918" y="7619"/>
                  </a:lnTo>
                  <a:lnTo>
                    <a:pt x="7620" y="5918"/>
                  </a:lnTo>
                  <a:lnTo>
                    <a:pt x="7620" y="3809"/>
                  </a:lnTo>
                  <a:lnTo>
                    <a:pt x="7620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34" name="object 434" descr=""/>
            <p:cNvSpPr/>
            <p:nvPr/>
          </p:nvSpPr>
          <p:spPr>
            <a:xfrm>
              <a:off x="6866496" y="476642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09"/>
                  </a:moveTo>
                  <a:lnTo>
                    <a:pt x="7620" y="1714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14"/>
                  </a:lnTo>
                  <a:lnTo>
                    <a:pt x="0" y="3809"/>
                  </a:lnTo>
                  <a:lnTo>
                    <a:pt x="0" y="5918"/>
                  </a:lnTo>
                  <a:lnTo>
                    <a:pt x="1701" y="7619"/>
                  </a:lnTo>
                  <a:lnTo>
                    <a:pt x="3810" y="7619"/>
                  </a:lnTo>
                  <a:lnTo>
                    <a:pt x="5918" y="7619"/>
                  </a:lnTo>
                  <a:lnTo>
                    <a:pt x="7620" y="5918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35" name="object 435" descr=""/>
            <p:cNvSpPr/>
            <p:nvPr/>
          </p:nvSpPr>
          <p:spPr>
            <a:xfrm>
              <a:off x="6866496" y="478165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36" name="object 436" descr=""/>
            <p:cNvSpPr/>
            <p:nvPr/>
          </p:nvSpPr>
          <p:spPr>
            <a:xfrm>
              <a:off x="6866496" y="478165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37" name="object 437" descr=""/>
            <p:cNvSpPr/>
            <p:nvPr/>
          </p:nvSpPr>
          <p:spPr>
            <a:xfrm>
              <a:off x="6866496" y="479687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38" name="object 438" descr=""/>
            <p:cNvSpPr/>
            <p:nvPr/>
          </p:nvSpPr>
          <p:spPr>
            <a:xfrm>
              <a:off x="6866496" y="479687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39" name="object 439" descr=""/>
            <p:cNvSpPr/>
            <p:nvPr/>
          </p:nvSpPr>
          <p:spPr>
            <a:xfrm>
              <a:off x="6866496" y="481210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40" name="object 440" descr=""/>
            <p:cNvSpPr/>
            <p:nvPr/>
          </p:nvSpPr>
          <p:spPr>
            <a:xfrm>
              <a:off x="6866496" y="481210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41" name="object 441" descr=""/>
            <p:cNvSpPr/>
            <p:nvPr/>
          </p:nvSpPr>
          <p:spPr>
            <a:xfrm>
              <a:off x="6866496" y="482732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20"/>
                  </a:lnTo>
                  <a:lnTo>
                    <a:pt x="5918" y="7620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42" name="object 442" descr=""/>
            <p:cNvSpPr/>
            <p:nvPr/>
          </p:nvSpPr>
          <p:spPr>
            <a:xfrm>
              <a:off x="6866496" y="482732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20"/>
                  </a:lnTo>
                  <a:lnTo>
                    <a:pt x="3810" y="7620"/>
                  </a:lnTo>
                  <a:lnTo>
                    <a:pt x="5918" y="7620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43" name="object 443" descr=""/>
            <p:cNvSpPr/>
            <p:nvPr/>
          </p:nvSpPr>
          <p:spPr>
            <a:xfrm>
              <a:off x="6866496" y="484254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44" name="object 444" descr=""/>
            <p:cNvSpPr/>
            <p:nvPr/>
          </p:nvSpPr>
          <p:spPr>
            <a:xfrm>
              <a:off x="6866496" y="484254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45" name="object 445" descr=""/>
            <p:cNvSpPr/>
            <p:nvPr/>
          </p:nvSpPr>
          <p:spPr>
            <a:xfrm>
              <a:off x="6866496" y="485777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46" name="object 446" descr=""/>
            <p:cNvSpPr/>
            <p:nvPr/>
          </p:nvSpPr>
          <p:spPr>
            <a:xfrm>
              <a:off x="6866496" y="485777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47" name="object 447" descr=""/>
            <p:cNvSpPr/>
            <p:nvPr/>
          </p:nvSpPr>
          <p:spPr>
            <a:xfrm>
              <a:off x="6866496" y="487298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20"/>
                  </a:lnTo>
                  <a:lnTo>
                    <a:pt x="5918" y="7620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48" name="object 448" descr=""/>
            <p:cNvSpPr/>
            <p:nvPr/>
          </p:nvSpPr>
          <p:spPr>
            <a:xfrm>
              <a:off x="6866496" y="487298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20"/>
                  </a:lnTo>
                  <a:lnTo>
                    <a:pt x="3810" y="7620"/>
                  </a:lnTo>
                  <a:lnTo>
                    <a:pt x="5918" y="7620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49" name="object 449" descr=""/>
            <p:cNvSpPr/>
            <p:nvPr/>
          </p:nvSpPr>
          <p:spPr>
            <a:xfrm>
              <a:off x="6866496" y="488821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50" name="object 450" descr=""/>
            <p:cNvSpPr/>
            <p:nvPr/>
          </p:nvSpPr>
          <p:spPr>
            <a:xfrm>
              <a:off x="6866496" y="488821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51" name="object 451" descr=""/>
            <p:cNvSpPr/>
            <p:nvPr/>
          </p:nvSpPr>
          <p:spPr>
            <a:xfrm>
              <a:off x="6866496" y="490344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52" name="object 452" descr=""/>
            <p:cNvSpPr/>
            <p:nvPr/>
          </p:nvSpPr>
          <p:spPr>
            <a:xfrm>
              <a:off x="6866496" y="490344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53" name="object 453" descr=""/>
            <p:cNvSpPr/>
            <p:nvPr/>
          </p:nvSpPr>
          <p:spPr>
            <a:xfrm>
              <a:off x="6866496" y="491865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01" y="7620"/>
                  </a:lnTo>
                  <a:lnTo>
                    <a:pt x="5918" y="7620"/>
                  </a:lnTo>
                  <a:lnTo>
                    <a:pt x="7620" y="5918"/>
                  </a:lnTo>
                  <a:lnTo>
                    <a:pt x="7620" y="3810"/>
                  </a:lnTo>
                  <a:lnTo>
                    <a:pt x="7620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54" name="object 454" descr=""/>
            <p:cNvSpPr/>
            <p:nvPr/>
          </p:nvSpPr>
          <p:spPr>
            <a:xfrm>
              <a:off x="6866496" y="491865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14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14"/>
                  </a:lnTo>
                  <a:lnTo>
                    <a:pt x="0" y="3810"/>
                  </a:lnTo>
                  <a:lnTo>
                    <a:pt x="0" y="5918"/>
                  </a:lnTo>
                  <a:lnTo>
                    <a:pt x="1701" y="7620"/>
                  </a:lnTo>
                  <a:lnTo>
                    <a:pt x="3810" y="7620"/>
                  </a:lnTo>
                  <a:lnTo>
                    <a:pt x="5918" y="7620"/>
                  </a:lnTo>
                  <a:lnTo>
                    <a:pt x="7620" y="5918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55" name="object 455" descr=""/>
            <p:cNvSpPr/>
            <p:nvPr/>
          </p:nvSpPr>
          <p:spPr>
            <a:xfrm>
              <a:off x="6866496" y="493388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56" name="object 456" descr=""/>
            <p:cNvSpPr/>
            <p:nvPr/>
          </p:nvSpPr>
          <p:spPr>
            <a:xfrm>
              <a:off x="6866496" y="493388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57" name="object 457" descr=""/>
            <p:cNvSpPr/>
            <p:nvPr/>
          </p:nvSpPr>
          <p:spPr>
            <a:xfrm>
              <a:off x="6866496" y="494911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58" name="object 458" descr=""/>
            <p:cNvSpPr/>
            <p:nvPr/>
          </p:nvSpPr>
          <p:spPr>
            <a:xfrm>
              <a:off x="6866496" y="494911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59" name="object 459" descr=""/>
            <p:cNvSpPr/>
            <p:nvPr/>
          </p:nvSpPr>
          <p:spPr>
            <a:xfrm>
              <a:off x="6866496" y="496432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01" y="7620"/>
                  </a:lnTo>
                  <a:lnTo>
                    <a:pt x="5918" y="7620"/>
                  </a:lnTo>
                  <a:lnTo>
                    <a:pt x="7620" y="5918"/>
                  </a:lnTo>
                  <a:lnTo>
                    <a:pt x="7620" y="3810"/>
                  </a:lnTo>
                  <a:lnTo>
                    <a:pt x="7620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60" name="object 460" descr=""/>
            <p:cNvSpPr/>
            <p:nvPr/>
          </p:nvSpPr>
          <p:spPr>
            <a:xfrm>
              <a:off x="6866496" y="496432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14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14"/>
                  </a:lnTo>
                  <a:lnTo>
                    <a:pt x="0" y="3810"/>
                  </a:lnTo>
                  <a:lnTo>
                    <a:pt x="0" y="5918"/>
                  </a:lnTo>
                  <a:lnTo>
                    <a:pt x="1701" y="7620"/>
                  </a:lnTo>
                  <a:lnTo>
                    <a:pt x="3810" y="7620"/>
                  </a:lnTo>
                  <a:lnTo>
                    <a:pt x="5918" y="7620"/>
                  </a:lnTo>
                  <a:lnTo>
                    <a:pt x="7620" y="5918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61" name="object 461" descr=""/>
            <p:cNvSpPr/>
            <p:nvPr/>
          </p:nvSpPr>
          <p:spPr>
            <a:xfrm>
              <a:off x="6866496" y="497955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62" name="object 462" descr=""/>
            <p:cNvSpPr/>
            <p:nvPr/>
          </p:nvSpPr>
          <p:spPr>
            <a:xfrm>
              <a:off x="6866496" y="497955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63" name="object 463" descr=""/>
            <p:cNvSpPr/>
            <p:nvPr/>
          </p:nvSpPr>
          <p:spPr>
            <a:xfrm>
              <a:off x="6866496" y="499478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64" name="object 464" descr=""/>
            <p:cNvSpPr/>
            <p:nvPr/>
          </p:nvSpPr>
          <p:spPr>
            <a:xfrm>
              <a:off x="6866496" y="499478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65" name="object 465" descr=""/>
            <p:cNvSpPr/>
            <p:nvPr/>
          </p:nvSpPr>
          <p:spPr>
            <a:xfrm>
              <a:off x="6866496" y="500999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01" y="7620"/>
                  </a:lnTo>
                  <a:lnTo>
                    <a:pt x="5918" y="7620"/>
                  </a:lnTo>
                  <a:lnTo>
                    <a:pt x="7620" y="5918"/>
                  </a:lnTo>
                  <a:lnTo>
                    <a:pt x="7620" y="3810"/>
                  </a:lnTo>
                  <a:lnTo>
                    <a:pt x="7620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66" name="object 466" descr=""/>
            <p:cNvSpPr/>
            <p:nvPr/>
          </p:nvSpPr>
          <p:spPr>
            <a:xfrm>
              <a:off x="6866496" y="500999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14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14"/>
                  </a:lnTo>
                  <a:lnTo>
                    <a:pt x="0" y="3810"/>
                  </a:lnTo>
                  <a:lnTo>
                    <a:pt x="0" y="5918"/>
                  </a:lnTo>
                  <a:lnTo>
                    <a:pt x="1701" y="7620"/>
                  </a:lnTo>
                  <a:lnTo>
                    <a:pt x="3810" y="7620"/>
                  </a:lnTo>
                  <a:lnTo>
                    <a:pt x="5918" y="7620"/>
                  </a:lnTo>
                  <a:lnTo>
                    <a:pt x="7620" y="5918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67" name="object 467" descr=""/>
            <p:cNvSpPr/>
            <p:nvPr/>
          </p:nvSpPr>
          <p:spPr>
            <a:xfrm>
              <a:off x="6866496" y="502522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68" name="object 468" descr=""/>
            <p:cNvSpPr/>
            <p:nvPr/>
          </p:nvSpPr>
          <p:spPr>
            <a:xfrm>
              <a:off x="6866496" y="502522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69" name="object 469" descr=""/>
            <p:cNvSpPr/>
            <p:nvPr/>
          </p:nvSpPr>
          <p:spPr>
            <a:xfrm>
              <a:off x="6866496" y="504045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70" name="object 470" descr=""/>
            <p:cNvSpPr/>
            <p:nvPr/>
          </p:nvSpPr>
          <p:spPr>
            <a:xfrm>
              <a:off x="6866496" y="504045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09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71" name="object 471" descr=""/>
            <p:cNvSpPr/>
            <p:nvPr/>
          </p:nvSpPr>
          <p:spPr>
            <a:xfrm>
              <a:off x="6866496" y="505567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72" name="object 472" descr=""/>
            <p:cNvSpPr/>
            <p:nvPr/>
          </p:nvSpPr>
          <p:spPr>
            <a:xfrm>
              <a:off x="6866496" y="505567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73" name="object 473" descr=""/>
            <p:cNvSpPr/>
            <p:nvPr/>
          </p:nvSpPr>
          <p:spPr>
            <a:xfrm>
              <a:off x="6866496" y="507089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19"/>
                  </a:lnTo>
                  <a:lnTo>
                    <a:pt x="5918" y="7619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74" name="object 474" descr=""/>
            <p:cNvSpPr/>
            <p:nvPr/>
          </p:nvSpPr>
          <p:spPr>
            <a:xfrm>
              <a:off x="6866496" y="507089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19"/>
                  </a:lnTo>
                  <a:lnTo>
                    <a:pt x="3810" y="7619"/>
                  </a:lnTo>
                  <a:lnTo>
                    <a:pt x="5918" y="7619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75" name="object 475" descr=""/>
            <p:cNvSpPr/>
            <p:nvPr/>
          </p:nvSpPr>
          <p:spPr>
            <a:xfrm>
              <a:off x="6866496" y="508612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76" name="object 476" descr=""/>
            <p:cNvSpPr/>
            <p:nvPr/>
          </p:nvSpPr>
          <p:spPr>
            <a:xfrm>
              <a:off x="6866496" y="508612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09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77" name="object 477" descr=""/>
            <p:cNvSpPr/>
            <p:nvPr/>
          </p:nvSpPr>
          <p:spPr>
            <a:xfrm>
              <a:off x="6866496" y="510134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78" name="object 478" descr=""/>
            <p:cNvSpPr/>
            <p:nvPr/>
          </p:nvSpPr>
          <p:spPr>
            <a:xfrm>
              <a:off x="6866496" y="510134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79" name="object 479" descr=""/>
            <p:cNvSpPr/>
            <p:nvPr/>
          </p:nvSpPr>
          <p:spPr>
            <a:xfrm>
              <a:off x="6866496" y="511656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19"/>
                  </a:lnTo>
                  <a:lnTo>
                    <a:pt x="5918" y="7619"/>
                  </a:lnTo>
                  <a:lnTo>
                    <a:pt x="7620" y="5905"/>
                  </a:lnTo>
                  <a:lnTo>
                    <a:pt x="7620" y="3809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80" name="object 480" descr=""/>
            <p:cNvSpPr/>
            <p:nvPr/>
          </p:nvSpPr>
          <p:spPr>
            <a:xfrm>
              <a:off x="6866496" y="511656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09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01" y="7619"/>
                  </a:lnTo>
                  <a:lnTo>
                    <a:pt x="3810" y="7619"/>
                  </a:lnTo>
                  <a:lnTo>
                    <a:pt x="5918" y="7619"/>
                  </a:lnTo>
                  <a:lnTo>
                    <a:pt x="7620" y="5905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81" name="object 481" descr=""/>
            <p:cNvSpPr/>
            <p:nvPr/>
          </p:nvSpPr>
          <p:spPr>
            <a:xfrm>
              <a:off x="6866496" y="513179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82" name="object 482" descr=""/>
            <p:cNvSpPr/>
            <p:nvPr/>
          </p:nvSpPr>
          <p:spPr>
            <a:xfrm>
              <a:off x="6866496" y="513179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83" name="object 483" descr=""/>
            <p:cNvSpPr/>
            <p:nvPr/>
          </p:nvSpPr>
          <p:spPr>
            <a:xfrm>
              <a:off x="6866496" y="514701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84" name="object 484" descr=""/>
            <p:cNvSpPr/>
            <p:nvPr/>
          </p:nvSpPr>
          <p:spPr>
            <a:xfrm>
              <a:off x="6866496" y="514701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85" name="object 485" descr=""/>
            <p:cNvSpPr/>
            <p:nvPr/>
          </p:nvSpPr>
          <p:spPr>
            <a:xfrm>
              <a:off x="6866496" y="516223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01" y="7619"/>
                  </a:lnTo>
                  <a:lnTo>
                    <a:pt x="5918" y="7619"/>
                  </a:lnTo>
                  <a:lnTo>
                    <a:pt x="7620" y="5918"/>
                  </a:lnTo>
                  <a:lnTo>
                    <a:pt x="7620" y="3809"/>
                  </a:lnTo>
                  <a:lnTo>
                    <a:pt x="7620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86" name="object 486" descr=""/>
            <p:cNvSpPr/>
            <p:nvPr/>
          </p:nvSpPr>
          <p:spPr>
            <a:xfrm>
              <a:off x="6866496" y="516223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09"/>
                  </a:moveTo>
                  <a:lnTo>
                    <a:pt x="7620" y="1714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14"/>
                  </a:lnTo>
                  <a:lnTo>
                    <a:pt x="0" y="3809"/>
                  </a:lnTo>
                  <a:lnTo>
                    <a:pt x="0" y="5918"/>
                  </a:lnTo>
                  <a:lnTo>
                    <a:pt x="1701" y="7619"/>
                  </a:lnTo>
                  <a:lnTo>
                    <a:pt x="3810" y="7619"/>
                  </a:lnTo>
                  <a:lnTo>
                    <a:pt x="5918" y="7619"/>
                  </a:lnTo>
                  <a:lnTo>
                    <a:pt x="7620" y="5918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87" name="object 487" descr=""/>
            <p:cNvSpPr/>
            <p:nvPr/>
          </p:nvSpPr>
          <p:spPr>
            <a:xfrm>
              <a:off x="6866496" y="517745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88" name="object 488" descr=""/>
            <p:cNvSpPr/>
            <p:nvPr/>
          </p:nvSpPr>
          <p:spPr>
            <a:xfrm>
              <a:off x="6866496" y="517745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89" name="object 489" descr=""/>
            <p:cNvSpPr/>
            <p:nvPr/>
          </p:nvSpPr>
          <p:spPr>
            <a:xfrm>
              <a:off x="6866496" y="519268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90" name="object 490" descr=""/>
            <p:cNvSpPr/>
            <p:nvPr/>
          </p:nvSpPr>
          <p:spPr>
            <a:xfrm>
              <a:off x="6866496" y="519268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91" name="object 491" descr=""/>
            <p:cNvSpPr/>
            <p:nvPr/>
          </p:nvSpPr>
          <p:spPr>
            <a:xfrm>
              <a:off x="6866496" y="520790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01" y="7619"/>
                  </a:lnTo>
                  <a:lnTo>
                    <a:pt x="5918" y="7619"/>
                  </a:lnTo>
                  <a:lnTo>
                    <a:pt x="7620" y="5918"/>
                  </a:lnTo>
                  <a:lnTo>
                    <a:pt x="7620" y="3809"/>
                  </a:lnTo>
                  <a:lnTo>
                    <a:pt x="7620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92" name="object 492" descr=""/>
            <p:cNvSpPr/>
            <p:nvPr/>
          </p:nvSpPr>
          <p:spPr>
            <a:xfrm>
              <a:off x="6866496" y="520790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09"/>
                  </a:moveTo>
                  <a:lnTo>
                    <a:pt x="7620" y="1714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14"/>
                  </a:lnTo>
                  <a:lnTo>
                    <a:pt x="0" y="3809"/>
                  </a:lnTo>
                  <a:lnTo>
                    <a:pt x="0" y="5918"/>
                  </a:lnTo>
                  <a:lnTo>
                    <a:pt x="1701" y="7619"/>
                  </a:lnTo>
                  <a:lnTo>
                    <a:pt x="3810" y="7619"/>
                  </a:lnTo>
                  <a:lnTo>
                    <a:pt x="5918" y="7619"/>
                  </a:lnTo>
                  <a:lnTo>
                    <a:pt x="7620" y="5918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93" name="object 493" descr=""/>
            <p:cNvSpPr/>
            <p:nvPr/>
          </p:nvSpPr>
          <p:spPr>
            <a:xfrm>
              <a:off x="6866496" y="522312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94" name="object 494" descr=""/>
            <p:cNvSpPr/>
            <p:nvPr/>
          </p:nvSpPr>
          <p:spPr>
            <a:xfrm>
              <a:off x="6866496" y="522312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95" name="object 495" descr=""/>
            <p:cNvSpPr/>
            <p:nvPr/>
          </p:nvSpPr>
          <p:spPr>
            <a:xfrm>
              <a:off x="6866496" y="523835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96" name="object 496" descr=""/>
            <p:cNvSpPr/>
            <p:nvPr/>
          </p:nvSpPr>
          <p:spPr>
            <a:xfrm>
              <a:off x="6866496" y="523835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97" name="object 497" descr=""/>
            <p:cNvSpPr/>
            <p:nvPr/>
          </p:nvSpPr>
          <p:spPr>
            <a:xfrm>
              <a:off x="6866496" y="525357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01" y="7620"/>
                  </a:lnTo>
                  <a:lnTo>
                    <a:pt x="5918" y="7620"/>
                  </a:lnTo>
                  <a:lnTo>
                    <a:pt x="7620" y="5918"/>
                  </a:lnTo>
                  <a:lnTo>
                    <a:pt x="7620" y="3810"/>
                  </a:lnTo>
                  <a:lnTo>
                    <a:pt x="7620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98" name="object 498" descr=""/>
            <p:cNvSpPr/>
            <p:nvPr/>
          </p:nvSpPr>
          <p:spPr>
            <a:xfrm>
              <a:off x="6866496" y="525357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14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14"/>
                  </a:lnTo>
                  <a:lnTo>
                    <a:pt x="0" y="3810"/>
                  </a:lnTo>
                  <a:lnTo>
                    <a:pt x="0" y="5918"/>
                  </a:lnTo>
                  <a:lnTo>
                    <a:pt x="1701" y="7620"/>
                  </a:lnTo>
                  <a:lnTo>
                    <a:pt x="3810" y="7620"/>
                  </a:lnTo>
                  <a:lnTo>
                    <a:pt x="5918" y="7620"/>
                  </a:lnTo>
                  <a:lnTo>
                    <a:pt x="7620" y="5918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99" name="object 499" descr=""/>
            <p:cNvSpPr/>
            <p:nvPr/>
          </p:nvSpPr>
          <p:spPr>
            <a:xfrm>
              <a:off x="6866496" y="526879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20"/>
                  </a:lnTo>
                  <a:lnTo>
                    <a:pt x="5918" y="7620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00" name="object 500" descr=""/>
            <p:cNvSpPr/>
            <p:nvPr/>
          </p:nvSpPr>
          <p:spPr>
            <a:xfrm>
              <a:off x="6866496" y="526879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20"/>
                  </a:lnTo>
                  <a:lnTo>
                    <a:pt x="3810" y="7620"/>
                  </a:lnTo>
                  <a:lnTo>
                    <a:pt x="5918" y="7620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01" name="object 501" descr=""/>
            <p:cNvSpPr/>
            <p:nvPr/>
          </p:nvSpPr>
          <p:spPr>
            <a:xfrm>
              <a:off x="6866496" y="528402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02" name="object 502" descr=""/>
            <p:cNvSpPr/>
            <p:nvPr/>
          </p:nvSpPr>
          <p:spPr>
            <a:xfrm>
              <a:off x="6866496" y="528402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03" name="object 503" descr=""/>
            <p:cNvSpPr/>
            <p:nvPr/>
          </p:nvSpPr>
          <p:spPr>
            <a:xfrm>
              <a:off x="6866496" y="529925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04" name="object 504" descr=""/>
            <p:cNvSpPr/>
            <p:nvPr/>
          </p:nvSpPr>
          <p:spPr>
            <a:xfrm>
              <a:off x="6866496" y="529925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05" name="object 505" descr=""/>
            <p:cNvSpPr/>
            <p:nvPr/>
          </p:nvSpPr>
          <p:spPr>
            <a:xfrm>
              <a:off x="6866496" y="531446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20"/>
                  </a:lnTo>
                  <a:lnTo>
                    <a:pt x="5918" y="7620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06" name="object 506" descr=""/>
            <p:cNvSpPr/>
            <p:nvPr/>
          </p:nvSpPr>
          <p:spPr>
            <a:xfrm>
              <a:off x="6866496" y="531446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20"/>
                  </a:lnTo>
                  <a:lnTo>
                    <a:pt x="3810" y="7620"/>
                  </a:lnTo>
                  <a:lnTo>
                    <a:pt x="5918" y="7620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07" name="object 507" descr=""/>
            <p:cNvSpPr/>
            <p:nvPr/>
          </p:nvSpPr>
          <p:spPr>
            <a:xfrm>
              <a:off x="6866496" y="532969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08" name="object 508" descr=""/>
            <p:cNvSpPr/>
            <p:nvPr/>
          </p:nvSpPr>
          <p:spPr>
            <a:xfrm>
              <a:off x="6866496" y="532969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09" name="object 509" descr=""/>
            <p:cNvSpPr/>
            <p:nvPr/>
          </p:nvSpPr>
          <p:spPr>
            <a:xfrm>
              <a:off x="6866496" y="534492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10" name="object 510" descr=""/>
            <p:cNvSpPr/>
            <p:nvPr/>
          </p:nvSpPr>
          <p:spPr>
            <a:xfrm>
              <a:off x="6866496" y="534492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11" name="object 511" descr=""/>
            <p:cNvSpPr/>
            <p:nvPr/>
          </p:nvSpPr>
          <p:spPr>
            <a:xfrm>
              <a:off x="6866496" y="536013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20"/>
                  </a:lnTo>
                  <a:lnTo>
                    <a:pt x="5918" y="7620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12" name="object 512" descr=""/>
            <p:cNvSpPr/>
            <p:nvPr/>
          </p:nvSpPr>
          <p:spPr>
            <a:xfrm>
              <a:off x="6866496" y="536013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20"/>
                  </a:lnTo>
                  <a:lnTo>
                    <a:pt x="3810" y="7620"/>
                  </a:lnTo>
                  <a:lnTo>
                    <a:pt x="5918" y="7620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13" name="object 513" descr=""/>
            <p:cNvSpPr/>
            <p:nvPr/>
          </p:nvSpPr>
          <p:spPr>
            <a:xfrm>
              <a:off x="6866496" y="537536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14" name="object 514" descr=""/>
            <p:cNvSpPr/>
            <p:nvPr/>
          </p:nvSpPr>
          <p:spPr>
            <a:xfrm>
              <a:off x="6866496" y="537536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15" name="object 515" descr=""/>
            <p:cNvSpPr/>
            <p:nvPr/>
          </p:nvSpPr>
          <p:spPr>
            <a:xfrm>
              <a:off x="6866496" y="539059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16" name="object 516" descr=""/>
            <p:cNvSpPr/>
            <p:nvPr/>
          </p:nvSpPr>
          <p:spPr>
            <a:xfrm>
              <a:off x="6866496" y="539059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17" name="object 517" descr=""/>
            <p:cNvSpPr/>
            <p:nvPr/>
          </p:nvSpPr>
          <p:spPr>
            <a:xfrm>
              <a:off x="6866496" y="540580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01" y="7620"/>
                  </a:lnTo>
                  <a:lnTo>
                    <a:pt x="5918" y="7620"/>
                  </a:lnTo>
                  <a:lnTo>
                    <a:pt x="7620" y="5918"/>
                  </a:lnTo>
                  <a:lnTo>
                    <a:pt x="7620" y="3810"/>
                  </a:lnTo>
                  <a:lnTo>
                    <a:pt x="7620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18" name="object 518" descr=""/>
            <p:cNvSpPr/>
            <p:nvPr/>
          </p:nvSpPr>
          <p:spPr>
            <a:xfrm>
              <a:off x="6866496" y="540580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14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14"/>
                  </a:lnTo>
                  <a:lnTo>
                    <a:pt x="0" y="3810"/>
                  </a:lnTo>
                  <a:lnTo>
                    <a:pt x="0" y="5918"/>
                  </a:lnTo>
                  <a:lnTo>
                    <a:pt x="1701" y="7620"/>
                  </a:lnTo>
                  <a:lnTo>
                    <a:pt x="3810" y="7620"/>
                  </a:lnTo>
                  <a:lnTo>
                    <a:pt x="5918" y="7620"/>
                  </a:lnTo>
                  <a:lnTo>
                    <a:pt x="7620" y="5918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19" name="object 519" descr=""/>
            <p:cNvSpPr/>
            <p:nvPr/>
          </p:nvSpPr>
          <p:spPr>
            <a:xfrm>
              <a:off x="6866496" y="542103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20" name="object 520" descr=""/>
            <p:cNvSpPr/>
            <p:nvPr/>
          </p:nvSpPr>
          <p:spPr>
            <a:xfrm>
              <a:off x="6866496" y="542103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21" name="object 521" descr=""/>
            <p:cNvSpPr/>
            <p:nvPr/>
          </p:nvSpPr>
          <p:spPr>
            <a:xfrm>
              <a:off x="6866496" y="543626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22" name="object 522" descr=""/>
            <p:cNvSpPr/>
            <p:nvPr/>
          </p:nvSpPr>
          <p:spPr>
            <a:xfrm>
              <a:off x="6866496" y="543626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23" name="object 523" descr=""/>
            <p:cNvSpPr/>
            <p:nvPr/>
          </p:nvSpPr>
          <p:spPr>
            <a:xfrm>
              <a:off x="6866496" y="545147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01" y="7620"/>
                  </a:lnTo>
                  <a:lnTo>
                    <a:pt x="5918" y="7620"/>
                  </a:lnTo>
                  <a:lnTo>
                    <a:pt x="7620" y="5918"/>
                  </a:lnTo>
                  <a:lnTo>
                    <a:pt x="7620" y="3810"/>
                  </a:lnTo>
                  <a:lnTo>
                    <a:pt x="7620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24" name="object 524" descr=""/>
            <p:cNvSpPr/>
            <p:nvPr/>
          </p:nvSpPr>
          <p:spPr>
            <a:xfrm>
              <a:off x="6866496" y="545147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14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14"/>
                  </a:lnTo>
                  <a:lnTo>
                    <a:pt x="0" y="3810"/>
                  </a:lnTo>
                  <a:lnTo>
                    <a:pt x="0" y="5918"/>
                  </a:lnTo>
                  <a:lnTo>
                    <a:pt x="1701" y="7620"/>
                  </a:lnTo>
                  <a:lnTo>
                    <a:pt x="3810" y="7620"/>
                  </a:lnTo>
                  <a:lnTo>
                    <a:pt x="5918" y="7620"/>
                  </a:lnTo>
                  <a:lnTo>
                    <a:pt x="7620" y="5918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25" name="object 525" descr=""/>
            <p:cNvSpPr/>
            <p:nvPr/>
          </p:nvSpPr>
          <p:spPr>
            <a:xfrm>
              <a:off x="6866496" y="546670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26" name="object 526" descr=""/>
            <p:cNvSpPr/>
            <p:nvPr/>
          </p:nvSpPr>
          <p:spPr>
            <a:xfrm>
              <a:off x="6866496" y="546670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27" name="object 527" descr=""/>
            <p:cNvSpPr/>
            <p:nvPr/>
          </p:nvSpPr>
          <p:spPr>
            <a:xfrm>
              <a:off x="6866496" y="548192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28" name="object 528" descr=""/>
            <p:cNvSpPr/>
            <p:nvPr/>
          </p:nvSpPr>
          <p:spPr>
            <a:xfrm>
              <a:off x="6866496" y="548192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29" name="object 529" descr=""/>
            <p:cNvSpPr/>
            <p:nvPr/>
          </p:nvSpPr>
          <p:spPr>
            <a:xfrm>
              <a:off x="6866496" y="549714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01" y="7620"/>
                  </a:lnTo>
                  <a:lnTo>
                    <a:pt x="5918" y="7620"/>
                  </a:lnTo>
                  <a:lnTo>
                    <a:pt x="7620" y="5918"/>
                  </a:lnTo>
                  <a:lnTo>
                    <a:pt x="7620" y="3810"/>
                  </a:lnTo>
                  <a:lnTo>
                    <a:pt x="7620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30" name="object 530" descr=""/>
            <p:cNvSpPr/>
            <p:nvPr/>
          </p:nvSpPr>
          <p:spPr>
            <a:xfrm>
              <a:off x="6866496" y="549714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14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14"/>
                  </a:lnTo>
                  <a:lnTo>
                    <a:pt x="0" y="3810"/>
                  </a:lnTo>
                  <a:lnTo>
                    <a:pt x="0" y="5918"/>
                  </a:lnTo>
                  <a:lnTo>
                    <a:pt x="1701" y="7620"/>
                  </a:lnTo>
                  <a:lnTo>
                    <a:pt x="3810" y="7620"/>
                  </a:lnTo>
                  <a:lnTo>
                    <a:pt x="5918" y="7620"/>
                  </a:lnTo>
                  <a:lnTo>
                    <a:pt x="7620" y="5918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31" name="object 531" descr=""/>
            <p:cNvSpPr/>
            <p:nvPr/>
          </p:nvSpPr>
          <p:spPr>
            <a:xfrm>
              <a:off x="6866496" y="551237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19"/>
                  </a:lnTo>
                  <a:lnTo>
                    <a:pt x="5918" y="7619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32" name="object 532" descr=""/>
            <p:cNvSpPr/>
            <p:nvPr/>
          </p:nvSpPr>
          <p:spPr>
            <a:xfrm>
              <a:off x="6866496" y="551237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19"/>
                  </a:lnTo>
                  <a:lnTo>
                    <a:pt x="3810" y="7619"/>
                  </a:lnTo>
                  <a:lnTo>
                    <a:pt x="5918" y="7619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33" name="object 533" descr=""/>
            <p:cNvSpPr/>
            <p:nvPr/>
          </p:nvSpPr>
          <p:spPr>
            <a:xfrm>
              <a:off x="6866496" y="552759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34" name="object 534" descr=""/>
            <p:cNvSpPr/>
            <p:nvPr/>
          </p:nvSpPr>
          <p:spPr>
            <a:xfrm>
              <a:off x="6866496" y="552759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09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35" name="object 535" descr=""/>
            <p:cNvSpPr/>
            <p:nvPr/>
          </p:nvSpPr>
          <p:spPr>
            <a:xfrm>
              <a:off x="6866496" y="554282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36" name="object 536" descr=""/>
            <p:cNvSpPr/>
            <p:nvPr/>
          </p:nvSpPr>
          <p:spPr>
            <a:xfrm>
              <a:off x="6866496" y="554282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37" name="object 537" descr=""/>
            <p:cNvSpPr/>
            <p:nvPr/>
          </p:nvSpPr>
          <p:spPr>
            <a:xfrm>
              <a:off x="6866496" y="555804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19"/>
                  </a:lnTo>
                  <a:lnTo>
                    <a:pt x="5918" y="7619"/>
                  </a:lnTo>
                  <a:lnTo>
                    <a:pt x="7620" y="5905"/>
                  </a:lnTo>
                  <a:lnTo>
                    <a:pt x="7620" y="3809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38" name="object 538" descr=""/>
            <p:cNvSpPr/>
            <p:nvPr/>
          </p:nvSpPr>
          <p:spPr>
            <a:xfrm>
              <a:off x="6866496" y="555804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09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01" y="7619"/>
                  </a:lnTo>
                  <a:lnTo>
                    <a:pt x="3810" y="7619"/>
                  </a:lnTo>
                  <a:lnTo>
                    <a:pt x="5918" y="7619"/>
                  </a:lnTo>
                  <a:lnTo>
                    <a:pt x="7620" y="5905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39" name="object 539" descr=""/>
            <p:cNvSpPr/>
            <p:nvPr/>
          </p:nvSpPr>
          <p:spPr>
            <a:xfrm>
              <a:off x="6866496" y="557326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40" name="object 540" descr=""/>
            <p:cNvSpPr/>
            <p:nvPr/>
          </p:nvSpPr>
          <p:spPr>
            <a:xfrm>
              <a:off x="6866496" y="557326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41" name="object 541" descr=""/>
            <p:cNvSpPr/>
            <p:nvPr/>
          </p:nvSpPr>
          <p:spPr>
            <a:xfrm>
              <a:off x="6866496" y="558849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42" name="object 542" descr=""/>
            <p:cNvSpPr/>
            <p:nvPr/>
          </p:nvSpPr>
          <p:spPr>
            <a:xfrm>
              <a:off x="6866496" y="558849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43" name="object 543" descr=""/>
            <p:cNvSpPr/>
            <p:nvPr/>
          </p:nvSpPr>
          <p:spPr>
            <a:xfrm>
              <a:off x="6866496" y="560370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14"/>
                  </a:lnTo>
                  <a:lnTo>
                    <a:pt x="0" y="5905"/>
                  </a:lnTo>
                  <a:lnTo>
                    <a:pt x="1701" y="7619"/>
                  </a:lnTo>
                  <a:lnTo>
                    <a:pt x="5918" y="7619"/>
                  </a:lnTo>
                  <a:lnTo>
                    <a:pt x="7620" y="5905"/>
                  </a:lnTo>
                  <a:lnTo>
                    <a:pt x="7620" y="3809"/>
                  </a:lnTo>
                  <a:lnTo>
                    <a:pt x="7620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44" name="object 544" descr=""/>
            <p:cNvSpPr/>
            <p:nvPr/>
          </p:nvSpPr>
          <p:spPr>
            <a:xfrm>
              <a:off x="6866496" y="560370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09"/>
                  </a:moveTo>
                  <a:lnTo>
                    <a:pt x="7620" y="1714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14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01" y="7619"/>
                  </a:lnTo>
                  <a:lnTo>
                    <a:pt x="3810" y="7619"/>
                  </a:lnTo>
                  <a:lnTo>
                    <a:pt x="5918" y="7619"/>
                  </a:lnTo>
                  <a:lnTo>
                    <a:pt x="7620" y="5905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45" name="object 545" descr=""/>
            <p:cNvSpPr/>
            <p:nvPr/>
          </p:nvSpPr>
          <p:spPr>
            <a:xfrm>
              <a:off x="6866496" y="561893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46" name="object 546" descr=""/>
            <p:cNvSpPr/>
            <p:nvPr/>
          </p:nvSpPr>
          <p:spPr>
            <a:xfrm>
              <a:off x="6866496" y="561893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47" name="object 547" descr=""/>
            <p:cNvSpPr/>
            <p:nvPr/>
          </p:nvSpPr>
          <p:spPr>
            <a:xfrm>
              <a:off x="6866496" y="563416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48" name="object 548" descr=""/>
            <p:cNvSpPr/>
            <p:nvPr/>
          </p:nvSpPr>
          <p:spPr>
            <a:xfrm>
              <a:off x="6866496" y="563416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49" name="object 549" descr=""/>
            <p:cNvSpPr/>
            <p:nvPr/>
          </p:nvSpPr>
          <p:spPr>
            <a:xfrm>
              <a:off x="6866496" y="564937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01" y="7619"/>
                  </a:lnTo>
                  <a:lnTo>
                    <a:pt x="5918" y="7619"/>
                  </a:lnTo>
                  <a:lnTo>
                    <a:pt x="7620" y="5918"/>
                  </a:lnTo>
                  <a:lnTo>
                    <a:pt x="7620" y="3809"/>
                  </a:lnTo>
                  <a:lnTo>
                    <a:pt x="7620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50" name="object 550" descr=""/>
            <p:cNvSpPr/>
            <p:nvPr/>
          </p:nvSpPr>
          <p:spPr>
            <a:xfrm>
              <a:off x="6866496" y="564937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09"/>
                  </a:moveTo>
                  <a:lnTo>
                    <a:pt x="7620" y="1714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14"/>
                  </a:lnTo>
                  <a:lnTo>
                    <a:pt x="0" y="3809"/>
                  </a:lnTo>
                  <a:lnTo>
                    <a:pt x="0" y="5918"/>
                  </a:lnTo>
                  <a:lnTo>
                    <a:pt x="1701" y="7619"/>
                  </a:lnTo>
                  <a:lnTo>
                    <a:pt x="3810" y="7619"/>
                  </a:lnTo>
                  <a:lnTo>
                    <a:pt x="5918" y="7619"/>
                  </a:lnTo>
                  <a:lnTo>
                    <a:pt x="7620" y="5918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51" name="object 551" descr=""/>
            <p:cNvSpPr/>
            <p:nvPr/>
          </p:nvSpPr>
          <p:spPr>
            <a:xfrm>
              <a:off x="6866496" y="566460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52" name="object 552" descr=""/>
            <p:cNvSpPr/>
            <p:nvPr/>
          </p:nvSpPr>
          <p:spPr>
            <a:xfrm>
              <a:off x="6866496" y="566460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53" name="object 553" descr=""/>
            <p:cNvSpPr/>
            <p:nvPr/>
          </p:nvSpPr>
          <p:spPr>
            <a:xfrm>
              <a:off x="6866496" y="567983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54" name="object 554" descr=""/>
            <p:cNvSpPr/>
            <p:nvPr/>
          </p:nvSpPr>
          <p:spPr>
            <a:xfrm>
              <a:off x="6866496" y="567983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55" name="object 555" descr=""/>
            <p:cNvSpPr/>
            <p:nvPr/>
          </p:nvSpPr>
          <p:spPr>
            <a:xfrm>
              <a:off x="6866496" y="569504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01" y="7620"/>
                  </a:lnTo>
                  <a:lnTo>
                    <a:pt x="5918" y="7620"/>
                  </a:lnTo>
                  <a:lnTo>
                    <a:pt x="7620" y="5918"/>
                  </a:lnTo>
                  <a:lnTo>
                    <a:pt x="7620" y="3810"/>
                  </a:lnTo>
                  <a:lnTo>
                    <a:pt x="7620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56" name="object 556" descr=""/>
            <p:cNvSpPr/>
            <p:nvPr/>
          </p:nvSpPr>
          <p:spPr>
            <a:xfrm>
              <a:off x="6866496" y="569504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14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14"/>
                  </a:lnTo>
                  <a:lnTo>
                    <a:pt x="0" y="3810"/>
                  </a:lnTo>
                  <a:lnTo>
                    <a:pt x="0" y="5918"/>
                  </a:lnTo>
                  <a:lnTo>
                    <a:pt x="1701" y="7620"/>
                  </a:lnTo>
                  <a:lnTo>
                    <a:pt x="3810" y="7620"/>
                  </a:lnTo>
                  <a:lnTo>
                    <a:pt x="5918" y="7620"/>
                  </a:lnTo>
                  <a:lnTo>
                    <a:pt x="7620" y="5918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57" name="object 557" descr=""/>
            <p:cNvSpPr/>
            <p:nvPr/>
          </p:nvSpPr>
          <p:spPr>
            <a:xfrm>
              <a:off x="6866496" y="571027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58" name="object 558" descr=""/>
            <p:cNvSpPr/>
            <p:nvPr/>
          </p:nvSpPr>
          <p:spPr>
            <a:xfrm>
              <a:off x="6866496" y="571027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59" name="object 559" descr=""/>
            <p:cNvSpPr/>
            <p:nvPr/>
          </p:nvSpPr>
          <p:spPr>
            <a:xfrm>
              <a:off x="6866496" y="572550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60" name="object 560" descr=""/>
            <p:cNvSpPr/>
            <p:nvPr/>
          </p:nvSpPr>
          <p:spPr>
            <a:xfrm>
              <a:off x="6866496" y="572550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61" name="object 561" descr=""/>
            <p:cNvSpPr/>
            <p:nvPr/>
          </p:nvSpPr>
          <p:spPr>
            <a:xfrm>
              <a:off x="6866496" y="574073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62" name="object 562" descr=""/>
            <p:cNvSpPr/>
            <p:nvPr/>
          </p:nvSpPr>
          <p:spPr>
            <a:xfrm>
              <a:off x="6866496" y="574073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63" name="object 563" descr=""/>
            <p:cNvSpPr/>
            <p:nvPr/>
          </p:nvSpPr>
          <p:spPr>
            <a:xfrm>
              <a:off x="6866496" y="575594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20"/>
                  </a:lnTo>
                  <a:lnTo>
                    <a:pt x="5918" y="7620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64" name="object 564" descr=""/>
            <p:cNvSpPr/>
            <p:nvPr/>
          </p:nvSpPr>
          <p:spPr>
            <a:xfrm>
              <a:off x="6866496" y="575594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20"/>
                  </a:lnTo>
                  <a:lnTo>
                    <a:pt x="3810" y="7620"/>
                  </a:lnTo>
                  <a:lnTo>
                    <a:pt x="5918" y="7620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65" name="object 565" descr=""/>
            <p:cNvSpPr/>
            <p:nvPr/>
          </p:nvSpPr>
          <p:spPr>
            <a:xfrm>
              <a:off x="6866496" y="577117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66" name="object 566" descr=""/>
            <p:cNvSpPr/>
            <p:nvPr/>
          </p:nvSpPr>
          <p:spPr>
            <a:xfrm>
              <a:off x="6866496" y="577117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67" name="object 567" descr=""/>
            <p:cNvSpPr/>
            <p:nvPr/>
          </p:nvSpPr>
          <p:spPr>
            <a:xfrm>
              <a:off x="6866496" y="578639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68" name="object 568" descr=""/>
            <p:cNvSpPr/>
            <p:nvPr/>
          </p:nvSpPr>
          <p:spPr>
            <a:xfrm>
              <a:off x="6866496" y="578639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69" name="object 569" descr=""/>
            <p:cNvSpPr/>
            <p:nvPr/>
          </p:nvSpPr>
          <p:spPr>
            <a:xfrm>
              <a:off x="6866496" y="580161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20"/>
                  </a:lnTo>
                  <a:lnTo>
                    <a:pt x="5918" y="7620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70" name="object 570" descr=""/>
            <p:cNvSpPr/>
            <p:nvPr/>
          </p:nvSpPr>
          <p:spPr>
            <a:xfrm>
              <a:off x="6866496" y="580161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20"/>
                  </a:lnTo>
                  <a:lnTo>
                    <a:pt x="3810" y="7620"/>
                  </a:lnTo>
                  <a:lnTo>
                    <a:pt x="5918" y="7620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71" name="object 571" descr=""/>
            <p:cNvSpPr/>
            <p:nvPr/>
          </p:nvSpPr>
          <p:spPr>
            <a:xfrm>
              <a:off x="6866496" y="581684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72" name="object 572" descr=""/>
            <p:cNvSpPr/>
            <p:nvPr/>
          </p:nvSpPr>
          <p:spPr>
            <a:xfrm>
              <a:off x="6866496" y="581684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73" name="object 573" descr=""/>
            <p:cNvSpPr/>
            <p:nvPr/>
          </p:nvSpPr>
          <p:spPr>
            <a:xfrm>
              <a:off x="6866496" y="583206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74" name="object 574" descr=""/>
            <p:cNvSpPr/>
            <p:nvPr/>
          </p:nvSpPr>
          <p:spPr>
            <a:xfrm>
              <a:off x="6866496" y="583206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75" name="object 575" descr=""/>
            <p:cNvSpPr/>
            <p:nvPr/>
          </p:nvSpPr>
          <p:spPr>
            <a:xfrm>
              <a:off x="6866496" y="584728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01" y="7620"/>
                  </a:lnTo>
                  <a:lnTo>
                    <a:pt x="5918" y="7620"/>
                  </a:lnTo>
                  <a:lnTo>
                    <a:pt x="7620" y="5918"/>
                  </a:lnTo>
                  <a:lnTo>
                    <a:pt x="7620" y="3810"/>
                  </a:lnTo>
                  <a:lnTo>
                    <a:pt x="7620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76" name="object 576" descr=""/>
            <p:cNvSpPr/>
            <p:nvPr/>
          </p:nvSpPr>
          <p:spPr>
            <a:xfrm>
              <a:off x="6866496" y="584728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14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14"/>
                  </a:lnTo>
                  <a:lnTo>
                    <a:pt x="0" y="3810"/>
                  </a:lnTo>
                  <a:lnTo>
                    <a:pt x="0" y="5918"/>
                  </a:lnTo>
                  <a:lnTo>
                    <a:pt x="1701" y="7620"/>
                  </a:lnTo>
                  <a:lnTo>
                    <a:pt x="3810" y="7620"/>
                  </a:lnTo>
                  <a:lnTo>
                    <a:pt x="5918" y="7620"/>
                  </a:lnTo>
                  <a:lnTo>
                    <a:pt x="7620" y="5918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77" name="object 577" descr=""/>
            <p:cNvSpPr/>
            <p:nvPr/>
          </p:nvSpPr>
          <p:spPr>
            <a:xfrm>
              <a:off x="6866496" y="586251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78" name="object 578" descr=""/>
            <p:cNvSpPr/>
            <p:nvPr/>
          </p:nvSpPr>
          <p:spPr>
            <a:xfrm>
              <a:off x="6866496" y="586251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79" name="object 579" descr=""/>
            <p:cNvSpPr/>
            <p:nvPr/>
          </p:nvSpPr>
          <p:spPr>
            <a:xfrm>
              <a:off x="6866496" y="587773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80" name="object 580" descr=""/>
            <p:cNvSpPr/>
            <p:nvPr/>
          </p:nvSpPr>
          <p:spPr>
            <a:xfrm>
              <a:off x="6866496" y="587773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81" name="object 581" descr=""/>
            <p:cNvSpPr/>
            <p:nvPr/>
          </p:nvSpPr>
          <p:spPr>
            <a:xfrm>
              <a:off x="6866496" y="589295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01" y="7620"/>
                  </a:lnTo>
                  <a:lnTo>
                    <a:pt x="5918" y="7620"/>
                  </a:lnTo>
                  <a:lnTo>
                    <a:pt x="7620" y="5918"/>
                  </a:lnTo>
                  <a:lnTo>
                    <a:pt x="7620" y="3810"/>
                  </a:lnTo>
                  <a:lnTo>
                    <a:pt x="7620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82" name="object 582" descr=""/>
            <p:cNvSpPr/>
            <p:nvPr/>
          </p:nvSpPr>
          <p:spPr>
            <a:xfrm>
              <a:off x="6866496" y="589295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14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14"/>
                  </a:lnTo>
                  <a:lnTo>
                    <a:pt x="0" y="3810"/>
                  </a:lnTo>
                  <a:lnTo>
                    <a:pt x="0" y="5918"/>
                  </a:lnTo>
                  <a:lnTo>
                    <a:pt x="1701" y="7620"/>
                  </a:lnTo>
                  <a:lnTo>
                    <a:pt x="3810" y="7620"/>
                  </a:lnTo>
                  <a:lnTo>
                    <a:pt x="5918" y="7620"/>
                  </a:lnTo>
                  <a:lnTo>
                    <a:pt x="7620" y="5918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83" name="object 583" descr=""/>
            <p:cNvSpPr/>
            <p:nvPr/>
          </p:nvSpPr>
          <p:spPr>
            <a:xfrm>
              <a:off x="6866496" y="590817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84" name="object 584" descr=""/>
            <p:cNvSpPr/>
            <p:nvPr/>
          </p:nvSpPr>
          <p:spPr>
            <a:xfrm>
              <a:off x="6866496" y="590817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85" name="object 585" descr=""/>
            <p:cNvSpPr/>
            <p:nvPr/>
          </p:nvSpPr>
          <p:spPr>
            <a:xfrm>
              <a:off x="6866496" y="592340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86" name="object 586" descr=""/>
            <p:cNvSpPr/>
            <p:nvPr/>
          </p:nvSpPr>
          <p:spPr>
            <a:xfrm>
              <a:off x="6866496" y="592340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87" name="object 587" descr=""/>
            <p:cNvSpPr/>
            <p:nvPr/>
          </p:nvSpPr>
          <p:spPr>
            <a:xfrm>
              <a:off x="6866496" y="593862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01" y="7620"/>
                  </a:lnTo>
                  <a:lnTo>
                    <a:pt x="5918" y="7620"/>
                  </a:lnTo>
                  <a:lnTo>
                    <a:pt x="7620" y="5918"/>
                  </a:lnTo>
                  <a:lnTo>
                    <a:pt x="7620" y="3810"/>
                  </a:lnTo>
                  <a:lnTo>
                    <a:pt x="7620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88" name="object 588" descr=""/>
            <p:cNvSpPr/>
            <p:nvPr/>
          </p:nvSpPr>
          <p:spPr>
            <a:xfrm>
              <a:off x="6866496" y="593862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14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14"/>
                  </a:lnTo>
                  <a:lnTo>
                    <a:pt x="0" y="3810"/>
                  </a:lnTo>
                  <a:lnTo>
                    <a:pt x="0" y="5918"/>
                  </a:lnTo>
                  <a:lnTo>
                    <a:pt x="1701" y="7620"/>
                  </a:lnTo>
                  <a:lnTo>
                    <a:pt x="3810" y="7620"/>
                  </a:lnTo>
                  <a:lnTo>
                    <a:pt x="5918" y="7620"/>
                  </a:lnTo>
                  <a:lnTo>
                    <a:pt x="7620" y="5918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89" name="object 589" descr=""/>
            <p:cNvSpPr/>
            <p:nvPr/>
          </p:nvSpPr>
          <p:spPr>
            <a:xfrm>
              <a:off x="6866496" y="595384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19"/>
                  </a:lnTo>
                  <a:lnTo>
                    <a:pt x="5918" y="7619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90" name="object 590" descr=""/>
            <p:cNvSpPr/>
            <p:nvPr/>
          </p:nvSpPr>
          <p:spPr>
            <a:xfrm>
              <a:off x="6866496" y="595384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19"/>
                  </a:lnTo>
                  <a:lnTo>
                    <a:pt x="3810" y="7619"/>
                  </a:lnTo>
                  <a:lnTo>
                    <a:pt x="5918" y="7619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91" name="object 591" descr=""/>
            <p:cNvSpPr/>
            <p:nvPr/>
          </p:nvSpPr>
          <p:spPr>
            <a:xfrm>
              <a:off x="6866496" y="596907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92" name="object 592" descr=""/>
            <p:cNvSpPr/>
            <p:nvPr/>
          </p:nvSpPr>
          <p:spPr>
            <a:xfrm>
              <a:off x="6866496" y="596907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93" name="object 593" descr=""/>
            <p:cNvSpPr/>
            <p:nvPr/>
          </p:nvSpPr>
          <p:spPr>
            <a:xfrm>
              <a:off x="6866496" y="598430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94" name="object 594" descr=""/>
            <p:cNvSpPr/>
            <p:nvPr/>
          </p:nvSpPr>
          <p:spPr>
            <a:xfrm>
              <a:off x="6866496" y="598430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95" name="object 595" descr=""/>
            <p:cNvSpPr/>
            <p:nvPr/>
          </p:nvSpPr>
          <p:spPr>
            <a:xfrm>
              <a:off x="6866496" y="599951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19"/>
                  </a:lnTo>
                  <a:lnTo>
                    <a:pt x="5918" y="7619"/>
                  </a:lnTo>
                  <a:lnTo>
                    <a:pt x="7620" y="5905"/>
                  </a:lnTo>
                  <a:lnTo>
                    <a:pt x="7620" y="3809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96" name="object 596" descr=""/>
            <p:cNvSpPr/>
            <p:nvPr/>
          </p:nvSpPr>
          <p:spPr>
            <a:xfrm>
              <a:off x="6866496" y="599951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09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01" y="7619"/>
                  </a:lnTo>
                  <a:lnTo>
                    <a:pt x="3810" y="7619"/>
                  </a:lnTo>
                  <a:lnTo>
                    <a:pt x="5918" y="7619"/>
                  </a:lnTo>
                  <a:lnTo>
                    <a:pt x="7620" y="5905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97" name="object 597" descr=""/>
            <p:cNvSpPr/>
            <p:nvPr/>
          </p:nvSpPr>
          <p:spPr>
            <a:xfrm>
              <a:off x="6866496" y="601474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98" name="object 598" descr=""/>
            <p:cNvSpPr/>
            <p:nvPr/>
          </p:nvSpPr>
          <p:spPr>
            <a:xfrm>
              <a:off x="6866496" y="601474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99" name="object 599" descr=""/>
            <p:cNvSpPr/>
            <p:nvPr/>
          </p:nvSpPr>
          <p:spPr>
            <a:xfrm>
              <a:off x="6866496" y="602997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00" name="object 600" descr=""/>
            <p:cNvSpPr/>
            <p:nvPr/>
          </p:nvSpPr>
          <p:spPr>
            <a:xfrm>
              <a:off x="6866496" y="602997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01" name="object 601" descr=""/>
            <p:cNvSpPr/>
            <p:nvPr/>
          </p:nvSpPr>
          <p:spPr>
            <a:xfrm>
              <a:off x="6866496" y="604518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19"/>
                  </a:lnTo>
                  <a:lnTo>
                    <a:pt x="5918" y="7619"/>
                  </a:lnTo>
                  <a:lnTo>
                    <a:pt x="7620" y="5905"/>
                  </a:lnTo>
                  <a:lnTo>
                    <a:pt x="7620" y="3809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02" name="object 602" descr=""/>
            <p:cNvSpPr/>
            <p:nvPr/>
          </p:nvSpPr>
          <p:spPr>
            <a:xfrm>
              <a:off x="6866496" y="604518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09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01" y="7619"/>
                  </a:lnTo>
                  <a:lnTo>
                    <a:pt x="3810" y="7619"/>
                  </a:lnTo>
                  <a:lnTo>
                    <a:pt x="5918" y="7619"/>
                  </a:lnTo>
                  <a:lnTo>
                    <a:pt x="7620" y="5905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03" name="object 603" descr=""/>
            <p:cNvSpPr/>
            <p:nvPr/>
          </p:nvSpPr>
          <p:spPr>
            <a:xfrm>
              <a:off x="6866496" y="606041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04" name="object 604" descr=""/>
            <p:cNvSpPr/>
            <p:nvPr/>
          </p:nvSpPr>
          <p:spPr>
            <a:xfrm>
              <a:off x="6866496" y="606041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05" name="object 605" descr=""/>
            <p:cNvSpPr/>
            <p:nvPr/>
          </p:nvSpPr>
          <p:spPr>
            <a:xfrm>
              <a:off x="6866496" y="607564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06" name="object 606" descr=""/>
            <p:cNvSpPr/>
            <p:nvPr/>
          </p:nvSpPr>
          <p:spPr>
            <a:xfrm>
              <a:off x="6866496" y="607564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07" name="object 607" descr=""/>
            <p:cNvSpPr/>
            <p:nvPr/>
          </p:nvSpPr>
          <p:spPr>
            <a:xfrm>
              <a:off x="6866496" y="609085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01" y="7619"/>
                  </a:lnTo>
                  <a:lnTo>
                    <a:pt x="5918" y="7619"/>
                  </a:lnTo>
                  <a:lnTo>
                    <a:pt x="7620" y="5918"/>
                  </a:lnTo>
                  <a:lnTo>
                    <a:pt x="7620" y="3809"/>
                  </a:lnTo>
                  <a:lnTo>
                    <a:pt x="7620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08" name="object 608" descr=""/>
            <p:cNvSpPr/>
            <p:nvPr/>
          </p:nvSpPr>
          <p:spPr>
            <a:xfrm>
              <a:off x="6866496" y="609085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09"/>
                  </a:moveTo>
                  <a:lnTo>
                    <a:pt x="7620" y="1714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14"/>
                  </a:lnTo>
                  <a:lnTo>
                    <a:pt x="0" y="3809"/>
                  </a:lnTo>
                  <a:lnTo>
                    <a:pt x="0" y="5918"/>
                  </a:lnTo>
                  <a:lnTo>
                    <a:pt x="1701" y="7619"/>
                  </a:lnTo>
                  <a:lnTo>
                    <a:pt x="3810" y="7619"/>
                  </a:lnTo>
                  <a:lnTo>
                    <a:pt x="5918" y="7619"/>
                  </a:lnTo>
                  <a:lnTo>
                    <a:pt x="7620" y="5918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09" name="object 609" descr=""/>
            <p:cNvSpPr/>
            <p:nvPr/>
          </p:nvSpPr>
          <p:spPr>
            <a:xfrm>
              <a:off x="6866496" y="610608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10" name="object 610" descr=""/>
            <p:cNvSpPr/>
            <p:nvPr/>
          </p:nvSpPr>
          <p:spPr>
            <a:xfrm>
              <a:off x="6866496" y="610608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11" name="object 611" descr=""/>
            <p:cNvSpPr/>
            <p:nvPr/>
          </p:nvSpPr>
          <p:spPr>
            <a:xfrm>
              <a:off x="6866496" y="612131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12" name="object 612" descr=""/>
            <p:cNvSpPr/>
            <p:nvPr/>
          </p:nvSpPr>
          <p:spPr>
            <a:xfrm>
              <a:off x="6866496" y="612131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13" name="object 613" descr=""/>
            <p:cNvSpPr/>
            <p:nvPr/>
          </p:nvSpPr>
          <p:spPr>
            <a:xfrm>
              <a:off x="6866496" y="613652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01" y="7620"/>
                  </a:lnTo>
                  <a:lnTo>
                    <a:pt x="5918" y="7620"/>
                  </a:lnTo>
                  <a:lnTo>
                    <a:pt x="7620" y="5918"/>
                  </a:lnTo>
                  <a:lnTo>
                    <a:pt x="7620" y="3810"/>
                  </a:lnTo>
                  <a:lnTo>
                    <a:pt x="7620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14" name="object 614" descr=""/>
            <p:cNvSpPr/>
            <p:nvPr/>
          </p:nvSpPr>
          <p:spPr>
            <a:xfrm>
              <a:off x="6866496" y="613652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14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14"/>
                  </a:lnTo>
                  <a:lnTo>
                    <a:pt x="0" y="3810"/>
                  </a:lnTo>
                  <a:lnTo>
                    <a:pt x="0" y="5918"/>
                  </a:lnTo>
                  <a:lnTo>
                    <a:pt x="1701" y="7620"/>
                  </a:lnTo>
                  <a:lnTo>
                    <a:pt x="3810" y="7620"/>
                  </a:lnTo>
                  <a:lnTo>
                    <a:pt x="5918" y="7620"/>
                  </a:lnTo>
                  <a:lnTo>
                    <a:pt x="7620" y="5918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15" name="object 615" descr=""/>
            <p:cNvSpPr/>
            <p:nvPr/>
          </p:nvSpPr>
          <p:spPr>
            <a:xfrm>
              <a:off x="6866496" y="615175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16" name="object 616" descr=""/>
            <p:cNvSpPr/>
            <p:nvPr/>
          </p:nvSpPr>
          <p:spPr>
            <a:xfrm>
              <a:off x="6866496" y="615175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17" name="object 617" descr=""/>
            <p:cNvSpPr/>
            <p:nvPr/>
          </p:nvSpPr>
          <p:spPr>
            <a:xfrm>
              <a:off x="6866496" y="616698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18" name="object 618" descr=""/>
            <p:cNvSpPr/>
            <p:nvPr/>
          </p:nvSpPr>
          <p:spPr>
            <a:xfrm>
              <a:off x="6866496" y="616698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19" name="object 619" descr=""/>
            <p:cNvSpPr/>
            <p:nvPr/>
          </p:nvSpPr>
          <p:spPr>
            <a:xfrm>
              <a:off x="6866496" y="618220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20" name="object 620" descr=""/>
            <p:cNvSpPr/>
            <p:nvPr/>
          </p:nvSpPr>
          <p:spPr>
            <a:xfrm>
              <a:off x="6866496" y="618220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21" name="object 621" descr=""/>
            <p:cNvSpPr/>
            <p:nvPr/>
          </p:nvSpPr>
          <p:spPr>
            <a:xfrm>
              <a:off x="6866496" y="619742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20"/>
                  </a:lnTo>
                  <a:lnTo>
                    <a:pt x="5918" y="7620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22" name="object 622" descr=""/>
            <p:cNvSpPr/>
            <p:nvPr/>
          </p:nvSpPr>
          <p:spPr>
            <a:xfrm>
              <a:off x="6866496" y="619742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20"/>
                  </a:lnTo>
                  <a:lnTo>
                    <a:pt x="3810" y="7620"/>
                  </a:lnTo>
                  <a:lnTo>
                    <a:pt x="5918" y="7620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23" name="object 623" descr=""/>
            <p:cNvSpPr/>
            <p:nvPr/>
          </p:nvSpPr>
          <p:spPr>
            <a:xfrm>
              <a:off x="6866496" y="621264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24" name="object 624" descr=""/>
            <p:cNvSpPr/>
            <p:nvPr/>
          </p:nvSpPr>
          <p:spPr>
            <a:xfrm>
              <a:off x="6866496" y="621264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25" name="object 625" descr=""/>
            <p:cNvSpPr/>
            <p:nvPr/>
          </p:nvSpPr>
          <p:spPr>
            <a:xfrm>
              <a:off x="6866496" y="622787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26" name="object 626" descr=""/>
            <p:cNvSpPr/>
            <p:nvPr/>
          </p:nvSpPr>
          <p:spPr>
            <a:xfrm>
              <a:off x="6866496" y="622787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27" name="object 627" descr=""/>
            <p:cNvSpPr/>
            <p:nvPr/>
          </p:nvSpPr>
          <p:spPr>
            <a:xfrm>
              <a:off x="6866496" y="624309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20"/>
                  </a:lnTo>
                  <a:lnTo>
                    <a:pt x="5918" y="7620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28" name="object 628" descr=""/>
            <p:cNvSpPr/>
            <p:nvPr/>
          </p:nvSpPr>
          <p:spPr>
            <a:xfrm>
              <a:off x="6866496" y="624309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20"/>
                  </a:lnTo>
                  <a:lnTo>
                    <a:pt x="3810" y="7620"/>
                  </a:lnTo>
                  <a:lnTo>
                    <a:pt x="5918" y="7620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29" name="object 629" descr=""/>
            <p:cNvSpPr/>
            <p:nvPr/>
          </p:nvSpPr>
          <p:spPr>
            <a:xfrm>
              <a:off x="6866496" y="625831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30" name="object 630" descr=""/>
            <p:cNvSpPr/>
            <p:nvPr/>
          </p:nvSpPr>
          <p:spPr>
            <a:xfrm>
              <a:off x="6866496" y="625831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31" name="object 631" descr=""/>
            <p:cNvSpPr/>
            <p:nvPr/>
          </p:nvSpPr>
          <p:spPr>
            <a:xfrm>
              <a:off x="6866496" y="627354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32" name="object 632" descr=""/>
            <p:cNvSpPr/>
            <p:nvPr/>
          </p:nvSpPr>
          <p:spPr>
            <a:xfrm>
              <a:off x="6866496" y="627354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33" name="object 633" descr=""/>
            <p:cNvSpPr/>
            <p:nvPr/>
          </p:nvSpPr>
          <p:spPr>
            <a:xfrm>
              <a:off x="6866496" y="628876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18"/>
                  </a:lnTo>
                  <a:lnTo>
                    <a:pt x="1701" y="7620"/>
                  </a:lnTo>
                  <a:lnTo>
                    <a:pt x="5918" y="7620"/>
                  </a:lnTo>
                  <a:lnTo>
                    <a:pt x="7620" y="5918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34" name="object 634" descr=""/>
            <p:cNvSpPr/>
            <p:nvPr/>
          </p:nvSpPr>
          <p:spPr>
            <a:xfrm>
              <a:off x="6866496" y="628876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18"/>
                  </a:lnTo>
                  <a:lnTo>
                    <a:pt x="1701" y="7620"/>
                  </a:lnTo>
                  <a:lnTo>
                    <a:pt x="3810" y="7620"/>
                  </a:lnTo>
                  <a:lnTo>
                    <a:pt x="5918" y="7620"/>
                  </a:lnTo>
                  <a:lnTo>
                    <a:pt x="7620" y="5918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35" name="object 635" descr=""/>
            <p:cNvSpPr/>
            <p:nvPr/>
          </p:nvSpPr>
          <p:spPr>
            <a:xfrm>
              <a:off x="6866496" y="630398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36" name="object 636" descr=""/>
            <p:cNvSpPr/>
            <p:nvPr/>
          </p:nvSpPr>
          <p:spPr>
            <a:xfrm>
              <a:off x="6866496" y="630398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37" name="object 637" descr=""/>
            <p:cNvSpPr/>
            <p:nvPr/>
          </p:nvSpPr>
          <p:spPr>
            <a:xfrm>
              <a:off x="6866496" y="631921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38" name="object 638" descr=""/>
            <p:cNvSpPr/>
            <p:nvPr/>
          </p:nvSpPr>
          <p:spPr>
            <a:xfrm>
              <a:off x="6866496" y="631921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39" name="object 639" descr=""/>
            <p:cNvSpPr/>
            <p:nvPr/>
          </p:nvSpPr>
          <p:spPr>
            <a:xfrm>
              <a:off x="6866496" y="633442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01" y="7620"/>
                  </a:lnTo>
                  <a:lnTo>
                    <a:pt x="5918" y="7620"/>
                  </a:lnTo>
                  <a:lnTo>
                    <a:pt x="7620" y="5918"/>
                  </a:lnTo>
                  <a:lnTo>
                    <a:pt x="7620" y="3810"/>
                  </a:lnTo>
                  <a:lnTo>
                    <a:pt x="7620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40" name="object 640" descr=""/>
            <p:cNvSpPr/>
            <p:nvPr/>
          </p:nvSpPr>
          <p:spPr>
            <a:xfrm>
              <a:off x="6866496" y="633442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14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14"/>
                  </a:lnTo>
                  <a:lnTo>
                    <a:pt x="0" y="3810"/>
                  </a:lnTo>
                  <a:lnTo>
                    <a:pt x="0" y="5918"/>
                  </a:lnTo>
                  <a:lnTo>
                    <a:pt x="1701" y="7620"/>
                  </a:lnTo>
                  <a:lnTo>
                    <a:pt x="3810" y="7620"/>
                  </a:lnTo>
                  <a:lnTo>
                    <a:pt x="5918" y="7620"/>
                  </a:lnTo>
                  <a:lnTo>
                    <a:pt x="7620" y="5918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41" name="object 641" descr=""/>
            <p:cNvSpPr/>
            <p:nvPr/>
          </p:nvSpPr>
          <p:spPr>
            <a:xfrm>
              <a:off x="6866496" y="634965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42" name="object 642" descr=""/>
            <p:cNvSpPr/>
            <p:nvPr/>
          </p:nvSpPr>
          <p:spPr>
            <a:xfrm>
              <a:off x="6866496" y="634965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43" name="object 643" descr=""/>
            <p:cNvSpPr/>
            <p:nvPr/>
          </p:nvSpPr>
          <p:spPr>
            <a:xfrm>
              <a:off x="6866496" y="636488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44" name="object 644" descr=""/>
            <p:cNvSpPr/>
            <p:nvPr/>
          </p:nvSpPr>
          <p:spPr>
            <a:xfrm>
              <a:off x="6866496" y="636488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45" name="object 645" descr=""/>
            <p:cNvSpPr/>
            <p:nvPr/>
          </p:nvSpPr>
          <p:spPr>
            <a:xfrm>
              <a:off x="6866496" y="638009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01" y="7620"/>
                  </a:lnTo>
                  <a:lnTo>
                    <a:pt x="5918" y="7620"/>
                  </a:lnTo>
                  <a:lnTo>
                    <a:pt x="7620" y="5918"/>
                  </a:lnTo>
                  <a:lnTo>
                    <a:pt x="7620" y="3810"/>
                  </a:lnTo>
                  <a:lnTo>
                    <a:pt x="7620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46" name="object 646" descr=""/>
            <p:cNvSpPr/>
            <p:nvPr/>
          </p:nvSpPr>
          <p:spPr>
            <a:xfrm>
              <a:off x="6866496" y="638009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14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14"/>
                  </a:lnTo>
                  <a:lnTo>
                    <a:pt x="0" y="3810"/>
                  </a:lnTo>
                  <a:lnTo>
                    <a:pt x="0" y="5918"/>
                  </a:lnTo>
                  <a:lnTo>
                    <a:pt x="1701" y="7620"/>
                  </a:lnTo>
                  <a:lnTo>
                    <a:pt x="3810" y="7620"/>
                  </a:lnTo>
                  <a:lnTo>
                    <a:pt x="5918" y="7620"/>
                  </a:lnTo>
                  <a:lnTo>
                    <a:pt x="7620" y="5918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47" name="object 647" descr=""/>
            <p:cNvSpPr/>
            <p:nvPr/>
          </p:nvSpPr>
          <p:spPr>
            <a:xfrm>
              <a:off x="6866496" y="639532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48" name="object 648" descr=""/>
            <p:cNvSpPr/>
            <p:nvPr/>
          </p:nvSpPr>
          <p:spPr>
            <a:xfrm>
              <a:off x="6866496" y="639532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49" name="object 649" descr=""/>
            <p:cNvSpPr/>
            <p:nvPr/>
          </p:nvSpPr>
          <p:spPr>
            <a:xfrm>
              <a:off x="6866496" y="641055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50" name="object 650" descr=""/>
            <p:cNvSpPr/>
            <p:nvPr/>
          </p:nvSpPr>
          <p:spPr>
            <a:xfrm>
              <a:off x="6866496" y="641055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51" name="object 651" descr=""/>
            <p:cNvSpPr/>
            <p:nvPr/>
          </p:nvSpPr>
          <p:spPr>
            <a:xfrm>
              <a:off x="6866496" y="642578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52" name="object 652" descr=""/>
            <p:cNvSpPr/>
            <p:nvPr/>
          </p:nvSpPr>
          <p:spPr>
            <a:xfrm>
              <a:off x="6866496" y="642578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53" name="object 653" descr=""/>
            <p:cNvSpPr/>
            <p:nvPr/>
          </p:nvSpPr>
          <p:spPr>
            <a:xfrm>
              <a:off x="6866496" y="644099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19"/>
                  </a:lnTo>
                  <a:lnTo>
                    <a:pt x="5918" y="7619"/>
                  </a:lnTo>
                  <a:lnTo>
                    <a:pt x="7620" y="5905"/>
                  </a:lnTo>
                  <a:lnTo>
                    <a:pt x="7620" y="3809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54" name="object 654" descr=""/>
            <p:cNvSpPr/>
            <p:nvPr/>
          </p:nvSpPr>
          <p:spPr>
            <a:xfrm>
              <a:off x="6866496" y="644099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09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01" y="7619"/>
                  </a:lnTo>
                  <a:lnTo>
                    <a:pt x="3810" y="7619"/>
                  </a:lnTo>
                  <a:lnTo>
                    <a:pt x="5918" y="7619"/>
                  </a:lnTo>
                  <a:lnTo>
                    <a:pt x="7620" y="5905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55" name="object 655" descr=""/>
            <p:cNvSpPr/>
            <p:nvPr/>
          </p:nvSpPr>
          <p:spPr>
            <a:xfrm>
              <a:off x="6866496" y="645622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56" name="object 656" descr=""/>
            <p:cNvSpPr/>
            <p:nvPr/>
          </p:nvSpPr>
          <p:spPr>
            <a:xfrm>
              <a:off x="6866496" y="645622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57" name="object 657" descr=""/>
            <p:cNvSpPr/>
            <p:nvPr/>
          </p:nvSpPr>
          <p:spPr>
            <a:xfrm>
              <a:off x="6866496" y="647145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58" name="object 658" descr=""/>
            <p:cNvSpPr/>
            <p:nvPr/>
          </p:nvSpPr>
          <p:spPr>
            <a:xfrm>
              <a:off x="6866496" y="647145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59" name="object 659" descr=""/>
            <p:cNvSpPr/>
            <p:nvPr/>
          </p:nvSpPr>
          <p:spPr>
            <a:xfrm>
              <a:off x="6866496" y="648666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19"/>
                  </a:lnTo>
                  <a:lnTo>
                    <a:pt x="5918" y="7619"/>
                  </a:lnTo>
                  <a:lnTo>
                    <a:pt x="7620" y="5905"/>
                  </a:lnTo>
                  <a:lnTo>
                    <a:pt x="7620" y="3809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60" name="object 660" descr=""/>
            <p:cNvSpPr/>
            <p:nvPr/>
          </p:nvSpPr>
          <p:spPr>
            <a:xfrm>
              <a:off x="6866496" y="648666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09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01" y="7619"/>
                  </a:lnTo>
                  <a:lnTo>
                    <a:pt x="3810" y="7619"/>
                  </a:lnTo>
                  <a:lnTo>
                    <a:pt x="5918" y="7619"/>
                  </a:lnTo>
                  <a:lnTo>
                    <a:pt x="7620" y="5905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61" name="object 661" descr=""/>
            <p:cNvSpPr/>
            <p:nvPr/>
          </p:nvSpPr>
          <p:spPr>
            <a:xfrm>
              <a:off x="6866496" y="650189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62" name="object 662" descr=""/>
            <p:cNvSpPr/>
            <p:nvPr/>
          </p:nvSpPr>
          <p:spPr>
            <a:xfrm>
              <a:off x="6866496" y="650189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63" name="object 663" descr=""/>
            <p:cNvSpPr/>
            <p:nvPr/>
          </p:nvSpPr>
          <p:spPr>
            <a:xfrm>
              <a:off x="6866496" y="651711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64" name="object 664" descr=""/>
            <p:cNvSpPr/>
            <p:nvPr/>
          </p:nvSpPr>
          <p:spPr>
            <a:xfrm>
              <a:off x="6866496" y="651711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65" name="object 665" descr=""/>
            <p:cNvSpPr/>
            <p:nvPr/>
          </p:nvSpPr>
          <p:spPr>
            <a:xfrm>
              <a:off x="6866496" y="653233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01" y="7620"/>
                  </a:lnTo>
                  <a:lnTo>
                    <a:pt x="5918" y="7620"/>
                  </a:lnTo>
                  <a:lnTo>
                    <a:pt x="7620" y="5918"/>
                  </a:lnTo>
                  <a:lnTo>
                    <a:pt x="7620" y="3810"/>
                  </a:lnTo>
                  <a:lnTo>
                    <a:pt x="7620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66" name="object 666" descr=""/>
            <p:cNvSpPr/>
            <p:nvPr/>
          </p:nvSpPr>
          <p:spPr>
            <a:xfrm>
              <a:off x="6866496" y="653233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14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14"/>
                  </a:lnTo>
                  <a:lnTo>
                    <a:pt x="0" y="3810"/>
                  </a:lnTo>
                  <a:lnTo>
                    <a:pt x="0" y="5918"/>
                  </a:lnTo>
                  <a:lnTo>
                    <a:pt x="1701" y="7620"/>
                  </a:lnTo>
                  <a:lnTo>
                    <a:pt x="3810" y="7620"/>
                  </a:lnTo>
                  <a:lnTo>
                    <a:pt x="5918" y="7620"/>
                  </a:lnTo>
                  <a:lnTo>
                    <a:pt x="7620" y="5918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67" name="object 667" descr=""/>
            <p:cNvSpPr/>
            <p:nvPr/>
          </p:nvSpPr>
          <p:spPr>
            <a:xfrm>
              <a:off x="6866496" y="654756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68" name="object 668" descr=""/>
            <p:cNvSpPr/>
            <p:nvPr/>
          </p:nvSpPr>
          <p:spPr>
            <a:xfrm>
              <a:off x="6866496" y="654756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09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69" name="object 669" descr=""/>
            <p:cNvSpPr/>
            <p:nvPr/>
          </p:nvSpPr>
          <p:spPr>
            <a:xfrm>
              <a:off x="6866496" y="656278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70" name="object 670" descr=""/>
            <p:cNvSpPr/>
            <p:nvPr/>
          </p:nvSpPr>
          <p:spPr>
            <a:xfrm>
              <a:off x="6866496" y="656278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71" name="object 671" descr=""/>
            <p:cNvSpPr/>
            <p:nvPr/>
          </p:nvSpPr>
          <p:spPr>
            <a:xfrm>
              <a:off x="6866496" y="657800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01" y="7620"/>
                  </a:lnTo>
                  <a:lnTo>
                    <a:pt x="5918" y="7620"/>
                  </a:lnTo>
                  <a:lnTo>
                    <a:pt x="7620" y="5918"/>
                  </a:lnTo>
                  <a:lnTo>
                    <a:pt x="7620" y="3810"/>
                  </a:lnTo>
                  <a:lnTo>
                    <a:pt x="7620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72" name="object 672" descr=""/>
            <p:cNvSpPr/>
            <p:nvPr/>
          </p:nvSpPr>
          <p:spPr>
            <a:xfrm>
              <a:off x="6866496" y="657800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14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14"/>
                  </a:lnTo>
                  <a:lnTo>
                    <a:pt x="0" y="3810"/>
                  </a:lnTo>
                  <a:lnTo>
                    <a:pt x="0" y="5918"/>
                  </a:lnTo>
                  <a:lnTo>
                    <a:pt x="1701" y="7620"/>
                  </a:lnTo>
                  <a:lnTo>
                    <a:pt x="3810" y="7620"/>
                  </a:lnTo>
                  <a:lnTo>
                    <a:pt x="5918" y="7620"/>
                  </a:lnTo>
                  <a:lnTo>
                    <a:pt x="7620" y="5918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73" name="object 673" descr=""/>
            <p:cNvSpPr/>
            <p:nvPr/>
          </p:nvSpPr>
          <p:spPr>
            <a:xfrm>
              <a:off x="6866496" y="659323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74" name="object 674" descr=""/>
            <p:cNvSpPr/>
            <p:nvPr/>
          </p:nvSpPr>
          <p:spPr>
            <a:xfrm>
              <a:off x="6866496" y="659323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09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75" name="object 675" descr=""/>
            <p:cNvSpPr/>
            <p:nvPr/>
          </p:nvSpPr>
          <p:spPr>
            <a:xfrm>
              <a:off x="6866496" y="660845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76" name="object 676" descr=""/>
            <p:cNvSpPr/>
            <p:nvPr/>
          </p:nvSpPr>
          <p:spPr>
            <a:xfrm>
              <a:off x="6866496" y="660845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77" name="object 677" descr=""/>
            <p:cNvSpPr/>
            <p:nvPr/>
          </p:nvSpPr>
          <p:spPr>
            <a:xfrm>
              <a:off x="6866496" y="662367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01" y="7620"/>
                  </a:lnTo>
                  <a:lnTo>
                    <a:pt x="5918" y="7620"/>
                  </a:lnTo>
                  <a:lnTo>
                    <a:pt x="7620" y="5918"/>
                  </a:lnTo>
                  <a:lnTo>
                    <a:pt x="7620" y="3810"/>
                  </a:lnTo>
                  <a:lnTo>
                    <a:pt x="7620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78" name="object 678" descr=""/>
            <p:cNvSpPr/>
            <p:nvPr/>
          </p:nvSpPr>
          <p:spPr>
            <a:xfrm>
              <a:off x="6866496" y="662367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14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14"/>
                  </a:lnTo>
                  <a:lnTo>
                    <a:pt x="0" y="3810"/>
                  </a:lnTo>
                  <a:lnTo>
                    <a:pt x="0" y="5918"/>
                  </a:lnTo>
                  <a:lnTo>
                    <a:pt x="1701" y="7620"/>
                  </a:lnTo>
                  <a:lnTo>
                    <a:pt x="3810" y="7620"/>
                  </a:lnTo>
                  <a:lnTo>
                    <a:pt x="5918" y="7620"/>
                  </a:lnTo>
                  <a:lnTo>
                    <a:pt x="7620" y="5918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79" name="object 679" descr=""/>
            <p:cNvSpPr/>
            <p:nvPr/>
          </p:nvSpPr>
          <p:spPr>
            <a:xfrm>
              <a:off x="6866496" y="663889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19"/>
                  </a:lnTo>
                  <a:lnTo>
                    <a:pt x="5918" y="7619"/>
                  </a:lnTo>
                  <a:lnTo>
                    <a:pt x="7620" y="5905"/>
                  </a:lnTo>
                  <a:lnTo>
                    <a:pt x="7620" y="3809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80" name="object 680" descr=""/>
            <p:cNvSpPr/>
            <p:nvPr/>
          </p:nvSpPr>
          <p:spPr>
            <a:xfrm>
              <a:off x="6866496" y="663889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09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01" y="7619"/>
                  </a:lnTo>
                  <a:lnTo>
                    <a:pt x="3810" y="7619"/>
                  </a:lnTo>
                  <a:lnTo>
                    <a:pt x="5918" y="7619"/>
                  </a:lnTo>
                  <a:lnTo>
                    <a:pt x="7620" y="5905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81" name="object 681" descr=""/>
            <p:cNvSpPr/>
            <p:nvPr/>
          </p:nvSpPr>
          <p:spPr>
            <a:xfrm>
              <a:off x="6866496" y="665412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82" name="object 682" descr=""/>
            <p:cNvSpPr/>
            <p:nvPr/>
          </p:nvSpPr>
          <p:spPr>
            <a:xfrm>
              <a:off x="6866496" y="665412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83" name="object 683" descr=""/>
            <p:cNvSpPr/>
            <p:nvPr/>
          </p:nvSpPr>
          <p:spPr>
            <a:xfrm>
              <a:off x="6866496" y="666935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84" name="object 684" descr=""/>
            <p:cNvSpPr/>
            <p:nvPr/>
          </p:nvSpPr>
          <p:spPr>
            <a:xfrm>
              <a:off x="6866496" y="666935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85" name="object 685" descr=""/>
            <p:cNvSpPr/>
            <p:nvPr/>
          </p:nvSpPr>
          <p:spPr>
            <a:xfrm>
              <a:off x="6866496" y="668456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19"/>
                  </a:lnTo>
                  <a:lnTo>
                    <a:pt x="5918" y="7619"/>
                  </a:lnTo>
                  <a:lnTo>
                    <a:pt x="7620" y="5905"/>
                  </a:lnTo>
                  <a:lnTo>
                    <a:pt x="7620" y="3809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86" name="object 686" descr=""/>
            <p:cNvSpPr/>
            <p:nvPr/>
          </p:nvSpPr>
          <p:spPr>
            <a:xfrm>
              <a:off x="6866496" y="668456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09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01" y="7619"/>
                  </a:lnTo>
                  <a:lnTo>
                    <a:pt x="3810" y="7619"/>
                  </a:lnTo>
                  <a:lnTo>
                    <a:pt x="5918" y="7619"/>
                  </a:lnTo>
                  <a:lnTo>
                    <a:pt x="7620" y="5905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87" name="object 687" descr=""/>
            <p:cNvSpPr/>
            <p:nvPr/>
          </p:nvSpPr>
          <p:spPr>
            <a:xfrm>
              <a:off x="6866496" y="669979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88" name="object 688" descr=""/>
            <p:cNvSpPr/>
            <p:nvPr/>
          </p:nvSpPr>
          <p:spPr>
            <a:xfrm>
              <a:off x="6866496" y="669979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89" name="object 689" descr=""/>
            <p:cNvSpPr/>
            <p:nvPr/>
          </p:nvSpPr>
          <p:spPr>
            <a:xfrm>
              <a:off x="6866496" y="671502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90" name="object 690" descr=""/>
            <p:cNvSpPr/>
            <p:nvPr/>
          </p:nvSpPr>
          <p:spPr>
            <a:xfrm>
              <a:off x="6866496" y="671502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91" name="object 691" descr=""/>
            <p:cNvSpPr/>
            <p:nvPr/>
          </p:nvSpPr>
          <p:spPr>
            <a:xfrm>
              <a:off x="6866496" y="673023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18"/>
                  </a:lnTo>
                  <a:lnTo>
                    <a:pt x="1701" y="7619"/>
                  </a:lnTo>
                  <a:lnTo>
                    <a:pt x="5918" y="7619"/>
                  </a:lnTo>
                  <a:lnTo>
                    <a:pt x="7620" y="5918"/>
                  </a:lnTo>
                  <a:lnTo>
                    <a:pt x="7620" y="3809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92" name="object 692" descr=""/>
            <p:cNvSpPr/>
            <p:nvPr/>
          </p:nvSpPr>
          <p:spPr>
            <a:xfrm>
              <a:off x="6866496" y="673023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09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18"/>
                  </a:lnTo>
                  <a:lnTo>
                    <a:pt x="1701" y="7619"/>
                  </a:lnTo>
                  <a:lnTo>
                    <a:pt x="3810" y="7619"/>
                  </a:lnTo>
                  <a:lnTo>
                    <a:pt x="5918" y="7619"/>
                  </a:lnTo>
                  <a:lnTo>
                    <a:pt x="7620" y="5918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93" name="object 693" descr=""/>
            <p:cNvSpPr/>
            <p:nvPr/>
          </p:nvSpPr>
          <p:spPr>
            <a:xfrm>
              <a:off x="6866496" y="674546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94" name="object 694" descr=""/>
            <p:cNvSpPr/>
            <p:nvPr/>
          </p:nvSpPr>
          <p:spPr>
            <a:xfrm>
              <a:off x="6866496" y="674546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95" name="object 695" descr=""/>
            <p:cNvSpPr/>
            <p:nvPr/>
          </p:nvSpPr>
          <p:spPr>
            <a:xfrm>
              <a:off x="6866496" y="676069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96" name="object 696" descr=""/>
            <p:cNvSpPr/>
            <p:nvPr/>
          </p:nvSpPr>
          <p:spPr>
            <a:xfrm>
              <a:off x="6866496" y="676069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97" name="object 697" descr=""/>
            <p:cNvSpPr/>
            <p:nvPr/>
          </p:nvSpPr>
          <p:spPr>
            <a:xfrm>
              <a:off x="6866496" y="677590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01" y="7619"/>
                  </a:lnTo>
                  <a:lnTo>
                    <a:pt x="5918" y="7619"/>
                  </a:lnTo>
                  <a:lnTo>
                    <a:pt x="7620" y="5918"/>
                  </a:lnTo>
                  <a:lnTo>
                    <a:pt x="7620" y="3809"/>
                  </a:lnTo>
                  <a:lnTo>
                    <a:pt x="7620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98" name="object 698" descr=""/>
            <p:cNvSpPr/>
            <p:nvPr/>
          </p:nvSpPr>
          <p:spPr>
            <a:xfrm>
              <a:off x="6866496" y="677590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09"/>
                  </a:moveTo>
                  <a:lnTo>
                    <a:pt x="7620" y="1714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14"/>
                  </a:lnTo>
                  <a:lnTo>
                    <a:pt x="0" y="3809"/>
                  </a:lnTo>
                  <a:lnTo>
                    <a:pt x="0" y="5918"/>
                  </a:lnTo>
                  <a:lnTo>
                    <a:pt x="1701" y="7619"/>
                  </a:lnTo>
                  <a:lnTo>
                    <a:pt x="3810" y="7619"/>
                  </a:lnTo>
                  <a:lnTo>
                    <a:pt x="5918" y="7619"/>
                  </a:lnTo>
                  <a:lnTo>
                    <a:pt x="7620" y="5918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99" name="object 699" descr=""/>
            <p:cNvSpPr/>
            <p:nvPr/>
          </p:nvSpPr>
          <p:spPr>
            <a:xfrm>
              <a:off x="6866496" y="679113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700" name="object 700" descr=""/>
            <p:cNvSpPr/>
            <p:nvPr/>
          </p:nvSpPr>
          <p:spPr>
            <a:xfrm>
              <a:off x="6866496" y="679113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01" name="object 701" descr=""/>
            <p:cNvSpPr/>
            <p:nvPr/>
          </p:nvSpPr>
          <p:spPr>
            <a:xfrm>
              <a:off x="6866496" y="680636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702" name="object 702" descr=""/>
            <p:cNvSpPr/>
            <p:nvPr/>
          </p:nvSpPr>
          <p:spPr>
            <a:xfrm>
              <a:off x="6866496" y="680636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03" name="object 703" descr=""/>
            <p:cNvSpPr/>
            <p:nvPr/>
          </p:nvSpPr>
          <p:spPr>
            <a:xfrm>
              <a:off x="6866496" y="682157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01" y="7619"/>
                  </a:lnTo>
                  <a:lnTo>
                    <a:pt x="5918" y="7619"/>
                  </a:lnTo>
                  <a:lnTo>
                    <a:pt x="7620" y="5918"/>
                  </a:lnTo>
                  <a:lnTo>
                    <a:pt x="7620" y="3809"/>
                  </a:lnTo>
                  <a:lnTo>
                    <a:pt x="7620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704" name="object 704" descr=""/>
            <p:cNvSpPr/>
            <p:nvPr/>
          </p:nvSpPr>
          <p:spPr>
            <a:xfrm>
              <a:off x="6866496" y="682157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09"/>
                  </a:moveTo>
                  <a:lnTo>
                    <a:pt x="7620" y="1714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14"/>
                  </a:lnTo>
                  <a:lnTo>
                    <a:pt x="0" y="3809"/>
                  </a:lnTo>
                  <a:lnTo>
                    <a:pt x="0" y="5918"/>
                  </a:lnTo>
                  <a:lnTo>
                    <a:pt x="1701" y="7619"/>
                  </a:lnTo>
                  <a:lnTo>
                    <a:pt x="3810" y="7619"/>
                  </a:lnTo>
                  <a:lnTo>
                    <a:pt x="5918" y="7619"/>
                  </a:lnTo>
                  <a:lnTo>
                    <a:pt x="7620" y="5918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05" name="object 705" descr=""/>
            <p:cNvSpPr/>
            <p:nvPr/>
          </p:nvSpPr>
          <p:spPr>
            <a:xfrm>
              <a:off x="6866496" y="683680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706" name="object 706" descr=""/>
            <p:cNvSpPr/>
            <p:nvPr/>
          </p:nvSpPr>
          <p:spPr>
            <a:xfrm>
              <a:off x="6866496" y="683680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09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07" name="object 707" descr=""/>
            <p:cNvSpPr/>
            <p:nvPr/>
          </p:nvSpPr>
          <p:spPr>
            <a:xfrm>
              <a:off x="6866496" y="685203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708" name="object 708" descr=""/>
            <p:cNvSpPr/>
            <p:nvPr/>
          </p:nvSpPr>
          <p:spPr>
            <a:xfrm>
              <a:off x="6866496" y="685203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09" name="object 709" descr=""/>
            <p:cNvSpPr/>
            <p:nvPr/>
          </p:nvSpPr>
          <p:spPr>
            <a:xfrm>
              <a:off x="6866496" y="686725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710" name="object 710" descr=""/>
            <p:cNvSpPr/>
            <p:nvPr/>
          </p:nvSpPr>
          <p:spPr>
            <a:xfrm>
              <a:off x="6866496" y="686725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11" name="object 711" descr=""/>
            <p:cNvSpPr/>
            <p:nvPr/>
          </p:nvSpPr>
          <p:spPr>
            <a:xfrm>
              <a:off x="6866496" y="688247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19"/>
                  </a:lnTo>
                  <a:lnTo>
                    <a:pt x="5918" y="7619"/>
                  </a:lnTo>
                  <a:lnTo>
                    <a:pt x="7620" y="5905"/>
                  </a:lnTo>
                  <a:lnTo>
                    <a:pt x="7620" y="3809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712" name="object 712" descr=""/>
            <p:cNvSpPr/>
            <p:nvPr/>
          </p:nvSpPr>
          <p:spPr>
            <a:xfrm>
              <a:off x="6866496" y="688247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09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01" y="7619"/>
                  </a:lnTo>
                  <a:lnTo>
                    <a:pt x="3810" y="7619"/>
                  </a:lnTo>
                  <a:lnTo>
                    <a:pt x="5918" y="7619"/>
                  </a:lnTo>
                  <a:lnTo>
                    <a:pt x="7620" y="5905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13" name="object 713" descr=""/>
            <p:cNvSpPr/>
            <p:nvPr/>
          </p:nvSpPr>
          <p:spPr>
            <a:xfrm>
              <a:off x="6866496" y="689770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714" name="object 714" descr=""/>
            <p:cNvSpPr/>
            <p:nvPr/>
          </p:nvSpPr>
          <p:spPr>
            <a:xfrm>
              <a:off x="6866496" y="689770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15" name="object 715" descr=""/>
            <p:cNvSpPr/>
            <p:nvPr/>
          </p:nvSpPr>
          <p:spPr>
            <a:xfrm>
              <a:off x="6866496" y="691292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716" name="object 716" descr=""/>
            <p:cNvSpPr/>
            <p:nvPr/>
          </p:nvSpPr>
          <p:spPr>
            <a:xfrm>
              <a:off x="6866496" y="691292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17" name="object 717" descr=""/>
            <p:cNvSpPr/>
            <p:nvPr/>
          </p:nvSpPr>
          <p:spPr>
            <a:xfrm>
              <a:off x="6866496" y="692814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19"/>
                  </a:lnTo>
                  <a:lnTo>
                    <a:pt x="5918" y="7619"/>
                  </a:lnTo>
                  <a:lnTo>
                    <a:pt x="7620" y="5905"/>
                  </a:lnTo>
                  <a:lnTo>
                    <a:pt x="7620" y="3809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718" name="object 718" descr=""/>
            <p:cNvSpPr/>
            <p:nvPr/>
          </p:nvSpPr>
          <p:spPr>
            <a:xfrm>
              <a:off x="6866496" y="692814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09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01" y="7619"/>
                  </a:lnTo>
                  <a:lnTo>
                    <a:pt x="3810" y="7619"/>
                  </a:lnTo>
                  <a:lnTo>
                    <a:pt x="5918" y="7619"/>
                  </a:lnTo>
                  <a:lnTo>
                    <a:pt x="7620" y="5905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19" name="object 719" descr=""/>
            <p:cNvSpPr/>
            <p:nvPr/>
          </p:nvSpPr>
          <p:spPr>
            <a:xfrm>
              <a:off x="6866496" y="694336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720" name="object 720" descr=""/>
            <p:cNvSpPr/>
            <p:nvPr/>
          </p:nvSpPr>
          <p:spPr>
            <a:xfrm>
              <a:off x="6866496" y="694336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21" name="object 721" descr=""/>
            <p:cNvSpPr/>
            <p:nvPr/>
          </p:nvSpPr>
          <p:spPr>
            <a:xfrm>
              <a:off x="6866496" y="695859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722" name="object 722" descr=""/>
            <p:cNvSpPr/>
            <p:nvPr/>
          </p:nvSpPr>
          <p:spPr>
            <a:xfrm>
              <a:off x="6866496" y="695859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23" name="object 723" descr=""/>
            <p:cNvSpPr/>
            <p:nvPr/>
          </p:nvSpPr>
          <p:spPr>
            <a:xfrm>
              <a:off x="6866496" y="697381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18"/>
                  </a:lnTo>
                  <a:lnTo>
                    <a:pt x="1701" y="7619"/>
                  </a:lnTo>
                  <a:lnTo>
                    <a:pt x="5918" y="7619"/>
                  </a:lnTo>
                  <a:lnTo>
                    <a:pt x="7620" y="5918"/>
                  </a:lnTo>
                  <a:lnTo>
                    <a:pt x="7620" y="3809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724" name="object 724" descr=""/>
            <p:cNvSpPr/>
            <p:nvPr/>
          </p:nvSpPr>
          <p:spPr>
            <a:xfrm>
              <a:off x="6866496" y="697381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09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18"/>
                  </a:lnTo>
                  <a:lnTo>
                    <a:pt x="1701" y="7619"/>
                  </a:lnTo>
                  <a:lnTo>
                    <a:pt x="3810" y="7619"/>
                  </a:lnTo>
                  <a:lnTo>
                    <a:pt x="5918" y="7619"/>
                  </a:lnTo>
                  <a:lnTo>
                    <a:pt x="7620" y="5918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25" name="object 725" descr=""/>
            <p:cNvSpPr/>
            <p:nvPr/>
          </p:nvSpPr>
          <p:spPr>
            <a:xfrm>
              <a:off x="6866496" y="698903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726" name="object 726" descr=""/>
            <p:cNvSpPr/>
            <p:nvPr/>
          </p:nvSpPr>
          <p:spPr>
            <a:xfrm>
              <a:off x="6866496" y="698903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27" name="object 727" descr=""/>
            <p:cNvSpPr/>
            <p:nvPr/>
          </p:nvSpPr>
          <p:spPr>
            <a:xfrm>
              <a:off x="6866496" y="700426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728" name="object 728" descr=""/>
            <p:cNvSpPr/>
            <p:nvPr/>
          </p:nvSpPr>
          <p:spPr>
            <a:xfrm>
              <a:off x="6866496" y="700426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29" name="object 729" descr=""/>
            <p:cNvSpPr/>
            <p:nvPr/>
          </p:nvSpPr>
          <p:spPr>
            <a:xfrm>
              <a:off x="6866496" y="701948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01" y="7620"/>
                  </a:lnTo>
                  <a:lnTo>
                    <a:pt x="5918" y="7620"/>
                  </a:lnTo>
                  <a:lnTo>
                    <a:pt x="7620" y="5918"/>
                  </a:lnTo>
                  <a:lnTo>
                    <a:pt x="7620" y="3810"/>
                  </a:lnTo>
                  <a:lnTo>
                    <a:pt x="7620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730" name="object 730" descr=""/>
            <p:cNvSpPr/>
            <p:nvPr/>
          </p:nvSpPr>
          <p:spPr>
            <a:xfrm>
              <a:off x="6866496" y="701948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14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14"/>
                  </a:lnTo>
                  <a:lnTo>
                    <a:pt x="0" y="3810"/>
                  </a:lnTo>
                  <a:lnTo>
                    <a:pt x="0" y="5918"/>
                  </a:lnTo>
                  <a:lnTo>
                    <a:pt x="1701" y="7620"/>
                  </a:lnTo>
                  <a:lnTo>
                    <a:pt x="3810" y="7620"/>
                  </a:lnTo>
                  <a:lnTo>
                    <a:pt x="5918" y="7620"/>
                  </a:lnTo>
                  <a:lnTo>
                    <a:pt x="7620" y="5918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31" name="object 731" descr=""/>
            <p:cNvSpPr/>
            <p:nvPr/>
          </p:nvSpPr>
          <p:spPr>
            <a:xfrm>
              <a:off x="6866496" y="703470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732" name="object 732" descr=""/>
            <p:cNvSpPr/>
            <p:nvPr/>
          </p:nvSpPr>
          <p:spPr>
            <a:xfrm>
              <a:off x="6866496" y="703470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33" name="object 733" descr=""/>
            <p:cNvSpPr/>
            <p:nvPr/>
          </p:nvSpPr>
          <p:spPr>
            <a:xfrm>
              <a:off x="6866496" y="704993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734" name="object 734" descr=""/>
            <p:cNvSpPr/>
            <p:nvPr/>
          </p:nvSpPr>
          <p:spPr>
            <a:xfrm>
              <a:off x="6866496" y="704993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35" name="object 735" descr=""/>
            <p:cNvSpPr/>
            <p:nvPr/>
          </p:nvSpPr>
          <p:spPr>
            <a:xfrm>
              <a:off x="6866496" y="706514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01" y="7620"/>
                  </a:lnTo>
                  <a:lnTo>
                    <a:pt x="5918" y="7620"/>
                  </a:lnTo>
                  <a:lnTo>
                    <a:pt x="7620" y="5918"/>
                  </a:lnTo>
                  <a:lnTo>
                    <a:pt x="7620" y="3810"/>
                  </a:lnTo>
                  <a:lnTo>
                    <a:pt x="7620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736" name="object 736" descr=""/>
            <p:cNvSpPr/>
            <p:nvPr/>
          </p:nvSpPr>
          <p:spPr>
            <a:xfrm>
              <a:off x="6866496" y="706514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14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14"/>
                  </a:lnTo>
                  <a:lnTo>
                    <a:pt x="0" y="3810"/>
                  </a:lnTo>
                  <a:lnTo>
                    <a:pt x="0" y="5918"/>
                  </a:lnTo>
                  <a:lnTo>
                    <a:pt x="1701" y="7620"/>
                  </a:lnTo>
                  <a:lnTo>
                    <a:pt x="3810" y="7620"/>
                  </a:lnTo>
                  <a:lnTo>
                    <a:pt x="5918" y="7620"/>
                  </a:lnTo>
                  <a:lnTo>
                    <a:pt x="7620" y="5918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37" name="object 737" descr=""/>
            <p:cNvSpPr/>
            <p:nvPr/>
          </p:nvSpPr>
          <p:spPr>
            <a:xfrm>
              <a:off x="6866496" y="708037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738" name="object 738" descr=""/>
            <p:cNvSpPr/>
            <p:nvPr/>
          </p:nvSpPr>
          <p:spPr>
            <a:xfrm>
              <a:off x="6866496" y="708037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39" name="object 739" descr=""/>
            <p:cNvSpPr/>
            <p:nvPr/>
          </p:nvSpPr>
          <p:spPr>
            <a:xfrm>
              <a:off x="6866496" y="709560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740" name="object 740" descr=""/>
            <p:cNvSpPr/>
            <p:nvPr/>
          </p:nvSpPr>
          <p:spPr>
            <a:xfrm>
              <a:off x="6866496" y="709560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41" name="object 741" descr=""/>
            <p:cNvSpPr/>
            <p:nvPr/>
          </p:nvSpPr>
          <p:spPr>
            <a:xfrm>
              <a:off x="6866496" y="711083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742" name="object 742" descr=""/>
            <p:cNvSpPr/>
            <p:nvPr/>
          </p:nvSpPr>
          <p:spPr>
            <a:xfrm>
              <a:off x="6866496" y="711083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43" name="object 743" descr=""/>
            <p:cNvSpPr/>
            <p:nvPr/>
          </p:nvSpPr>
          <p:spPr>
            <a:xfrm>
              <a:off x="6866496" y="712604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20"/>
                  </a:lnTo>
                  <a:lnTo>
                    <a:pt x="5918" y="7620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744" name="object 744" descr=""/>
            <p:cNvSpPr/>
            <p:nvPr/>
          </p:nvSpPr>
          <p:spPr>
            <a:xfrm>
              <a:off x="6866496" y="712604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20"/>
                  </a:lnTo>
                  <a:lnTo>
                    <a:pt x="3810" y="7620"/>
                  </a:lnTo>
                  <a:lnTo>
                    <a:pt x="5918" y="7620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45" name="object 745" descr=""/>
            <p:cNvSpPr/>
            <p:nvPr/>
          </p:nvSpPr>
          <p:spPr>
            <a:xfrm>
              <a:off x="6866496" y="714127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746" name="object 746" descr=""/>
            <p:cNvSpPr/>
            <p:nvPr/>
          </p:nvSpPr>
          <p:spPr>
            <a:xfrm>
              <a:off x="6866496" y="714127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09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47" name="object 747" descr=""/>
            <p:cNvSpPr/>
            <p:nvPr/>
          </p:nvSpPr>
          <p:spPr>
            <a:xfrm>
              <a:off x="6866496" y="715650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748" name="object 748" descr=""/>
            <p:cNvSpPr/>
            <p:nvPr/>
          </p:nvSpPr>
          <p:spPr>
            <a:xfrm>
              <a:off x="6866496" y="715650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49" name="object 749" descr=""/>
            <p:cNvSpPr/>
            <p:nvPr/>
          </p:nvSpPr>
          <p:spPr>
            <a:xfrm>
              <a:off x="6866496" y="717171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20"/>
                  </a:lnTo>
                  <a:lnTo>
                    <a:pt x="5918" y="7620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750" name="object 750" descr=""/>
            <p:cNvSpPr/>
            <p:nvPr/>
          </p:nvSpPr>
          <p:spPr>
            <a:xfrm>
              <a:off x="6866496" y="717171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20"/>
                  </a:lnTo>
                  <a:lnTo>
                    <a:pt x="3810" y="7620"/>
                  </a:lnTo>
                  <a:lnTo>
                    <a:pt x="5918" y="7620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51" name="object 751" descr=""/>
            <p:cNvSpPr/>
            <p:nvPr/>
          </p:nvSpPr>
          <p:spPr>
            <a:xfrm>
              <a:off x="6866496" y="718694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752" name="object 752" descr=""/>
            <p:cNvSpPr/>
            <p:nvPr/>
          </p:nvSpPr>
          <p:spPr>
            <a:xfrm>
              <a:off x="6866496" y="718694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09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53" name="object 753" descr=""/>
            <p:cNvSpPr/>
            <p:nvPr/>
          </p:nvSpPr>
          <p:spPr>
            <a:xfrm>
              <a:off x="6866496" y="720216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754" name="object 754" descr=""/>
            <p:cNvSpPr/>
            <p:nvPr/>
          </p:nvSpPr>
          <p:spPr>
            <a:xfrm>
              <a:off x="6866496" y="720216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55" name="object 755" descr=""/>
            <p:cNvSpPr/>
            <p:nvPr/>
          </p:nvSpPr>
          <p:spPr>
            <a:xfrm>
              <a:off x="6866496" y="721738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18"/>
                  </a:lnTo>
                  <a:lnTo>
                    <a:pt x="1701" y="7620"/>
                  </a:lnTo>
                  <a:lnTo>
                    <a:pt x="5918" y="7620"/>
                  </a:lnTo>
                  <a:lnTo>
                    <a:pt x="7620" y="5918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756" name="object 756" descr=""/>
            <p:cNvSpPr/>
            <p:nvPr/>
          </p:nvSpPr>
          <p:spPr>
            <a:xfrm>
              <a:off x="6866496" y="721738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18"/>
                  </a:lnTo>
                  <a:lnTo>
                    <a:pt x="1701" y="7620"/>
                  </a:lnTo>
                  <a:lnTo>
                    <a:pt x="3810" y="7620"/>
                  </a:lnTo>
                  <a:lnTo>
                    <a:pt x="5918" y="7620"/>
                  </a:lnTo>
                  <a:lnTo>
                    <a:pt x="7620" y="5918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57" name="object 757" descr=""/>
            <p:cNvSpPr/>
            <p:nvPr/>
          </p:nvSpPr>
          <p:spPr>
            <a:xfrm>
              <a:off x="6866496" y="723261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758" name="object 758" descr=""/>
            <p:cNvSpPr/>
            <p:nvPr/>
          </p:nvSpPr>
          <p:spPr>
            <a:xfrm>
              <a:off x="6866496" y="723261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09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59" name="object 759" descr=""/>
            <p:cNvSpPr/>
            <p:nvPr/>
          </p:nvSpPr>
          <p:spPr>
            <a:xfrm>
              <a:off x="6866496" y="724783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760" name="object 760" descr=""/>
            <p:cNvSpPr/>
            <p:nvPr/>
          </p:nvSpPr>
          <p:spPr>
            <a:xfrm>
              <a:off x="6866496" y="724783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61" name="object 761" descr=""/>
            <p:cNvSpPr/>
            <p:nvPr/>
          </p:nvSpPr>
          <p:spPr>
            <a:xfrm>
              <a:off x="6866496" y="726305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01" y="7620"/>
                  </a:lnTo>
                  <a:lnTo>
                    <a:pt x="5918" y="7620"/>
                  </a:lnTo>
                  <a:lnTo>
                    <a:pt x="7620" y="5918"/>
                  </a:lnTo>
                  <a:lnTo>
                    <a:pt x="7620" y="3810"/>
                  </a:lnTo>
                  <a:lnTo>
                    <a:pt x="7620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762" name="object 762" descr=""/>
            <p:cNvSpPr/>
            <p:nvPr/>
          </p:nvSpPr>
          <p:spPr>
            <a:xfrm>
              <a:off x="6866496" y="726305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14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14"/>
                  </a:lnTo>
                  <a:lnTo>
                    <a:pt x="0" y="3810"/>
                  </a:lnTo>
                  <a:lnTo>
                    <a:pt x="0" y="5918"/>
                  </a:lnTo>
                  <a:lnTo>
                    <a:pt x="1701" y="7620"/>
                  </a:lnTo>
                  <a:lnTo>
                    <a:pt x="3810" y="7620"/>
                  </a:lnTo>
                  <a:lnTo>
                    <a:pt x="5918" y="7620"/>
                  </a:lnTo>
                  <a:lnTo>
                    <a:pt x="7620" y="5918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63" name="object 763" descr=""/>
            <p:cNvSpPr/>
            <p:nvPr/>
          </p:nvSpPr>
          <p:spPr>
            <a:xfrm>
              <a:off x="6866496" y="727828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764" name="object 764" descr=""/>
            <p:cNvSpPr/>
            <p:nvPr/>
          </p:nvSpPr>
          <p:spPr>
            <a:xfrm>
              <a:off x="6866496" y="727828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09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65" name="object 765" descr=""/>
            <p:cNvSpPr/>
            <p:nvPr/>
          </p:nvSpPr>
          <p:spPr>
            <a:xfrm>
              <a:off x="6866496" y="729350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766" name="object 766" descr=""/>
            <p:cNvSpPr/>
            <p:nvPr/>
          </p:nvSpPr>
          <p:spPr>
            <a:xfrm>
              <a:off x="6866496" y="729350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67" name="object 767" descr=""/>
            <p:cNvSpPr/>
            <p:nvPr/>
          </p:nvSpPr>
          <p:spPr>
            <a:xfrm>
              <a:off x="6866496" y="730872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01" y="7619"/>
                  </a:lnTo>
                  <a:lnTo>
                    <a:pt x="5918" y="7619"/>
                  </a:lnTo>
                  <a:lnTo>
                    <a:pt x="7620" y="5918"/>
                  </a:lnTo>
                  <a:lnTo>
                    <a:pt x="7620" y="3810"/>
                  </a:lnTo>
                  <a:lnTo>
                    <a:pt x="7620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768" name="object 768" descr=""/>
            <p:cNvSpPr/>
            <p:nvPr/>
          </p:nvSpPr>
          <p:spPr>
            <a:xfrm>
              <a:off x="6866496" y="730872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14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14"/>
                  </a:lnTo>
                  <a:lnTo>
                    <a:pt x="0" y="3810"/>
                  </a:lnTo>
                  <a:lnTo>
                    <a:pt x="0" y="5918"/>
                  </a:lnTo>
                  <a:lnTo>
                    <a:pt x="1701" y="7619"/>
                  </a:lnTo>
                  <a:lnTo>
                    <a:pt x="3810" y="7619"/>
                  </a:lnTo>
                  <a:lnTo>
                    <a:pt x="5918" y="7619"/>
                  </a:lnTo>
                  <a:lnTo>
                    <a:pt x="7620" y="5918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69" name="object 769" descr=""/>
            <p:cNvSpPr/>
            <p:nvPr/>
          </p:nvSpPr>
          <p:spPr>
            <a:xfrm>
              <a:off x="6866496" y="732395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19"/>
                  </a:lnTo>
                  <a:lnTo>
                    <a:pt x="5918" y="7619"/>
                  </a:lnTo>
                  <a:lnTo>
                    <a:pt x="7620" y="5905"/>
                  </a:lnTo>
                  <a:lnTo>
                    <a:pt x="7620" y="3809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770" name="object 770" descr=""/>
            <p:cNvSpPr/>
            <p:nvPr/>
          </p:nvSpPr>
          <p:spPr>
            <a:xfrm>
              <a:off x="6866496" y="732395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09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01" y="7619"/>
                  </a:lnTo>
                  <a:lnTo>
                    <a:pt x="3810" y="7619"/>
                  </a:lnTo>
                  <a:lnTo>
                    <a:pt x="5918" y="7619"/>
                  </a:lnTo>
                  <a:lnTo>
                    <a:pt x="7620" y="5905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71" name="object 771" descr=""/>
            <p:cNvSpPr/>
            <p:nvPr/>
          </p:nvSpPr>
          <p:spPr>
            <a:xfrm>
              <a:off x="6866496" y="733917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772" name="object 772" descr=""/>
            <p:cNvSpPr/>
            <p:nvPr/>
          </p:nvSpPr>
          <p:spPr>
            <a:xfrm>
              <a:off x="6866496" y="733917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73" name="object 773" descr=""/>
            <p:cNvSpPr/>
            <p:nvPr/>
          </p:nvSpPr>
          <p:spPr>
            <a:xfrm>
              <a:off x="6866496" y="735440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774" name="object 774" descr=""/>
            <p:cNvSpPr/>
            <p:nvPr/>
          </p:nvSpPr>
          <p:spPr>
            <a:xfrm>
              <a:off x="6866496" y="735440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75" name="object 775" descr=""/>
            <p:cNvSpPr/>
            <p:nvPr/>
          </p:nvSpPr>
          <p:spPr>
            <a:xfrm>
              <a:off x="6866496" y="736961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19"/>
                  </a:lnTo>
                  <a:lnTo>
                    <a:pt x="5918" y="7619"/>
                  </a:lnTo>
                  <a:lnTo>
                    <a:pt x="7620" y="5905"/>
                  </a:lnTo>
                  <a:lnTo>
                    <a:pt x="7620" y="3809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776" name="object 776" descr=""/>
            <p:cNvSpPr/>
            <p:nvPr/>
          </p:nvSpPr>
          <p:spPr>
            <a:xfrm>
              <a:off x="6866496" y="736961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09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01" y="7619"/>
                  </a:lnTo>
                  <a:lnTo>
                    <a:pt x="3810" y="7619"/>
                  </a:lnTo>
                  <a:lnTo>
                    <a:pt x="5918" y="7619"/>
                  </a:lnTo>
                  <a:lnTo>
                    <a:pt x="7620" y="5905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77" name="object 777" descr=""/>
            <p:cNvSpPr/>
            <p:nvPr/>
          </p:nvSpPr>
          <p:spPr>
            <a:xfrm>
              <a:off x="6866496" y="738484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778" name="object 778" descr=""/>
            <p:cNvSpPr/>
            <p:nvPr/>
          </p:nvSpPr>
          <p:spPr>
            <a:xfrm>
              <a:off x="6866496" y="738484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79" name="object 779" descr=""/>
            <p:cNvSpPr/>
            <p:nvPr/>
          </p:nvSpPr>
          <p:spPr>
            <a:xfrm>
              <a:off x="6866496" y="740007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780" name="object 780" descr=""/>
            <p:cNvSpPr/>
            <p:nvPr/>
          </p:nvSpPr>
          <p:spPr>
            <a:xfrm>
              <a:off x="6866496" y="740007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81" name="object 781" descr=""/>
            <p:cNvSpPr/>
            <p:nvPr/>
          </p:nvSpPr>
          <p:spPr>
            <a:xfrm>
              <a:off x="6866496" y="741528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20"/>
                  </a:lnTo>
                  <a:lnTo>
                    <a:pt x="5918" y="7620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782" name="object 782" descr=""/>
            <p:cNvSpPr/>
            <p:nvPr/>
          </p:nvSpPr>
          <p:spPr>
            <a:xfrm>
              <a:off x="6866496" y="741528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20"/>
                  </a:lnTo>
                  <a:lnTo>
                    <a:pt x="3810" y="7620"/>
                  </a:lnTo>
                  <a:lnTo>
                    <a:pt x="5918" y="7620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83" name="object 783" descr=""/>
            <p:cNvSpPr/>
            <p:nvPr/>
          </p:nvSpPr>
          <p:spPr>
            <a:xfrm>
              <a:off x="6866496" y="743051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784" name="object 784" descr=""/>
            <p:cNvSpPr/>
            <p:nvPr/>
          </p:nvSpPr>
          <p:spPr>
            <a:xfrm>
              <a:off x="6866496" y="743051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09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85" name="object 785" descr=""/>
            <p:cNvSpPr/>
            <p:nvPr/>
          </p:nvSpPr>
          <p:spPr>
            <a:xfrm>
              <a:off x="6866496" y="744574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786" name="object 786" descr=""/>
            <p:cNvSpPr/>
            <p:nvPr/>
          </p:nvSpPr>
          <p:spPr>
            <a:xfrm>
              <a:off x="6866496" y="744574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87" name="object 787" descr=""/>
            <p:cNvSpPr/>
            <p:nvPr/>
          </p:nvSpPr>
          <p:spPr>
            <a:xfrm>
              <a:off x="6866496" y="746095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01" y="7620"/>
                  </a:lnTo>
                  <a:lnTo>
                    <a:pt x="5918" y="7620"/>
                  </a:lnTo>
                  <a:lnTo>
                    <a:pt x="7620" y="5918"/>
                  </a:lnTo>
                  <a:lnTo>
                    <a:pt x="7620" y="3810"/>
                  </a:lnTo>
                  <a:lnTo>
                    <a:pt x="7620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788" name="object 788" descr=""/>
            <p:cNvSpPr/>
            <p:nvPr/>
          </p:nvSpPr>
          <p:spPr>
            <a:xfrm>
              <a:off x="6866496" y="746095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14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14"/>
                  </a:lnTo>
                  <a:lnTo>
                    <a:pt x="0" y="3810"/>
                  </a:lnTo>
                  <a:lnTo>
                    <a:pt x="0" y="5918"/>
                  </a:lnTo>
                  <a:lnTo>
                    <a:pt x="1701" y="7620"/>
                  </a:lnTo>
                  <a:lnTo>
                    <a:pt x="3810" y="7620"/>
                  </a:lnTo>
                  <a:lnTo>
                    <a:pt x="5918" y="7620"/>
                  </a:lnTo>
                  <a:lnTo>
                    <a:pt x="7620" y="5918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89" name="object 789" descr=""/>
            <p:cNvSpPr/>
            <p:nvPr/>
          </p:nvSpPr>
          <p:spPr>
            <a:xfrm>
              <a:off x="6866496" y="747618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790" name="object 790" descr=""/>
            <p:cNvSpPr/>
            <p:nvPr/>
          </p:nvSpPr>
          <p:spPr>
            <a:xfrm>
              <a:off x="6866496" y="747618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91" name="object 791" descr=""/>
            <p:cNvSpPr/>
            <p:nvPr/>
          </p:nvSpPr>
          <p:spPr>
            <a:xfrm>
              <a:off x="6866496" y="749141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792" name="object 792" descr=""/>
            <p:cNvSpPr/>
            <p:nvPr/>
          </p:nvSpPr>
          <p:spPr>
            <a:xfrm>
              <a:off x="6866496" y="749141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93" name="object 793" descr=""/>
            <p:cNvSpPr/>
            <p:nvPr/>
          </p:nvSpPr>
          <p:spPr>
            <a:xfrm>
              <a:off x="6866496" y="750662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01" y="7620"/>
                  </a:lnTo>
                  <a:lnTo>
                    <a:pt x="5918" y="7620"/>
                  </a:lnTo>
                  <a:lnTo>
                    <a:pt x="7620" y="5918"/>
                  </a:lnTo>
                  <a:lnTo>
                    <a:pt x="7620" y="3810"/>
                  </a:lnTo>
                  <a:lnTo>
                    <a:pt x="7620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794" name="object 794" descr=""/>
            <p:cNvSpPr/>
            <p:nvPr/>
          </p:nvSpPr>
          <p:spPr>
            <a:xfrm>
              <a:off x="6866496" y="750662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14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14"/>
                  </a:lnTo>
                  <a:lnTo>
                    <a:pt x="0" y="3810"/>
                  </a:lnTo>
                  <a:lnTo>
                    <a:pt x="0" y="5918"/>
                  </a:lnTo>
                  <a:lnTo>
                    <a:pt x="1701" y="7620"/>
                  </a:lnTo>
                  <a:lnTo>
                    <a:pt x="3810" y="7620"/>
                  </a:lnTo>
                  <a:lnTo>
                    <a:pt x="5918" y="7620"/>
                  </a:lnTo>
                  <a:lnTo>
                    <a:pt x="7620" y="5918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95" name="object 795" descr=""/>
            <p:cNvSpPr/>
            <p:nvPr/>
          </p:nvSpPr>
          <p:spPr>
            <a:xfrm>
              <a:off x="6866496" y="752185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796" name="object 796" descr=""/>
            <p:cNvSpPr/>
            <p:nvPr/>
          </p:nvSpPr>
          <p:spPr>
            <a:xfrm>
              <a:off x="6866496" y="752185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97" name="object 797" descr=""/>
            <p:cNvSpPr/>
            <p:nvPr/>
          </p:nvSpPr>
          <p:spPr>
            <a:xfrm>
              <a:off x="6866496" y="753708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798" name="object 798" descr=""/>
            <p:cNvSpPr/>
            <p:nvPr/>
          </p:nvSpPr>
          <p:spPr>
            <a:xfrm>
              <a:off x="6866496" y="753708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99" name="object 799" descr=""/>
            <p:cNvSpPr/>
            <p:nvPr/>
          </p:nvSpPr>
          <p:spPr>
            <a:xfrm>
              <a:off x="6866496" y="755229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01" y="7620"/>
                  </a:lnTo>
                  <a:lnTo>
                    <a:pt x="5918" y="7620"/>
                  </a:lnTo>
                  <a:lnTo>
                    <a:pt x="7620" y="5918"/>
                  </a:lnTo>
                  <a:lnTo>
                    <a:pt x="7620" y="3810"/>
                  </a:lnTo>
                  <a:lnTo>
                    <a:pt x="7620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800" name="object 800" descr=""/>
            <p:cNvSpPr/>
            <p:nvPr/>
          </p:nvSpPr>
          <p:spPr>
            <a:xfrm>
              <a:off x="6866496" y="755229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14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14"/>
                  </a:lnTo>
                  <a:lnTo>
                    <a:pt x="0" y="3810"/>
                  </a:lnTo>
                  <a:lnTo>
                    <a:pt x="0" y="5918"/>
                  </a:lnTo>
                  <a:lnTo>
                    <a:pt x="1701" y="7620"/>
                  </a:lnTo>
                  <a:lnTo>
                    <a:pt x="3810" y="7620"/>
                  </a:lnTo>
                  <a:lnTo>
                    <a:pt x="5918" y="7620"/>
                  </a:lnTo>
                  <a:lnTo>
                    <a:pt x="7620" y="5918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01" name="object 801" descr=""/>
            <p:cNvSpPr/>
            <p:nvPr/>
          </p:nvSpPr>
          <p:spPr>
            <a:xfrm>
              <a:off x="6866496" y="756752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20"/>
                  </a:lnTo>
                  <a:lnTo>
                    <a:pt x="5918" y="7620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802" name="object 802" descr=""/>
            <p:cNvSpPr/>
            <p:nvPr/>
          </p:nvSpPr>
          <p:spPr>
            <a:xfrm>
              <a:off x="6866496" y="756752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20"/>
                  </a:lnTo>
                  <a:lnTo>
                    <a:pt x="3810" y="7620"/>
                  </a:lnTo>
                  <a:lnTo>
                    <a:pt x="5918" y="7620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03" name="object 803" descr=""/>
            <p:cNvSpPr/>
            <p:nvPr/>
          </p:nvSpPr>
          <p:spPr>
            <a:xfrm>
              <a:off x="6866496" y="758275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804" name="object 804" descr=""/>
            <p:cNvSpPr/>
            <p:nvPr/>
          </p:nvSpPr>
          <p:spPr>
            <a:xfrm>
              <a:off x="6866496" y="758275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09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05" name="object 805" descr=""/>
            <p:cNvSpPr/>
            <p:nvPr/>
          </p:nvSpPr>
          <p:spPr>
            <a:xfrm>
              <a:off x="6866496" y="759797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806" name="object 806" descr=""/>
            <p:cNvSpPr/>
            <p:nvPr/>
          </p:nvSpPr>
          <p:spPr>
            <a:xfrm>
              <a:off x="6866496" y="759797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07" name="object 807" descr=""/>
            <p:cNvSpPr/>
            <p:nvPr/>
          </p:nvSpPr>
          <p:spPr>
            <a:xfrm>
              <a:off x="6866496" y="761319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20"/>
                  </a:lnTo>
                  <a:lnTo>
                    <a:pt x="5918" y="7620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808" name="object 808" descr=""/>
            <p:cNvSpPr/>
            <p:nvPr/>
          </p:nvSpPr>
          <p:spPr>
            <a:xfrm>
              <a:off x="6866496" y="761319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20"/>
                  </a:lnTo>
                  <a:lnTo>
                    <a:pt x="3810" y="7620"/>
                  </a:lnTo>
                  <a:lnTo>
                    <a:pt x="5918" y="7620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09" name="object 809" descr=""/>
            <p:cNvSpPr/>
            <p:nvPr/>
          </p:nvSpPr>
          <p:spPr>
            <a:xfrm>
              <a:off x="6866496" y="762842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810" name="object 810" descr=""/>
            <p:cNvSpPr/>
            <p:nvPr/>
          </p:nvSpPr>
          <p:spPr>
            <a:xfrm>
              <a:off x="6866496" y="762842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09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11" name="object 811" descr=""/>
            <p:cNvSpPr/>
            <p:nvPr/>
          </p:nvSpPr>
          <p:spPr>
            <a:xfrm>
              <a:off x="6866496" y="764364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812" name="object 812" descr=""/>
            <p:cNvSpPr/>
            <p:nvPr/>
          </p:nvSpPr>
          <p:spPr>
            <a:xfrm>
              <a:off x="6866496" y="764364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13" name="object 813" descr=""/>
            <p:cNvSpPr/>
            <p:nvPr/>
          </p:nvSpPr>
          <p:spPr>
            <a:xfrm>
              <a:off x="6866496" y="765886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18"/>
                  </a:lnTo>
                  <a:lnTo>
                    <a:pt x="1701" y="7620"/>
                  </a:lnTo>
                  <a:lnTo>
                    <a:pt x="5918" y="7620"/>
                  </a:lnTo>
                  <a:lnTo>
                    <a:pt x="7620" y="5918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814" name="object 814" descr=""/>
            <p:cNvSpPr/>
            <p:nvPr/>
          </p:nvSpPr>
          <p:spPr>
            <a:xfrm>
              <a:off x="6866496" y="765886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18"/>
                  </a:lnTo>
                  <a:lnTo>
                    <a:pt x="1701" y="7620"/>
                  </a:lnTo>
                  <a:lnTo>
                    <a:pt x="3810" y="7620"/>
                  </a:lnTo>
                  <a:lnTo>
                    <a:pt x="5918" y="7620"/>
                  </a:lnTo>
                  <a:lnTo>
                    <a:pt x="7620" y="5918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15" name="object 815" descr=""/>
            <p:cNvSpPr/>
            <p:nvPr/>
          </p:nvSpPr>
          <p:spPr>
            <a:xfrm>
              <a:off x="6866496" y="767408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816" name="object 816" descr=""/>
            <p:cNvSpPr/>
            <p:nvPr/>
          </p:nvSpPr>
          <p:spPr>
            <a:xfrm>
              <a:off x="6866496" y="767408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09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17" name="object 817" descr=""/>
            <p:cNvSpPr/>
            <p:nvPr/>
          </p:nvSpPr>
          <p:spPr>
            <a:xfrm>
              <a:off x="6866496" y="768931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818" name="object 818" descr=""/>
            <p:cNvSpPr/>
            <p:nvPr/>
          </p:nvSpPr>
          <p:spPr>
            <a:xfrm>
              <a:off x="6866496" y="768931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19" name="object 819" descr=""/>
            <p:cNvSpPr/>
            <p:nvPr/>
          </p:nvSpPr>
          <p:spPr>
            <a:xfrm>
              <a:off x="6866496" y="770453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01" y="7620"/>
                  </a:lnTo>
                  <a:lnTo>
                    <a:pt x="5918" y="7620"/>
                  </a:lnTo>
                  <a:lnTo>
                    <a:pt x="7620" y="5918"/>
                  </a:lnTo>
                  <a:lnTo>
                    <a:pt x="7620" y="3810"/>
                  </a:lnTo>
                  <a:lnTo>
                    <a:pt x="7620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820" name="object 820" descr=""/>
            <p:cNvSpPr/>
            <p:nvPr/>
          </p:nvSpPr>
          <p:spPr>
            <a:xfrm>
              <a:off x="6866496" y="770453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14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14"/>
                  </a:lnTo>
                  <a:lnTo>
                    <a:pt x="0" y="3810"/>
                  </a:lnTo>
                  <a:lnTo>
                    <a:pt x="0" y="5918"/>
                  </a:lnTo>
                  <a:lnTo>
                    <a:pt x="1701" y="7620"/>
                  </a:lnTo>
                  <a:lnTo>
                    <a:pt x="3810" y="7620"/>
                  </a:lnTo>
                  <a:lnTo>
                    <a:pt x="5918" y="7620"/>
                  </a:lnTo>
                  <a:lnTo>
                    <a:pt x="7620" y="5918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21" name="object 821" descr=""/>
            <p:cNvSpPr/>
            <p:nvPr/>
          </p:nvSpPr>
          <p:spPr>
            <a:xfrm>
              <a:off x="6866496" y="771975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822" name="object 822" descr=""/>
            <p:cNvSpPr/>
            <p:nvPr/>
          </p:nvSpPr>
          <p:spPr>
            <a:xfrm>
              <a:off x="6866496" y="771975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09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23" name="object 823" descr=""/>
            <p:cNvSpPr/>
            <p:nvPr/>
          </p:nvSpPr>
          <p:spPr>
            <a:xfrm>
              <a:off x="6866496" y="773498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824" name="object 824" descr=""/>
            <p:cNvSpPr/>
            <p:nvPr/>
          </p:nvSpPr>
          <p:spPr>
            <a:xfrm>
              <a:off x="6866496" y="773498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25" name="object 825" descr=""/>
            <p:cNvSpPr/>
            <p:nvPr/>
          </p:nvSpPr>
          <p:spPr>
            <a:xfrm>
              <a:off x="6866496" y="775020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01" y="7620"/>
                  </a:lnTo>
                  <a:lnTo>
                    <a:pt x="5918" y="7620"/>
                  </a:lnTo>
                  <a:lnTo>
                    <a:pt x="7620" y="5918"/>
                  </a:lnTo>
                  <a:lnTo>
                    <a:pt x="7620" y="3810"/>
                  </a:lnTo>
                  <a:lnTo>
                    <a:pt x="7620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826" name="object 826" descr=""/>
            <p:cNvSpPr/>
            <p:nvPr/>
          </p:nvSpPr>
          <p:spPr>
            <a:xfrm>
              <a:off x="6866496" y="775020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14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14"/>
                  </a:lnTo>
                  <a:lnTo>
                    <a:pt x="0" y="3810"/>
                  </a:lnTo>
                  <a:lnTo>
                    <a:pt x="0" y="5918"/>
                  </a:lnTo>
                  <a:lnTo>
                    <a:pt x="1701" y="7620"/>
                  </a:lnTo>
                  <a:lnTo>
                    <a:pt x="3810" y="7620"/>
                  </a:lnTo>
                  <a:lnTo>
                    <a:pt x="5918" y="7620"/>
                  </a:lnTo>
                  <a:lnTo>
                    <a:pt x="7620" y="5918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27" name="object 827" descr=""/>
            <p:cNvSpPr/>
            <p:nvPr/>
          </p:nvSpPr>
          <p:spPr>
            <a:xfrm>
              <a:off x="6866496" y="776542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828" name="object 828" descr=""/>
            <p:cNvSpPr/>
            <p:nvPr/>
          </p:nvSpPr>
          <p:spPr>
            <a:xfrm>
              <a:off x="6866496" y="776542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09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29" name="object 829" descr=""/>
            <p:cNvSpPr/>
            <p:nvPr/>
          </p:nvSpPr>
          <p:spPr>
            <a:xfrm>
              <a:off x="6866496" y="778065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830" name="object 830" descr=""/>
            <p:cNvSpPr/>
            <p:nvPr/>
          </p:nvSpPr>
          <p:spPr>
            <a:xfrm>
              <a:off x="6866496" y="778065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31" name="object 831" descr=""/>
            <p:cNvSpPr/>
            <p:nvPr/>
          </p:nvSpPr>
          <p:spPr>
            <a:xfrm>
              <a:off x="6866496" y="779588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832" name="object 832" descr=""/>
            <p:cNvSpPr/>
            <p:nvPr/>
          </p:nvSpPr>
          <p:spPr>
            <a:xfrm>
              <a:off x="6866496" y="779588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33" name="object 833" descr=""/>
            <p:cNvSpPr/>
            <p:nvPr/>
          </p:nvSpPr>
          <p:spPr>
            <a:xfrm>
              <a:off x="6866496" y="781109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19"/>
                  </a:lnTo>
                  <a:lnTo>
                    <a:pt x="5918" y="7619"/>
                  </a:lnTo>
                  <a:lnTo>
                    <a:pt x="7620" y="5905"/>
                  </a:lnTo>
                  <a:lnTo>
                    <a:pt x="7620" y="3809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834" name="object 834" descr=""/>
            <p:cNvSpPr/>
            <p:nvPr/>
          </p:nvSpPr>
          <p:spPr>
            <a:xfrm>
              <a:off x="6866496" y="781109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09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01" y="7619"/>
                  </a:lnTo>
                  <a:lnTo>
                    <a:pt x="3810" y="7619"/>
                  </a:lnTo>
                  <a:lnTo>
                    <a:pt x="5918" y="7619"/>
                  </a:lnTo>
                  <a:lnTo>
                    <a:pt x="7620" y="5905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35" name="object 835" descr=""/>
            <p:cNvSpPr/>
            <p:nvPr/>
          </p:nvSpPr>
          <p:spPr>
            <a:xfrm>
              <a:off x="6866496" y="782632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836" name="object 836" descr=""/>
            <p:cNvSpPr/>
            <p:nvPr/>
          </p:nvSpPr>
          <p:spPr>
            <a:xfrm>
              <a:off x="6866496" y="782632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37" name="object 837" descr=""/>
            <p:cNvSpPr/>
            <p:nvPr/>
          </p:nvSpPr>
          <p:spPr>
            <a:xfrm>
              <a:off x="6866496" y="784155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838" name="object 838" descr=""/>
            <p:cNvSpPr/>
            <p:nvPr/>
          </p:nvSpPr>
          <p:spPr>
            <a:xfrm>
              <a:off x="6866496" y="784155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39" name="object 839" descr=""/>
            <p:cNvSpPr/>
            <p:nvPr/>
          </p:nvSpPr>
          <p:spPr>
            <a:xfrm>
              <a:off x="6866496" y="785676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19"/>
                  </a:lnTo>
                  <a:lnTo>
                    <a:pt x="5918" y="7619"/>
                  </a:lnTo>
                  <a:lnTo>
                    <a:pt x="7620" y="5905"/>
                  </a:lnTo>
                  <a:lnTo>
                    <a:pt x="7620" y="3809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840" name="object 840" descr=""/>
            <p:cNvSpPr/>
            <p:nvPr/>
          </p:nvSpPr>
          <p:spPr>
            <a:xfrm>
              <a:off x="6866496" y="785676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09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01" y="7619"/>
                  </a:lnTo>
                  <a:lnTo>
                    <a:pt x="3810" y="7619"/>
                  </a:lnTo>
                  <a:lnTo>
                    <a:pt x="5918" y="7619"/>
                  </a:lnTo>
                  <a:lnTo>
                    <a:pt x="7620" y="5905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41" name="object 841" descr=""/>
            <p:cNvSpPr/>
            <p:nvPr/>
          </p:nvSpPr>
          <p:spPr>
            <a:xfrm>
              <a:off x="6866496" y="787199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842" name="object 842" descr=""/>
            <p:cNvSpPr/>
            <p:nvPr/>
          </p:nvSpPr>
          <p:spPr>
            <a:xfrm>
              <a:off x="6866496" y="787199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43" name="object 843" descr=""/>
            <p:cNvSpPr/>
            <p:nvPr/>
          </p:nvSpPr>
          <p:spPr>
            <a:xfrm>
              <a:off x="6866496" y="788722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844" name="object 844" descr=""/>
            <p:cNvSpPr/>
            <p:nvPr/>
          </p:nvSpPr>
          <p:spPr>
            <a:xfrm>
              <a:off x="6866496" y="788722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45" name="object 845" descr=""/>
            <p:cNvSpPr/>
            <p:nvPr/>
          </p:nvSpPr>
          <p:spPr>
            <a:xfrm>
              <a:off x="6866496" y="790243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18"/>
                  </a:lnTo>
                  <a:lnTo>
                    <a:pt x="1701" y="7619"/>
                  </a:lnTo>
                  <a:lnTo>
                    <a:pt x="5918" y="7619"/>
                  </a:lnTo>
                  <a:lnTo>
                    <a:pt x="7620" y="5918"/>
                  </a:lnTo>
                  <a:lnTo>
                    <a:pt x="7620" y="3809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846" name="object 846" descr=""/>
            <p:cNvSpPr/>
            <p:nvPr/>
          </p:nvSpPr>
          <p:spPr>
            <a:xfrm>
              <a:off x="6866496" y="790243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09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18"/>
                  </a:lnTo>
                  <a:lnTo>
                    <a:pt x="1701" y="7619"/>
                  </a:lnTo>
                  <a:lnTo>
                    <a:pt x="3810" y="7619"/>
                  </a:lnTo>
                  <a:lnTo>
                    <a:pt x="5918" y="7619"/>
                  </a:lnTo>
                  <a:lnTo>
                    <a:pt x="7620" y="5918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47" name="object 847" descr=""/>
            <p:cNvSpPr/>
            <p:nvPr/>
          </p:nvSpPr>
          <p:spPr>
            <a:xfrm>
              <a:off x="6866496" y="791766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848" name="object 848" descr=""/>
            <p:cNvSpPr/>
            <p:nvPr/>
          </p:nvSpPr>
          <p:spPr>
            <a:xfrm>
              <a:off x="6866496" y="791766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49" name="object 849" descr=""/>
            <p:cNvSpPr/>
            <p:nvPr/>
          </p:nvSpPr>
          <p:spPr>
            <a:xfrm>
              <a:off x="6866496" y="793289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850" name="object 850" descr=""/>
            <p:cNvSpPr/>
            <p:nvPr/>
          </p:nvSpPr>
          <p:spPr>
            <a:xfrm>
              <a:off x="6866496" y="793289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51" name="object 851" descr=""/>
            <p:cNvSpPr/>
            <p:nvPr/>
          </p:nvSpPr>
          <p:spPr>
            <a:xfrm>
              <a:off x="6866496" y="794810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01" y="7619"/>
                  </a:lnTo>
                  <a:lnTo>
                    <a:pt x="5918" y="7619"/>
                  </a:lnTo>
                  <a:lnTo>
                    <a:pt x="7620" y="5918"/>
                  </a:lnTo>
                  <a:lnTo>
                    <a:pt x="7620" y="3809"/>
                  </a:lnTo>
                  <a:lnTo>
                    <a:pt x="7620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852" name="object 852" descr=""/>
            <p:cNvSpPr/>
            <p:nvPr/>
          </p:nvSpPr>
          <p:spPr>
            <a:xfrm>
              <a:off x="6866496" y="794810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09"/>
                  </a:moveTo>
                  <a:lnTo>
                    <a:pt x="7620" y="1714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14"/>
                  </a:lnTo>
                  <a:lnTo>
                    <a:pt x="0" y="3809"/>
                  </a:lnTo>
                  <a:lnTo>
                    <a:pt x="0" y="5918"/>
                  </a:lnTo>
                  <a:lnTo>
                    <a:pt x="1701" y="7619"/>
                  </a:lnTo>
                  <a:lnTo>
                    <a:pt x="3810" y="7619"/>
                  </a:lnTo>
                  <a:lnTo>
                    <a:pt x="5918" y="7619"/>
                  </a:lnTo>
                  <a:lnTo>
                    <a:pt x="7620" y="5918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53" name="object 853" descr=""/>
            <p:cNvSpPr/>
            <p:nvPr/>
          </p:nvSpPr>
          <p:spPr>
            <a:xfrm>
              <a:off x="6866496" y="796333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854" name="object 854" descr=""/>
            <p:cNvSpPr/>
            <p:nvPr/>
          </p:nvSpPr>
          <p:spPr>
            <a:xfrm>
              <a:off x="6866496" y="796333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55" name="object 855" descr=""/>
            <p:cNvSpPr/>
            <p:nvPr/>
          </p:nvSpPr>
          <p:spPr>
            <a:xfrm>
              <a:off x="6866496" y="797855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856" name="object 856" descr=""/>
            <p:cNvSpPr/>
            <p:nvPr/>
          </p:nvSpPr>
          <p:spPr>
            <a:xfrm>
              <a:off x="6866496" y="797855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57" name="object 857" descr=""/>
            <p:cNvSpPr/>
            <p:nvPr/>
          </p:nvSpPr>
          <p:spPr>
            <a:xfrm>
              <a:off x="6866496" y="799377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01" y="7619"/>
                  </a:lnTo>
                  <a:lnTo>
                    <a:pt x="5918" y="7619"/>
                  </a:lnTo>
                  <a:lnTo>
                    <a:pt x="7620" y="5918"/>
                  </a:lnTo>
                  <a:lnTo>
                    <a:pt x="7620" y="3809"/>
                  </a:lnTo>
                  <a:lnTo>
                    <a:pt x="7620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858" name="object 858" descr=""/>
            <p:cNvSpPr/>
            <p:nvPr/>
          </p:nvSpPr>
          <p:spPr>
            <a:xfrm>
              <a:off x="6866496" y="799377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09"/>
                  </a:moveTo>
                  <a:lnTo>
                    <a:pt x="7620" y="1714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14"/>
                  </a:lnTo>
                  <a:lnTo>
                    <a:pt x="0" y="3809"/>
                  </a:lnTo>
                  <a:lnTo>
                    <a:pt x="0" y="5918"/>
                  </a:lnTo>
                  <a:lnTo>
                    <a:pt x="1701" y="7619"/>
                  </a:lnTo>
                  <a:lnTo>
                    <a:pt x="3810" y="7619"/>
                  </a:lnTo>
                  <a:lnTo>
                    <a:pt x="5918" y="7619"/>
                  </a:lnTo>
                  <a:lnTo>
                    <a:pt x="7620" y="5918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59" name="object 859" descr=""/>
            <p:cNvSpPr/>
            <p:nvPr/>
          </p:nvSpPr>
          <p:spPr>
            <a:xfrm>
              <a:off x="6866496" y="800900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860" name="object 860" descr=""/>
            <p:cNvSpPr/>
            <p:nvPr/>
          </p:nvSpPr>
          <p:spPr>
            <a:xfrm>
              <a:off x="6866496" y="800900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61" name="object 861" descr=""/>
            <p:cNvSpPr/>
            <p:nvPr/>
          </p:nvSpPr>
          <p:spPr>
            <a:xfrm>
              <a:off x="6866496" y="802422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862" name="object 862" descr=""/>
            <p:cNvSpPr/>
            <p:nvPr/>
          </p:nvSpPr>
          <p:spPr>
            <a:xfrm>
              <a:off x="6866496" y="802422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63" name="object 863" descr=""/>
            <p:cNvSpPr/>
            <p:nvPr/>
          </p:nvSpPr>
          <p:spPr>
            <a:xfrm>
              <a:off x="6866496" y="803945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864" name="object 864" descr=""/>
            <p:cNvSpPr/>
            <p:nvPr/>
          </p:nvSpPr>
          <p:spPr>
            <a:xfrm>
              <a:off x="6866496" y="803945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65" name="object 865" descr=""/>
            <p:cNvSpPr/>
            <p:nvPr/>
          </p:nvSpPr>
          <p:spPr>
            <a:xfrm>
              <a:off x="6866496" y="805467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19"/>
                  </a:lnTo>
                  <a:lnTo>
                    <a:pt x="5918" y="7619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866" name="object 866" descr=""/>
            <p:cNvSpPr/>
            <p:nvPr/>
          </p:nvSpPr>
          <p:spPr>
            <a:xfrm>
              <a:off x="6866496" y="805467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19"/>
                  </a:lnTo>
                  <a:lnTo>
                    <a:pt x="3810" y="7619"/>
                  </a:lnTo>
                  <a:lnTo>
                    <a:pt x="5918" y="7619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67" name="object 867" descr=""/>
            <p:cNvSpPr/>
            <p:nvPr/>
          </p:nvSpPr>
          <p:spPr>
            <a:xfrm>
              <a:off x="6866496" y="806989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868" name="object 868" descr=""/>
            <p:cNvSpPr/>
            <p:nvPr/>
          </p:nvSpPr>
          <p:spPr>
            <a:xfrm>
              <a:off x="6866496" y="806989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69" name="object 869" descr=""/>
            <p:cNvSpPr/>
            <p:nvPr/>
          </p:nvSpPr>
          <p:spPr>
            <a:xfrm>
              <a:off x="6866496" y="808512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870" name="object 870" descr=""/>
            <p:cNvSpPr/>
            <p:nvPr/>
          </p:nvSpPr>
          <p:spPr>
            <a:xfrm>
              <a:off x="6866496" y="808512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71" name="object 871" descr=""/>
            <p:cNvSpPr/>
            <p:nvPr/>
          </p:nvSpPr>
          <p:spPr>
            <a:xfrm>
              <a:off x="6866496" y="810033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19"/>
                  </a:lnTo>
                  <a:lnTo>
                    <a:pt x="5918" y="7619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872" name="object 872" descr=""/>
            <p:cNvSpPr/>
            <p:nvPr/>
          </p:nvSpPr>
          <p:spPr>
            <a:xfrm>
              <a:off x="6866496" y="810033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19"/>
                  </a:lnTo>
                  <a:lnTo>
                    <a:pt x="3810" y="7619"/>
                  </a:lnTo>
                  <a:lnTo>
                    <a:pt x="5918" y="7619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73" name="object 873" descr=""/>
            <p:cNvSpPr/>
            <p:nvPr/>
          </p:nvSpPr>
          <p:spPr>
            <a:xfrm>
              <a:off x="6866496" y="811556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874" name="object 874" descr=""/>
            <p:cNvSpPr/>
            <p:nvPr/>
          </p:nvSpPr>
          <p:spPr>
            <a:xfrm>
              <a:off x="6866496" y="811556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75" name="object 875" descr=""/>
            <p:cNvSpPr/>
            <p:nvPr/>
          </p:nvSpPr>
          <p:spPr>
            <a:xfrm>
              <a:off x="6866496" y="813079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876" name="object 876" descr=""/>
            <p:cNvSpPr/>
            <p:nvPr/>
          </p:nvSpPr>
          <p:spPr>
            <a:xfrm>
              <a:off x="6866496" y="813079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77" name="object 877" descr=""/>
            <p:cNvSpPr/>
            <p:nvPr/>
          </p:nvSpPr>
          <p:spPr>
            <a:xfrm>
              <a:off x="6866496" y="814600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18"/>
                  </a:lnTo>
                  <a:lnTo>
                    <a:pt x="1701" y="7619"/>
                  </a:lnTo>
                  <a:lnTo>
                    <a:pt x="5918" y="7619"/>
                  </a:lnTo>
                  <a:lnTo>
                    <a:pt x="7620" y="5918"/>
                  </a:lnTo>
                  <a:lnTo>
                    <a:pt x="7620" y="3809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878" name="object 878" descr=""/>
            <p:cNvSpPr/>
            <p:nvPr/>
          </p:nvSpPr>
          <p:spPr>
            <a:xfrm>
              <a:off x="6866496" y="814600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09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18"/>
                  </a:lnTo>
                  <a:lnTo>
                    <a:pt x="1701" y="7619"/>
                  </a:lnTo>
                  <a:lnTo>
                    <a:pt x="3810" y="7619"/>
                  </a:lnTo>
                  <a:lnTo>
                    <a:pt x="5918" y="7619"/>
                  </a:lnTo>
                  <a:lnTo>
                    <a:pt x="7620" y="5918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79" name="object 879" descr=""/>
            <p:cNvSpPr/>
            <p:nvPr/>
          </p:nvSpPr>
          <p:spPr>
            <a:xfrm>
              <a:off x="6866496" y="816123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880" name="object 880" descr=""/>
            <p:cNvSpPr/>
            <p:nvPr/>
          </p:nvSpPr>
          <p:spPr>
            <a:xfrm>
              <a:off x="6866496" y="816123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81" name="object 881" descr=""/>
            <p:cNvSpPr/>
            <p:nvPr/>
          </p:nvSpPr>
          <p:spPr>
            <a:xfrm>
              <a:off x="6866496" y="817646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882" name="object 882" descr=""/>
            <p:cNvSpPr/>
            <p:nvPr/>
          </p:nvSpPr>
          <p:spPr>
            <a:xfrm>
              <a:off x="6866496" y="817646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83" name="object 883" descr=""/>
            <p:cNvSpPr/>
            <p:nvPr/>
          </p:nvSpPr>
          <p:spPr>
            <a:xfrm>
              <a:off x="6866496" y="819167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01" y="7619"/>
                  </a:lnTo>
                  <a:lnTo>
                    <a:pt x="5918" y="7619"/>
                  </a:lnTo>
                  <a:lnTo>
                    <a:pt x="7620" y="5918"/>
                  </a:lnTo>
                  <a:lnTo>
                    <a:pt x="7620" y="3809"/>
                  </a:lnTo>
                  <a:lnTo>
                    <a:pt x="7620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884" name="object 884" descr=""/>
            <p:cNvSpPr/>
            <p:nvPr/>
          </p:nvSpPr>
          <p:spPr>
            <a:xfrm>
              <a:off x="6866496" y="819167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09"/>
                  </a:moveTo>
                  <a:lnTo>
                    <a:pt x="7620" y="1714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14"/>
                  </a:lnTo>
                  <a:lnTo>
                    <a:pt x="0" y="3809"/>
                  </a:lnTo>
                  <a:lnTo>
                    <a:pt x="0" y="5918"/>
                  </a:lnTo>
                  <a:lnTo>
                    <a:pt x="1701" y="7619"/>
                  </a:lnTo>
                  <a:lnTo>
                    <a:pt x="3810" y="7619"/>
                  </a:lnTo>
                  <a:lnTo>
                    <a:pt x="5918" y="7619"/>
                  </a:lnTo>
                  <a:lnTo>
                    <a:pt x="7620" y="5918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85" name="object 885" descr=""/>
            <p:cNvSpPr/>
            <p:nvPr/>
          </p:nvSpPr>
          <p:spPr>
            <a:xfrm>
              <a:off x="6866496" y="820690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886" name="object 886" descr=""/>
            <p:cNvSpPr/>
            <p:nvPr/>
          </p:nvSpPr>
          <p:spPr>
            <a:xfrm>
              <a:off x="6866496" y="820690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87" name="object 887" descr=""/>
            <p:cNvSpPr/>
            <p:nvPr/>
          </p:nvSpPr>
          <p:spPr>
            <a:xfrm>
              <a:off x="6866496" y="822213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888" name="object 888" descr=""/>
            <p:cNvSpPr/>
            <p:nvPr/>
          </p:nvSpPr>
          <p:spPr>
            <a:xfrm>
              <a:off x="6866496" y="822213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89" name="object 889" descr=""/>
            <p:cNvSpPr/>
            <p:nvPr/>
          </p:nvSpPr>
          <p:spPr>
            <a:xfrm>
              <a:off x="6866496" y="823734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01" y="7619"/>
                  </a:lnTo>
                  <a:lnTo>
                    <a:pt x="5918" y="7619"/>
                  </a:lnTo>
                  <a:lnTo>
                    <a:pt x="7620" y="5918"/>
                  </a:lnTo>
                  <a:lnTo>
                    <a:pt x="7620" y="3809"/>
                  </a:lnTo>
                  <a:lnTo>
                    <a:pt x="7620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890" name="object 890" descr=""/>
            <p:cNvSpPr/>
            <p:nvPr/>
          </p:nvSpPr>
          <p:spPr>
            <a:xfrm>
              <a:off x="6866496" y="823734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09"/>
                  </a:moveTo>
                  <a:lnTo>
                    <a:pt x="7620" y="1714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14"/>
                  </a:lnTo>
                  <a:lnTo>
                    <a:pt x="0" y="3809"/>
                  </a:lnTo>
                  <a:lnTo>
                    <a:pt x="0" y="5918"/>
                  </a:lnTo>
                  <a:lnTo>
                    <a:pt x="1701" y="7619"/>
                  </a:lnTo>
                  <a:lnTo>
                    <a:pt x="3810" y="7619"/>
                  </a:lnTo>
                  <a:lnTo>
                    <a:pt x="5918" y="7619"/>
                  </a:lnTo>
                  <a:lnTo>
                    <a:pt x="7620" y="5918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91" name="object 891" descr=""/>
            <p:cNvSpPr/>
            <p:nvPr/>
          </p:nvSpPr>
          <p:spPr>
            <a:xfrm>
              <a:off x="6866496" y="825257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20"/>
                  </a:lnTo>
                  <a:lnTo>
                    <a:pt x="5918" y="7620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892" name="object 892" descr=""/>
            <p:cNvSpPr/>
            <p:nvPr/>
          </p:nvSpPr>
          <p:spPr>
            <a:xfrm>
              <a:off x="6866496" y="825257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20"/>
                  </a:lnTo>
                  <a:lnTo>
                    <a:pt x="3810" y="7620"/>
                  </a:lnTo>
                  <a:lnTo>
                    <a:pt x="5918" y="7620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93" name="object 893" descr=""/>
            <p:cNvSpPr/>
            <p:nvPr/>
          </p:nvSpPr>
          <p:spPr>
            <a:xfrm>
              <a:off x="6866496" y="826780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894" name="object 894" descr=""/>
            <p:cNvSpPr/>
            <p:nvPr/>
          </p:nvSpPr>
          <p:spPr>
            <a:xfrm>
              <a:off x="6866496" y="826780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09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95" name="object 895" descr=""/>
            <p:cNvSpPr/>
            <p:nvPr/>
          </p:nvSpPr>
          <p:spPr>
            <a:xfrm>
              <a:off x="6866496" y="828302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896" name="object 896" descr=""/>
            <p:cNvSpPr/>
            <p:nvPr/>
          </p:nvSpPr>
          <p:spPr>
            <a:xfrm>
              <a:off x="6866496" y="828302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97" name="object 897" descr=""/>
            <p:cNvSpPr/>
            <p:nvPr/>
          </p:nvSpPr>
          <p:spPr>
            <a:xfrm>
              <a:off x="6866496" y="829824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20"/>
                  </a:lnTo>
                  <a:lnTo>
                    <a:pt x="5918" y="7620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898" name="object 898" descr=""/>
            <p:cNvSpPr/>
            <p:nvPr/>
          </p:nvSpPr>
          <p:spPr>
            <a:xfrm>
              <a:off x="6866496" y="829824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20"/>
                  </a:lnTo>
                  <a:lnTo>
                    <a:pt x="3810" y="7620"/>
                  </a:lnTo>
                  <a:lnTo>
                    <a:pt x="5918" y="7620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99" name="object 899" descr=""/>
            <p:cNvSpPr/>
            <p:nvPr/>
          </p:nvSpPr>
          <p:spPr>
            <a:xfrm>
              <a:off x="6866496" y="831347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900" name="object 900" descr=""/>
            <p:cNvSpPr/>
            <p:nvPr/>
          </p:nvSpPr>
          <p:spPr>
            <a:xfrm>
              <a:off x="6866496" y="831347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09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901" name="object 901" descr=""/>
            <p:cNvSpPr/>
            <p:nvPr/>
          </p:nvSpPr>
          <p:spPr>
            <a:xfrm>
              <a:off x="6866496" y="832869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902" name="object 902" descr=""/>
            <p:cNvSpPr/>
            <p:nvPr/>
          </p:nvSpPr>
          <p:spPr>
            <a:xfrm>
              <a:off x="6866496" y="832869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903" name="object 903" descr=""/>
            <p:cNvSpPr/>
            <p:nvPr/>
          </p:nvSpPr>
          <p:spPr>
            <a:xfrm>
              <a:off x="6866496" y="834391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20"/>
                  </a:lnTo>
                  <a:lnTo>
                    <a:pt x="5918" y="7620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904" name="object 904" descr=""/>
            <p:cNvSpPr/>
            <p:nvPr/>
          </p:nvSpPr>
          <p:spPr>
            <a:xfrm>
              <a:off x="6866496" y="834391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20"/>
                  </a:lnTo>
                  <a:lnTo>
                    <a:pt x="3810" y="7620"/>
                  </a:lnTo>
                  <a:lnTo>
                    <a:pt x="5918" y="7620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905" name="object 905" descr=""/>
            <p:cNvSpPr/>
            <p:nvPr/>
          </p:nvSpPr>
          <p:spPr>
            <a:xfrm>
              <a:off x="6866496" y="835913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906" name="object 906" descr=""/>
            <p:cNvSpPr/>
            <p:nvPr/>
          </p:nvSpPr>
          <p:spPr>
            <a:xfrm>
              <a:off x="6866496" y="835913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09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907" name="object 907" descr=""/>
            <p:cNvSpPr/>
            <p:nvPr/>
          </p:nvSpPr>
          <p:spPr>
            <a:xfrm>
              <a:off x="6866496" y="837436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908" name="object 908" descr=""/>
            <p:cNvSpPr/>
            <p:nvPr/>
          </p:nvSpPr>
          <p:spPr>
            <a:xfrm>
              <a:off x="6866496" y="837436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909" name="object 909" descr=""/>
            <p:cNvSpPr/>
            <p:nvPr/>
          </p:nvSpPr>
          <p:spPr>
            <a:xfrm>
              <a:off x="6866496" y="838958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01" y="7620"/>
                  </a:lnTo>
                  <a:lnTo>
                    <a:pt x="5918" y="7620"/>
                  </a:lnTo>
                  <a:lnTo>
                    <a:pt x="7620" y="5918"/>
                  </a:lnTo>
                  <a:lnTo>
                    <a:pt x="7620" y="3810"/>
                  </a:lnTo>
                  <a:lnTo>
                    <a:pt x="7620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910" name="object 910" descr=""/>
            <p:cNvSpPr/>
            <p:nvPr/>
          </p:nvSpPr>
          <p:spPr>
            <a:xfrm>
              <a:off x="6866496" y="838958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14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14"/>
                  </a:lnTo>
                  <a:lnTo>
                    <a:pt x="0" y="3810"/>
                  </a:lnTo>
                  <a:lnTo>
                    <a:pt x="0" y="5918"/>
                  </a:lnTo>
                  <a:lnTo>
                    <a:pt x="1701" y="7620"/>
                  </a:lnTo>
                  <a:lnTo>
                    <a:pt x="3810" y="7620"/>
                  </a:lnTo>
                  <a:lnTo>
                    <a:pt x="5918" y="7620"/>
                  </a:lnTo>
                  <a:lnTo>
                    <a:pt x="7620" y="5918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911" name="object 911" descr=""/>
            <p:cNvSpPr/>
            <p:nvPr/>
          </p:nvSpPr>
          <p:spPr>
            <a:xfrm>
              <a:off x="6866496" y="840480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912" name="object 912" descr=""/>
            <p:cNvSpPr/>
            <p:nvPr/>
          </p:nvSpPr>
          <p:spPr>
            <a:xfrm>
              <a:off x="6866496" y="840480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09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913" name="object 913" descr=""/>
            <p:cNvSpPr/>
            <p:nvPr/>
          </p:nvSpPr>
          <p:spPr>
            <a:xfrm>
              <a:off x="6866496" y="842003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914" name="object 914" descr=""/>
            <p:cNvSpPr/>
            <p:nvPr/>
          </p:nvSpPr>
          <p:spPr>
            <a:xfrm>
              <a:off x="6866496" y="842003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915" name="object 915" descr=""/>
            <p:cNvSpPr/>
            <p:nvPr/>
          </p:nvSpPr>
          <p:spPr>
            <a:xfrm>
              <a:off x="6866496" y="843525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01" y="7620"/>
                  </a:lnTo>
                  <a:lnTo>
                    <a:pt x="5918" y="7620"/>
                  </a:lnTo>
                  <a:lnTo>
                    <a:pt x="7620" y="5918"/>
                  </a:lnTo>
                  <a:lnTo>
                    <a:pt x="7620" y="3810"/>
                  </a:lnTo>
                  <a:lnTo>
                    <a:pt x="7620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916" name="object 916" descr=""/>
            <p:cNvSpPr/>
            <p:nvPr/>
          </p:nvSpPr>
          <p:spPr>
            <a:xfrm>
              <a:off x="6866496" y="843525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14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14"/>
                  </a:lnTo>
                  <a:lnTo>
                    <a:pt x="0" y="3810"/>
                  </a:lnTo>
                  <a:lnTo>
                    <a:pt x="0" y="5918"/>
                  </a:lnTo>
                  <a:lnTo>
                    <a:pt x="1701" y="7620"/>
                  </a:lnTo>
                  <a:lnTo>
                    <a:pt x="3810" y="7620"/>
                  </a:lnTo>
                  <a:lnTo>
                    <a:pt x="5918" y="7620"/>
                  </a:lnTo>
                  <a:lnTo>
                    <a:pt x="7620" y="5918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917" name="object 917" descr=""/>
            <p:cNvSpPr/>
            <p:nvPr/>
          </p:nvSpPr>
          <p:spPr>
            <a:xfrm>
              <a:off x="6866496" y="845047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918" name="object 918" descr=""/>
            <p:cNvSpPr/>
            <p:nvPr/>
          </p:nvSpPr>
          <p:spPr>
            <a:xfrm>
              <a:off x="6866496" y="845047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09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919" name="object 919" descr=""/>
            <p:cNvSpPr/>
            <p:nvPr/>
          </p:nvSpPr>
          <p:spPr>
            <a:xfrm>
              <a:off x="6866496" y="846570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920" name="object 920" descr=""/>
            <p:cNvSpPr/>
            <p:nvPr/>
          </p:nvSpPr>
          <p:spPr>
            <a:xfrm>
              <a:off x="6866496" y="846570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09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921" name="object 921" descr=""/>
            <p:cNvSpPr/>
            <p:nvPr/>
          </p:nvSpPr>
          <p:spPr>
            <a:xfrm>
              <a:off x="6866496" y="848092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01" y="7620"/>
                  </a:lnTo>
                  <a:lnTo>
                    <a:pt x="5918" y="7620"/>
                  </a:lnTo>
                  <a:lnTo>
                    <a:pt x="7620" y="5918"/>
                  </a:lnTo>
                  <a:lnTo>
                    <a:pt x="7620" y="3810"/>
                  </a:lnTo>
                  <a:lnTo>
                    <a:pt x="7620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922" name="object 922" descr=""/>
            <p:cNvSpPr/>
            <p:nvPr/>
          </p:nvSpPr>
          <p:spPr>
            <a:xfrm>
              <a:off x="6866496" y="848092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14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14"/>
                  </a:lnTo>
                  <a:lnTo>
                    <a:pt x="0" y="3810"/>
                  </a:lnTo>
                  <a:lnTo>
                    <a:pt x="0" y="5918"/>
                  </a:lnTo>
                  <a:lnTo>
                    <a:pt x="1701" y="7620"/>
                  </a:lnTo>
                  <a:lnTo>
                    <a:pt x="3810" y="7620"/>
                  </a:lnTo>
                  <a:lnTo>
                    <a:pt x="5918" y="7620"/>
                  </a:lnTo>
                  <a:lnTo>
                    <a:pt x="7620" y="5918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923" name="object 923" descr=""/>
            <p:cNvSpPr/>
            <p:nvPr/>
          </p:nvSpPr>
          <p:spPr>
            <a:xfrm>
              <a:off x="6866496" y="849614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19"/>
                  </a:lnTo>
                  <a:lnTo>
                    <a:pt x="5918" y="7619"/>
                  </a:lnTo>
                  <a:lnTo>
                    <a:pt x="7620" y="5905"/>
                  </a:lnTo>
                  <a:lnTo>
                    <a:pt x="7620" y="3809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924" name="object 924" descr=""/>
            <p:cNvSpPr/>
            <p:nvPr/>
          </p:nvSpPr>
          <p:spPr>
            <a:xfrm>
              <a:off x="6866496" y="849614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09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01" y="7619"/>
                  </a:lnTo>
                  <a:lnTo>
                    <a:pt x="3810" y="7619"/>
                  </a:lnTo>
                  <a:lnTo>
                    <a:pt x="5918" y="7619"/>
                  </a:lnTo>
                  <a:lnTo>
                    <a:pt x="7620" y="5905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925" name="object 925" descr=""/>
            <p:cNvSpPr/>
            <p:nvPr/>
          </p:nvSpPr>
          <p:spPr>
            <a:xfrm>
              <a:off x="6866496" y="851137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926" name="object 926" descr=""/>
            <p:cNvSpPr/>
            <p:nvPr/>
          </p:nvSpPr>
          <p:spPr>
            <a:xfrm>
              <a:off x="6866496" y="851137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09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927" name="object 927" descr=""/>
            <p:cNvSpPr/>
            <p:nvPr/>
          </p:nvSpPr>
          <p:spPr>
            <a:xfrm>
              <a:off x="6866496" y="852660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928" name="object 928" descr=""/>
            <p:cNvSpPr/>
            <p:nvPr/>
          </p:nvSpPr>
          <p:spPr>
            <a:xfrm>
              <a:off x="6866496" y="852660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929" name="object 929" descr=""/>
            <p:cNvSpPr/>
            <p:nvPr/>
          </p:nvSpPr>
          <p:spPr>
            <a:xfrm>
              <a:off x="6866496" y="854181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19"/>
                  </a:lnTo>
                  <a:lnTo>
                    <a:pt x="5918" y="7619"/>
                  </a:lnTo>
                  <a:lnTo>
                    <a:pt x="7620" y="5905"/>
                  </a:lnTo>
                  <a:lnTo>
                    <a:pt x="7620" y="3809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930" name="object 930" descr=""/>
            <p:cNvSpPr/>
            <p:nvPr/>
          </p:nvSpPr>
          <p:spPr>
            <a:xfrm>
              <a:off x="6866496" y="854181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09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01" y="7619"/>
                  </a:lnTo>
                  <a:lnTo>
                    <a:pt x="3810" y="7619"/>
                  </a:lnTo>
                  <a:lnTo>
                    <a:pt x="5918" y="7619"/>
                  </a:lnTo>
                  <a:lnTo>
                    <a:pt x="7620" y="5905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931" name="object 931" descr=""/>
            <p:cNvSpPr/>
            <p:nvPr/>
          </p:nvSpPr>
          <p:spPr>
            <a:xfrm>
              <a:off x="6866496" y="855704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932" name="object 932" descr=""/>
            <p:cNvSpPr/>
            <p:nvPr/>
          </p:nvSpPr>
          <p:spPr>
            <a:xfrm>
              <a:off x="6866496" y="855704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09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933" name="object 933" descr=""/>
            <p:cNvSpPr/>
            <p:nvPr/>
          </p:nvSpPr>
          <p:spPr>
            <a:xfrm>
              <a:off x="6866496" y="857227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934" name="object 934" descr=""/>
            <p:cNvSpPr/>
            <p:nvPr/>
          </p:nvSpPr>
          <p:spPr>
            <a:xfrm>
              <a:off x="6866496" y="857227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935" name="object 935" descr=""/>
            <p:cNvSpPr/>
            <p:nvPr/>
          </p:nvSpPr>
          <p:spPr>
            <a:xfrm>
              <a:off x="6866496" y="858748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18"/>
                  </a:lnTo>
                  <a:lnTo>
                    <a:pt x="1701" y="7619"/>
                  </a:lnTo>
                  <a:lnTo>
                    <a:pt x="5918" y="7619"/>
                  </a:lnTo>
                  <a:lnTo>
                    <a:pt x="7620" y="5918"/>
                  </a:lnTo>
                  <a:lnTo>
                    <a:pt x="7620" y="3809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936" name="object 936" descr=""/>
            <p:cNvSpPr/>
            <p:nvPr/>
          </p:nvSpPr>
          <p:spPr>
            <a:xfrm>
              <a:off x="6866496" y="858748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09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18"/>
                  </a:lnTo>
                  <a:lnTo>
                    <a:pt x="1701" y="7619"/>
                  </a:lnTo>
                  <a:lnTo>
                    <a:pt x="3810" y="7619"/>
                  </a:lnTo>
                  <a:lnTo>
                    <a:pt x="5918" y="7619"/>
                  </a:lnTo>
                  <a:lnTo>
                    <a:pt x="7620" y="5918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937" name="object 937" descr=""/>
            <p:cNvSpPr/>
            <p:nvPr/>
          </p:nvSpPr>
          <p:spPr>
            <a:xfrm>
              <a:off x="6866496" y="860271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938" name="object 938" descr=""/>
            <p:cNvSpPr/>
            <p:nvPr/>
          </p:nvSpPr>
          <p:spPr>
            <a:xfrm>
              <a:off x="6866496" y="860271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09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939" name="object 939" descr=""/>
            <p:cNvSpPr/>
            <p:nvPr/>
          </p:nvSpPr>
          <p:spPr>
            <a:xfrm>
              <a:off x="6866496" y="861794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940" name="object 940" descr=""/>
            <p:cNvSpPr/>
            <p:nvPr/>
          </p:nvSpPr>
          <p:spPr>
            <a:xfrm>
              <a:off x="6866496" y="861794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941" name="object 941" descr=""/>
            <p:cNvSpPr/>
            <p:nvPr/>
          </p:nvSpPr>
          <p:spPr>
            <a:xfrm>
              <a:off x="6866496" y="863315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01" y="7619"/>
                  </a:lnTo>
                  <a:lnTo>
                    <a:pt x="5918" y="7619"/>
                  </a:lnTo>
                  <a:lnTo>
                    <a:pt x="7620" y="5918"/>
                  </a:lnTo>
                  <a:lnTo>
                    <a:pt x="7620" y="3809"/>
                  </a:lnTo>
                  <a:lnTo>
                    <a:pt x="7620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942" name="object 942" descr=""/>
            <p:cNvSpPr/>
            <p:nvPr/>
          </p:nvSpPr>
          <p:spPr>
            <a:xfrm>
              <a:off x="6866496" y="863315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09"/>
                  </a:moveTo>
                  <a:lnTo>
                    <a:pt x="7620" y="1714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14"/>
                  </a:lnTo>
                  <a:lnTo>
                    <a:pt x="0" y="3809"/>
                  </a:lnTo>
                  <a:lnTo>
                    <a:pt x="0" y="5918"/>
                  </a:lnTo>
                  <a:lnTo>
                    <a:pt x="1701" y="7619"/>
                  </a:lnTo>
                  <a:lnTo>
                    <a:pt x="3810" y="7619"/>
                  </a:lnTo>
                  <a:lnTo>
                    <a:pt x="5918" y="7619"/>
                  </a:lnTo>
                  <a:lnTo>
                    <a:pt x="7620" y="5918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943" name="object 943" descr=""/>
            <p:cNvSpPr/>
            <p:nvPr/>
          </p:nvSpPr>
          <p:spPr>
            <a:xfrm>
              <a:off x="6866496" y="864838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944" name="object 944" descr=""/>
            <p:cNvSpPr/>
            <p:nvPr/>
          </p:nvSpPr>
          <p:spPr>
            <a:xfrm>
              <a:off x="6866496" y="864838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09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945" name="object 945" descr=""/>
            <p:cNvSpPr/>
            <p:nvPr/>
          </p:nvSpPr>
          <p:spPr>
            <a:xfrm>
              <a:off x="6866496" y="866360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946" name="object 946" descr=""/>
            <p:cNvSpPr/>
            <p:nvPr/>
          </p:nvSpPr>
          <p:spPr>
            <a:xfrm>
              <a:off x="6866496" y="866360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947" name="object 947" descr=""/>
            <p:cNvSpPr/>
            <p:nvPr/>
          </p:nvSpPr>
          <p:spPr>
            <a:xfrm>
              <a:off x="6866496" y="867882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01" y="7619"/>
                  </a:lnTo>
                  <a:lnTo>
                    <a:pt x="5918" y="7619"/>
                  </a:lnTo>
                  <a:lnTo>
                    <a:pt x="7620" y="5918"/>
                  </a:lnTo>
                  <a:lnTo>
                    <a:pt x="7620" y="3809"/>
                  </a:lnTo>
                  <a:lnTo>
                    <a:pt x="7620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948" name="object 948" descr=""/>
            <p:cNvSpPr/>
            <p:nvPr/>
          </p:nvSpPr>
          <p:spPr>
            <a:xfrm>
              <a:off x="6866496" y="867882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09"/>
                  </a:moveTo>
                  <a:lnTo>
                    <a:pt x="7620" y="1714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14"/>
                  </a:lnTo>
                  <a:lnTo>
                    <a:pt x="0" y="3809"/>
                  </a:lnTo>
                  <a:lnTo>
                    <a:pt x="0" y="5918"/>
                  </a:lnTo>
                  <a:lnTo>
                    <a:pt x="1701" y="7619"/>
                  </a:lnTo>
                  <a:lnTo>
                    <a:pt x="3810" y="7619"/>
                  </a:lnTo>
                  <a:lnTo>
                    <a:pt x="5918" y="7619"/>
                  </a:lnTo>
                  <a:lnTo>
                    <a:pt x="7620" y="5918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949" name="object 949" descr=""/>
            <p:cNvSpPr/>
            <p:nvPr/>
          </p:nvSpPr>
          <p:spPr>
            <a:xfrm>
              <a:off x="6866496" y="869405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950" name="object 950" descr=""/>
            <p:cNvSpPr/>
            <p:nvPr/>
          </p:nvSpPr>
          <p:spPr>
            <a:xfrm>
              <a:off x="6866496" y="869405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09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951" name="object 951" descr=""/>
            <p:cNvSpPr/>
            <p:nvPr/>
          </p:nvSpPr>
          <p:spPr>
            <a:xfrm>
              <a:off x="6866496" y="870927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952" name="object 952" descr=""/>
            <p:cNvSpPr/>
            <p:nvPr/>
          </p:nvSpPr>
          <p:spPr>
            <a:xfrm>
              <a:off x="6866496" y="870927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953" name="object 953" descr=""/>
            <p:cNvSpPr/>
            <p:nvPr/>
          </p:nvSpPr>
          <p:spPr>
            <a:xfrm>
              <a:off x="6866496" y="872450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954" name="object 954" descr=""/>
            <p:cNvSpPr/>
            <p:nvPr/>
          </p:nvSpPr>
          <p:spPr>
            <a:xfrm>
              <a:off x="6866496" y="872450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955" name="object 955" descr=""/>
            <p:cNvSpPr/>
            <p:nvPr/>
          </p:nvSpPr>
          <p:spPr>
            <a:xfrm>
              <a:off x="6866496" y="873972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19"/>
                  </a:lnTo>
                  <a:lnTo>
                    <a:pt x="5918" y="7619"/>
                  </a:lnTo>
                  <a:lnTo>
                    <a:pt x="7620" y="5905"/>
                  </a:lnTo>
                  <a:lnTo>
                    <a:pt x="7620" y="3809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956" name="object 956" descr=""/>
            <p:cNvSpPr/>
            <p:nvPr/>
          </p:nvSpPr>
          <p:spPr>
            <a:xfrm>
              <a:off x="6866496" y="873972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09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01" y="7619"/>
                  </a:lnTo>
                  <a:lnTo>
                    <a:pt x="3810" y="7619"/>
                  </a:lnTo>
                  <a:lnTo>
                    <a:pt x="5918" y="7619"/>
                  </a:lnTo>
                  <a:lnTo>
                    <a:pt x="7620" y="5905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957" name="object 957" descr=""/>
            <p:cNvSpPr/>
            <p:nvPr/>
          </p:nvSpPr>
          <p:spPr>
            <a:xfrm>
              <a:off x="6866496" y="875494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958" name="object 958" descr=""/>
            <p:cNvSpPr/>
            <p:nvPr/>
          </p:nvSpPr>
          <p:spPr>
            <a:xfrm>
              <a:off x="6866496" y="875494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959" name="object 959" descr=""/>
            <p:cNvSpPr/>
            <p:nvPr/>
          </p:nvSpPr>
          <p:spPr>
            <a:xfrm>
              <a:off x="6866496" y="877017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960" name="object 960" descr=""/>
            <p:cNvSpPr/>
            <p:nvPr/>
          </p:nvSpPr>
          <p:spPr>
            <a:xfrm>
              <a:off x="6866496" y="877017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961" name="object 961" descr=""/>
            <p:cNvSpPr/>
            <p:nvPr/>
          </p:nvSpPr>
          <p:spPr>
            <a:xfrm>
              <a:off x="6866496" y="878538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19"/>
                  </a:lnTo>
                  <a:lnTo>
                    <a:pt x="5918" y="7619"/>
                  </a:lnTo>
                  <a:lnTo>
                    <a:pt x="7620" y="5905"/>
                  </a:lnTo>
                  <a:lnTo>
                    <a:pt x="7620" y="3809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962" name="object 962" descr=""/>
            <p:cNvSpPr/>
            <p:nvPr/>
          </p:nvSpPr>
          <p:spPr>
            <a:xfrm>
              <a:off x="6866496" y="878538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09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01" y="7619"/>
                  </a:lnTo>
                  <a:lnTo>
                    <a:pt x="3810" y="7619"/>
                  </a:lnTo>
                  <a:lnTo>
                    <a:pt x="5918" y="7619"/>
                  </a:lnTo>
                  <a:lnTo>
                    <a:pt x="7620" y="5905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963" name="object 963" descr=""/>
            <p:cNvSpPr/>
            <p:nvPr/>
          </p:nvSpPr>
          <p:spPr>
            <a:xfrm>
              <a:off x="6866496" y="880061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964" name="object 964" descr=""/>
            <p:cNvSpPr/>
            <p:nvPr/>
          </p:nvSpPr>
          <p:spPr>
            <a:xfrm>
              <a:off x="6866496" y="880061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965" name="object 965" descr=""/>
            <p:cNvSpPr/>
            <p:nvPr/>
          </p:nvSpPr>
          <p:spPr>
            <a:xfrm>
              <a:off x="6866496" y="881584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966" name="object 966" descr=""/>
            <p:cNvSpPr/>
            <p:nvPr/>
          </p:nvSpPr>
          <p:spPr>
            <a:xfrm>
              <a:off x="6866496" y="881584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967" name="object 967" descr=""/>
            <p:cNvSpPr/>
            <p:nvPr/>
          </p:nvSpPr>
          <p:spPr>
            <a:xfrm>
              <a:off x="6866496" y="883105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18"/>
                  </a:lnTo>
                  <a:lnTo>
                    <a:pt x="1701" y="7619"/>
                  </a:lnTo>
                  <a:lnTo>
                    <a:pt x="5918" y="7619"/>
                  </a:lnTo>
                  <a:lnTo>
                    <a:pt x="7620" y="5918"/>
                  </a:lnTo>
                  <a:lnTo>
                    <a:pt x="7620" y="3809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968" name="object 968" descr=""/>
            <p:cNvSpPr/>
            <p:nvPr/>
          </p:nvSpPr>
          <p:spPr>
            <a:xfrm>
              <a:off x="6866496" y="883105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09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18"/>
                  </a:lnTo>
                  <a:lnTo>
                    <a:pt x="1701" y="7619"/>
                  </a:lnTo>
                  <a:lnTo>
                    <a:pt x="3810" y="7619"/>
                  </a:lnTo>
                  <a:lnTo>
                    <a:pt x="5918" y="7619"/>
                  </a:lnTo>
                  <a:lnTo>
                    <a:pt x="7620" y="5918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969" name="object 969" descr=""/>
            <p:cNvSpPr/>
            <p:nvPr/>
          </p:nvSpPr>
          <p:spPr>
            <a:xfrm>
              <a:off x="6866496" y="884628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970" name="object 970" descr=""/>
            <p:cNvSpPr/>
            <p:nvPr/>
          </p:nvSpPr>
          <p:spPr>
            <a:xfrm>
              <a:off x="6866496" y="884628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971" name="object 971" descr=""/>
            <p:cNvSpPr/>
            <p:nvPr/>
          </p:nvSpPr>
          <p:spPr>
            <a:xfrm>
              <a:off x="6866496" y="886151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972" name="object 972" descr=""/>
            <p:cNvSpPr/>
            <p:nvPr/>
          </p:nvSpPr>
          <p:spPr>
            <a:xfrm>
              <a:off x="6866496" y="886151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973" name="object 973" descr=""/>
            <p:cNvSpPr/>
            <p:nvPr/>
          </p:nvSpPr>
          <p:spPr>
            <a:xfrm>
              <a:off x="6866496" y="887672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01" y="7619"/>
                  </a:lnTo>
                  <a:lnTo>
                    <a:pt x="5918" y="7619"/>
                  </a:lnTo>
                  <a:lnTo>
                    <a:pt x="7620" y="5918"/>
                  </a:lnTo>
                  <a:lnTo>
                    <a:pt x="7620" y="3809"/>
                  </a:lnTo>
                  <a:lnTo>
                    <a:pt x="7620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974" name="object 974" descr=""/>
            <p:cNvSpPr/>
            <p:nvPr/>
          </p:nvSpPr>
          <p:spPr>
            <a:xfrm>
              <a:off x="6866496" y="887672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09"/>
                  </a:moveTo>
                  <a:lnTo>
                    <a:pt x="7620" y="1714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14"/>
                  </a:lnTo>
                  <a:lnTo>
                    <a:pt x="0" y="3809"/>
                  </a:lnTo>
                  <a:lnTo>
                    <a:pt x="0" y="5918"/>
                  </a:lnTo>
                  <a:lnTo>
                    <a:pt x="1701" y="7619"/>
                  </a:lnTo>
                  <a:lnTo>
                    <a:pt x="3810" y="7619"/>
                  </a:lnTo>
                  <a:lnTo>
                    <a:pt x="5918" y="7619"/>
                  </a:lnTo>
                  <a:lnTo>
                    <a:pt x="7620" y="5918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975" name="object 975" descr=""/>
            <p:cNvSpPr/>
            <p:nvPr/>
          </p:nvSpPr>
          <p:spPr>
            <a:xfrm>
              <a:off x="6866496" y="889195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976" name="object 976" descr=""/>
            <p:cNvSpPr/>
            <p:nvPr/>
          </p:nvSpPr>
          <p:spPr>
            <a:xfrm>
              <a:off x="6866496" y="889195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977" name="object 977" descr=""/>
            <p:cNvSpPr/>
            <p:nvPr/>
          </p:nvSpPr>
          <p:spPr>
            <a:xfrm>
              <a:off x="6866496" y="890718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978" name="object 978" descr=""/>
            <p:cNvSpPr/>
            <p:nvPr/>
          </p:nvSpPr>
          <p:spPr>
            <a:xfrm>
              <a:off x="6866496" y="890718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979" name="object 979" descr=""/>
            <p:cNvSpPr/>
            <p:nvPr/>
          </p:nvSpPr>
          <p:spPr>
            <a:xfrm>
              <a:off x="6866496" y="892239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01" y="7620"/>
                  </a:lnTo>
                  <a:lnTo>
                    <a:pt x="5918" y="7620"/>
                  </a:lnTo>
                  <a:lnTo>
                    <a:pt x="7620" y="5918"/>
                  </a:lnTo>
                  <a:lnTo>
                    <a:pt x="7620" y="3810"/>
                  </a:lnTo>
                  <a:lnTo>
                    <a:pt x="7620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980" name="object 980" descr=""/>
            <p:cNvSpPr/>
            <p:nvPr/>
          </p:nvSpPr>
          <p:spPr>
            <a:xfrm>
              <a:off x="6866496" y="892239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14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14"/>
                  </a:lnTo>
                  <a:lnTo>
                    <a:pt x="0" y="3810"/>
                  </a:lnTo>
                  <a:lnTo>
                    <a:pt x="0" y="5918"/>
                  </a:lnTo>
                  <a:lnTo>
                    <a:pt x="1701" y="7620"/>
                  </a:lnTo>
                  <a:lnTo>
                    <a:pt x="3810" y="7620"/>
                  </a:lnTo>
                  <a:lnTo>
                    <a:pt x="5918" y="7620"/>
                  </a:lnTo>
                  <a:lnTo>
                    <a:pt x="7620" y="5918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981" name="object 981" descr=""/>
            <p:cNvSpPr/>
            <p:nvPr/>
          </p:nvSpPr>
          <p:spPr>
            <a:xfrm>
              <a:off x="6866496" y="893762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982" name="object 982" descr=""/>
            <p:cNvSpPr/>
            <p:nvPr/>
          </p:nvSpPr>
          <p:spPr>
            <a:xfrm>
              <a:off x="6866496" y="893762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983" name="object 983" descr=""/>
            <p:cNvSpPr/>
            <p:nvPr/>
          </p:nvSpPr>
          <p:spPr>
            <a:xfrm>
              <a:off x="6866496" y="895285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984" name="object 984" descr=""/>
            <p:cNvSpPr/>
            <p:nvPr/>
          </p:nvSpPr>
          <p:spPr>
            <a:xfrm>
              <a:off x="6866496" y="895285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09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985" name="object 985" descr=""/>
            <p:cNvSpPr/>
            <p:nvPr/>
          </p:nvSpPr>
          <p:spPr>
            <a:xfrm>
              <a:off x="6866496" y="896807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986" name="object 986" descr=""/>
            <p:cNvSpPr/>
            <p:nvPr/>
          </p:nvSpPr>
          <p:spPr>
            <a:xfrm>
              <a:off x="6866496" y="896807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987" name="object 987" descr=""/>
            <p:cNvSpPr/>
            <p:nvPr/>
          </p:nvSpPr>
          <p:spPr>
            <a:xfrm>
              <a:off x="6866496" y="898329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19"/>
                  </a:lnTo>
                  <a:lnTo>
                    <a:pt x="5918" y="7619"/>
                  </a:lnTo>
                  <a:lnTo>
                    <a:pt x="7620" y="5905"/>
                  </a:lnTo>
                  <a:lnTo>
                    <a:pt x="7620" y="3809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988" name="object 988" descr=""/>
            <p:cNvSpPr/>
            <p:nvPr/>
          </p:nvSpPr>
          <p:spPr>
            <a:xfrm>
              <a:off x="6866496" y="898329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09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01" y="7619"/>
                  </a:lnTo>
                  <a:lnTo>
                    <a:pt x="3810" y="7619"/>
                  </a:lnTo>
                  <a:lnTo>
                    <a:pt x="5918" y="7619"/>
                  </a:lnTo>
                  <a:lnTo>
                    <a:pt x="7620" y="5905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989" name="object 989" descr=""/>
            <p:cNvSpPr/>
            <p:nvPr/>
          </p:nvSpPr>
          <p:spPr>
            <a:xfrm>
              <a:off x="6866496" y="899852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990" name="object 990" descr=""/>
            <p:cNvSpPr/>
            <p:nvPr/>
          </p:nvSpPr>
          <p:spPr>
            <a:xfrm>
              <a:off x="6866496" y="899852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991" name="object 991" descr=""/>
            <p:cNvSpPr/>
            <p:nvPr/>
          </p:nvSpPr>
          <p:spPr>
            <a:xfrm>
              <a:off x="6866496" y="901374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992" name="object 992" descr=""/>
            <p:cNvSpPr/>
            <p:nvPr/>
          </p:nvSpPr>
          <p:spPr>
            <a:xfrm>
              <a:off x="6866496" y="901374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993" name="object 993" descr=""/>
            <p:cNvSpPr/>
            <p:nvPr/>
          </p:nvSpPr>
          <p:spPr>
            <a:xfrm>
              <a:off x="6866496" y="902896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19"/>
                  </a:lnTo>
                  <a:lnTo>
                    <a:pt x="5918" y="7619"/>
                  </a:lnTo>
                  <a:lnTo>
                    <a:pt x="7620" y="5905"/>
                  </a:lnTo>
                  <a:lnTo>
                    <a:pt x="7620" y="3809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994" name="object 994" descr=""/>
            <p:cNvSpPr/>
            <p:nvPr/>
          </p:nvSpPr>
          <p:spPr>
            <a:xfrm>
              <a:off x="6866496" y="902896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09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01" y="7619"/>
                  </a:lnTo>
                  <a:lnTo>
                    <a:pt x="3810" y="7619"/>
                  </a:lnTo>
                  <a:lnTo>
                    <a:pt x="5918" y="7619"/>
                  </a:lnTo>
                  <a:lnTo>
                    <a:pt x="7620" y="5905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995" name="object 995" descr=""/>
            <p:cNvSpPr/>
            <p:nvPr/>
          </p:nvSpPr>
          <p:spPr>
            <a:xfrm>
              <a:off x="6866496" y="904419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996" name="object 996" descr=""/>
            <p:cNvSpPr/>
            <p:nvPr/>
          </p:nvSpPr>
          <p:spPr>
            <a:xfrm>
              <a:off x="6866496" y="904419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997" name="object 997" descr=""/>
            <p:cNvSpPr/>
            <p:nvPr/>
          </p:nvSpPr>
          <p:spPr>
            <a:xfrm>
              <a:off x="6866496" y="905941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998" name="object 998" descr=""/>
            <p:cNvSpPr/>
            <p:nvPr/>
          </p:nvSpPr>
          <p:spPr>
            <a:xfrm>
              <a:off x="6866496" y="905941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999" name="object 999" descr=""/>
            <p:cNvSpPr/>
            <p:nvPr/>
          </p:nvSpPr>
          <p:spPr>
            <a:xfrm>
              <a:off x="6866496" y="907463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18"/>
                  </a:lnTo>
                  <a:lnTo>
                    <a:pt x="1701" y="7619"/>
                  </a:lnTo>
                  <a:lnTo>
                    <a:pt x="5918" y="7619"/>
                  </a:lnTo>
                  <a:lnTo>
                    <a:pt x="7620" y="5918"/>
                  </a:lnTo>
                  <a:lnTo>
                    <a:pt x="7620" y="3809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000" name="object 1000" descr=""/>
            <p:cNvSpPr/>
            <p:nvPr/>
          </p:nvSpPr>
          <p:spPr>
            <a:xfrm>
              <a:off x="6866496" y="907463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09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18"/>
                  </a:lnTo>
                  <a:lnTo>
                    <a:pt x="1701" y="7619"/>
                  </a:lnTo>
                  <a:lnTo>
                    <a:pt x="3810" y="7619"/>
                  </a:lnTo>
                  <a:lnTo>
                    <a:pt x="5918" y="7619"/>
                  </a:lnTo>
                  <a:lnTo>
                    <a:pt x="7620" y="5918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001" name="object 1001" descr=""/>
            <p:cNvSpPr/>
            <p:nvPr/>
          </p:nvSpPr>
          <p:spPr>
            <a:xfrm>
              <a:off x="6866496" y="908985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002" name="object 1002" descr=""/>
            <p:cNvSpPr/>
            <p:nvPr/>
          </p:nvSpPr>
          <p:spPr>
            <a:xfrm>
              <a:off x="6866496" y="908985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003" name="object 1003" descr=""/>
            <p:cNvSpPr/>
            <p:nvPr/>
          </p:nvSpPr>
          <p:spPr>
            <a:xfrm>
              <a:off x="6866496" y="910508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004" name="object 1004" descr=""/>
            <p:cNvSpPr/>
            <p:nvPr/>
          </p:nvSpPr>
          <p:spPr>
            <a:xfrm>
              <a:off x="6866496" y="910508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005" name="object 1005" descr=""/>
            <p:cNvSpPr/>
            <p:nvPr/>
          </p:nvSpPr>
          <p:spPr>
            <a:xfrm>
              <a:off x="6866496" y="912030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01" y="7619"/>
                  </a:lnTo>
                  <a:lnTo>
                    <a:pt x="5918" y="7619"/>
                  </a:lnTo>
                  <a:lnTo>
                    <a:pt x="7620" y="5918"/>
                  </a:lnTo>
                  <a:lnTo>
                    <a:pt x="7620" y="3809"/>
                  </a:lnTo>
                  <a:lnTo>
                    <a:pt x="7620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006" name="object 1006" descr=""/>
            <p:cNvSpPr/>
            <p:nvPr/>
          </p:nvSpPr>
          <p:spPr>
            <a:xfrm>
              <a:off x="6866496" y="912030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09"/>
                  </a:moveTo>
                  <a:lnTo>
                    <a:pt x="7620" y="1714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14"/>
                  </a:lnTo>
                  <a:lnTo>
                    <a:pt x="0" y="3809"/>
                  </a:lnTo>
                  <a:lnTo>
                    <a:pt x="0" y="5918"/>
                  </a:lnTo>
                  <a:lnTo>
                    <a:pt x="1701" y="7619"/>
                  </a:lnTo>
                  <a:lnTo>
                    <a:pt x="3810" y="7619"/>
                  </a:lnTo>
                  <a:lnTo>
                    <a:pt x="5918" y="7619"/>
                  </a:lnTo>
                  <a:lnTo>
                    <a:pt x="7620" y="5918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007" name="object 1007" descr=""/>
            <p:cNvSpPr/>
            <p:nvPr/>
          </p:nvSpPr>
          <p:spPr>
            <a:xfrm>
              <a:off x="6866496" y="913552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008" name="object 1008" descr=""/>
            <p:cNvSpPr/>
            <p:nvPr/>
          </p:nvSpPr>
          <p:spPr>
            <a:xfrm>
              <a:off x="6866496" y="913552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009" name="object 1009" descr=""/>
            <p:cNvSpPr/>
            <p:nvPr/>
          </p:nvSpPr>
          <p:spPr>
            <a:xfrm>
              <a:off x="6866496" y="915075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010" name="object 1010" descr=""/>
            <p:cNvSpPr/>
            <p:nvPr/>
          </p:nvSpPr>
          <p:spPr>
            <a:xfrm>
              <a:off x="6866496" y="915075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011" name="object 1011" descr=""/>
            <p:cNvSpPr/>
            <p:nvPr/>
          </p:nvSpPr>
          <p:spPr>
            <a:xfrm>
              <a:off x="6866496" y="916597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01" y="7619"/>
                  </a:lnTo>
                  <a:lnTo>
                    <a:pt x="5918" y="7619"/>
                  </a:lnTo>
                  <a:lnTo>
                    <a:pt x="7620" y="5918"/>
                  </a:lnTo>
                  <a:lnTo>
                    <a:pt x="7620" y="3809"/>
                  </a:lnTo>
                  <a:lnTo>
                    <a:pt x="7620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012" name="object 1012" descr=""/>
            <p:cNvSpPr/>
            <p:nvPr/>
          </p:nvSpPr>
          <p:spPr>
            <a:xfrm>
              <a:off x="6866496" y="916597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09"/>
                  </a:moveTo>
                  <a:lnTo>
                    <a:pt x="7620" y="1714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14"/>
                  </a:lnTo>
                  <a:lnTo>
                    <a:pt x="0" y="3809"/>
                  </a:lnTo>
                  <a:lnTo>
                    <a:pt x="0" y="5918"/>
                  </a:lnTo>
                  <a:lnTo>
                    <a:pt x="1701" y="7619"/>
                  </a:lnTo>
                  <a:lnTo>
                    <a:pt x="3810" y="7619"/>
                  </a:lnTo>
                  <a:lnTo>
                    <a:pt x="5918" y="7619"/>
                  </a:lnTo>
                  <a:lnTo>
                    <a:pt x="7620" y="5918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013" name="object 1013" descr=""/>
            <p:cNvSpPr/>
            <p:nvPr/>
          </p:nvSpPr>
          <p:spPr>
            <a:xfrm>
              <a:off x="6866496" y="918119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20"/>
                  </a:lnTo>
                  <a:lnTo>
                    <a:pt x="5918" y="7620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014" name="object 1014" descr=""/>
            <p:cNvSpPr/>
            <p:nvPr/>
          </p:nvSpPr>
          <p:spPr>
            <a:xfrm>
              <a:off x="6866496" y="918119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20"/>
                  </a:lnTo>
                  <a:lnTo>
                    <a:pt x="3810" y="7620"/>
                  </a:lnTo>
                  <a:lnTo>
                    <a:pt x="5918" y="7620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015" name="object 1015" descr=""/>
            <p:cNvSpPr/>
            <p:nvPr/>
          </p:nvSpPr>
          <p:spPr>
            <a:xfrm>
              <a:off x="6866496" y="919642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016" name="object 1016" descr=""/>
            <p:cNvSpPr/>
            <p:nvPr/>
          </p:nvSpPr>
          <p:spPr>
            <a:xfrm>
              <a:off x="6866496" y="919642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09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017" name="object 1017" descr=""/>
            <p:cNvSpPr/>
            <p:nvPr/>
          </p:nvSpPr>
          <p:spPr>
            <a:xfrm>
              <a:off x="6866496" y="921165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018" name="object 1018" descr=""/>
            <p:cNvSpPr/>
            <p:nvPr/>
          </p:nvSpPr>
          <p:spPr>
            <a:xfrm>
              <a:off x="6866496" y="921165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019" name="object 1019" descr=""/>
            <p:cNvSpPr/>
            <p:nvPr/>
          </p:nvSpPr>
          <p:spPr>
            <a:xfrm>
              <a:off x="6866496" y="922686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20"/>
                  </a:lnTo>
                  <a:lnTo>
                    <a:pt x="5918" y="7620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020" name="object 1020" descr=""/>
            <p:cNvSpPr/>
            <p:nvPr/>
          </p:nvSpPr>
          <p:spPr>
            <a:xfrm>
              <a:off x="6866496" y="922686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20"/>
                  </a:lnTo>
                  <a:lnTo>
                    <a:pt x="3810" y="7620"/>
                  </a:lnTo>
                  <a:lnTo>
                    <a:pt x="5918" y="7620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021" name="object 1021" descr=""/>
            <p:cNvSpPr/>
            <p:nvPr/>
          </p:nvSpPr>
          <p:spPr>
            <a:xfrm>
              <a:off x="6866496" y="924209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022" name="object 1022" descr=""/>
            <p:cNvSpPr/>
            <p:nvPr/>
          </p:nvSpPr>
          <p:spPr>
            <a:xfrm>
              <a:off x="6866496" y="924209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09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023" name="object 1023" descr=""/>
            <p:cNvSpPr/>
            <p:nvPr/>
          </p:nvSpPr>
          <p:spPr>
            <a:xfrm>
              <a:off x="6866496" y="925732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024" name="object 1024" descr=""/>
            <p:cNvSpPr/>
            <p:nvPr/>
          </p:nvSpPr>
          <p:spPr>
            <a:xfrm>
              <a:off x="6866496" y="925732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025" name="object 1025" descr=""/>
            <p:cNvSpPr/>
            <p:nvPr/>
          </p:nvSpPr>
          <p:spPr>
            <a:xfrm>
              <a:off x="6866496" y="927253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20"/>
                  </a:lnTo>
                  <a:lnTo>
                    <a:pt x="5918" y="7620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026" name="object 1026" descr=""/>
            <p:cNvSpPr/>
            <p:nvPr/>
          </p:nvSpPr>
          <p:spPr>
            <a:xfrm>
              <a:off x="6866496" y="927253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20"/>
                  </a:lnTo>
                  <a:lnTo>
                    <a:pt x="3810" y="7620"/>
                  </a:lnTo>
                  <a:lnTo>
                    <a:pt x="5918" y="7620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027" name="object 1027" descr=""/>
            <p:cNvSpPr/>
            <p:nvPr/>
          </p:nvSpPr>
          <p:spPr>
            <a:xfrm>
              <a:off x="6866496" y="928776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028" name="object 1028" descr=""/>
            <p:cNvSpPr/>
            <p:nvPr/>
          </p:nvSpPr>
          <p:spPr>
            <a:xfrm>
              <a:off x="6866496" y="928776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029" name="object 1029" descr=""/>
            <p:cNvSpPr/>
            <p:nvPr/>
          </p:nvSpPr>
          <p:spPr>
            <a:xfrm>
              <a:off x="6866496" y="930299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030" name="object 1030" descr=""/>
            <p:cNvSpPr/>
            <p:nvPr/>
          </p:nvSpPr>
          <p:spPr>
            <a:xfrm>
              <a:off x="6866496" y="930299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031" name="object 1031" descr=""/>
            <p:cNvSpPr/>
            <p:nvPr/>
          </p:nvSpPr>
          <p:spPr>
            <a:xfrm>
              <a:off x="6866496" y="931820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01" y="7620"/>
                  </a:lnTo>
                  <a:lnTo>
                    <a:pt x="5918" y="7620"/>
                  </a:lnTo>
                  <a:lnTo>
                    <a:pt x="7620" y="5918"/>
                  </a:lnTo>
                  <a:lnTo>
                    <a:pt x="7620" y="3810"/>
                  </a:lnTo>
                  <a:lnTo>
                    <a:pt x="7620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032" name="object 1032" descr=""/>
            <p:cNvSpPr/>
            <p:nvPr/>
          </p:nvSpPr>
          <p:spPr>
            <a:xfrm>
              <a:off x="6866496" y="931820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14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14"/>
                  </a:lnTo>
                  <a:lnTo>
                    <a:pt x="0" y="3810"/>
                  </a:lnTo>
                  <a:lnTo>
                    <a:pt x="0" y="5918"/>
                  </a:lnTo>
                  <a:lnTo>
                    <a:pt x="1701" y="7620"/>
                  </a:lnTo>
                  <a:lnTo>
                    <a:pt x="3810" y="7620"/>
                  </a:lnTo>
                  <a:lnTo>
                    <a:pt x="5918" y="7620"/>
                  </a:lnTo>
                  <a:lnTo>
                    <a:pt x="7620" y="5918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033" name="object 1033" descr=""/>
            <p:cNvSpPr/>
            <p:nvPr/>
          </p:nvSpPr>
          <p:spPr>
            <a:xfrm>
              <a:off x="6866496" y="933343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034" name="object 1034" descr=""/>
            <p:cNvSpPr/>
            <p:nvPr/>
          </p:nvSpPr>
          <p:spPr>
            <a:xfrm>
              <a:off x="6866496" y="933343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035" name="object 1035" descr=""/>
            <p:cNvSpPr/>
            <p:nvPr/>
          </p:nvSpPr>
          <p:spPr>
            <a:xfrm>
              <a:off x="6866496" y="934866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036" name="object 1036" descr=""/>
            <p:cNvSpPr/>
            <p:nvPr/>
          </p:nvSpPr>
          <p:spPr>
            <a:xfrm>
              <a:off x="6866496" y="934866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037" name="object 1037" descr=""/>
            <p:cNvSpPr/>
            <p:nvPr/>
          </p:nvSpPr>
          <p:spPr>
            <a:xfrm>
              <a:off x="6866496" y="936387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01" y="7620"/>
                  </a:lnTo>
                  <a:lnTo>
                    <a:pt x="5918" y="7620"/>
                  </a:lnTo>
                  <a:lnTo>
                    <a:pt x="7620" y="5918"/>
                  </a:lnTo>
                  <a:lnTo>
                    <a:pt x="7620" y="3810"/>
                  </a:lnTo>
                  <a:lnTo>
                    <a:pt x="7620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038" name="object 1038" descr=""/>
            <p:cNvSpPr/>
            <p:nvPr/>
          </p:nvSpPr>
          <p:spPr>
            <a:xfrm>
              <a:off x="6866496" y="936387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14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14"/>
                  </a:lnTo>
                  <a:lnTo>
                    <a:pt x="0" y="3810"/>
                  </a:lnTo>
                  <a:lnTo>
                    <a:pt x="0" y="5918"/>
                  </a:lnTo>
                  <a:lnTo>
                    <a:pt x="1701" y="7620"/>
                  </a:lnTo>
                  <a:lnTo>
                    <a:pt x="3810" y="7620"/>
                  </a:lnTo>
                  <a:lnTo>
                    <a:pt x="5918" y="7620"/>
                  </a:lnTo>
                  <a:lnTo>
                    <a:pt x="7620" y="5918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039" name="object 1039" descr=""/>
            <p:cNvSpPr/>
            <p:nvPr/>
          </p:nvSpPr>
          <p:spPr>
            <a:xfrm>
              <a:off x="6866496" y="937910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040" name="object 1040" descr=""/>
            <p:cNvSpPr/>
            <p:nvPr/>
          </p:nvSpPr>
          <p:spPr>
            <a:xfrm>
              <a:off x="6866496" y="937910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041" name="object 1041" descr=""/>
            <p:cNvSpPr/>
            <p:nvPr/>
          </p:nvSpPr>
          <p:spPr>
            <a:xfrm>
              <a:off x="6866496" y="939432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042" name="object 1042" descr=""/>
            <p:cNvSpPr/>
            <p:nvPr/>
          </p:nvSpPr>
          <p:spPr>
            <a:xfrm>
              <a:off x="6866496" y="939432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043" name="object 1043" descr=""/>
            <p:cNvSpPr/>
            <p:nvPr/>
          </p:nvSpPr>
          <p:spPr>
            <a:xfrm>
              <a:off x="6866496" y="940954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01" y="7620"/>
                  </a:lnTo>
                  <a:lnTo>
                    <a:pt x="5918" y="7620"/>
                  </a:lnTo>
                  <a:lnTo>
                    <a:pt x="7620" y="5918"/>
                  </a:lnTo>
                  <a:lnTo>
                    <a:pt x="7620" y="3810"/>
                  </a:lnTo>
                  <a:lnTo>
                    <a:pt x="7620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044" name="object 1044" descr=""/>
            <p:cNvSpPr/>
            <p:nvPr/>
          </p:nvSpPr>
          <p:spPr>
            <a:xfrm>
              <a:off x="6866496" y="940954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14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14"/>
                  </a:lnTo>
                  <a:lnTo>
                    <a:pt x="0" y="3810"/>
                  </a:lnTo>
                  <a:lnTo>
                    <a:pt x="0" y="5918"/>
                  </a:lnTo>
                  <a:lnTo>
                    <a:pt x="1701" y="7620"/>
                  </a:lnTo>
                  <a:lnTo>
                    <a:pt x="3810" y="7620"/>
                  </a:lnTo>
                  <a:lnTo>
                    <a:pt x="5918" y="7620"/>
                  </a:lnTo>
                  <a:lnTo>
                    <a:pt x="7620" y="5918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045" name="object 1045" descr=""/>
            <p:cNvSpPr/>
            <p:nvPr/>
          </p:nvSpPr>
          <p:spPr>
            <a:xfrm>
              <a:off x="6866496" y="942477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20"/>
                  </a:lnTo>
                  <a:lnTo>
                    <a:pt x="5918" y="7620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046" name="object 1046" descr=""/>
            <p:cNvSpPr/>
            <p:nvPr/>
          </p:nvSpPr>
          <p:spPr>
            <a:xfrm>
              <a:off x="6866496" y="942477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20"/>
                  </a:lnTo>
                  <a:lnTo>
                    <a:pt x="3810" y="7620"/>
                  </a:lnTo>
                  <a:lnTo>
                    <a:pt x="5918" y="7620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047" name="object 1047" descr=""/>
            <p:cNvSpPr/>
            <p:nvPr/>
          </p:nvSpPr>
          <p:spPr>
            <a:xfrm>
              <a:off x="6866496" y="943999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048" name="object 1048" descr=""/>
            <p:cNvSpPr/>
            <p:nvPr/>
          </p:nvSpPr>
          <p:spPr>
            <a:xfrm>
              <a:off x="6866496" y="943999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09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049" name="object 1049" descr=""/>
            <p:cNvSpPr/>
            <p:nvPr/>
          </p:nvSpPr>
          <p:spPr>
            <a:xfrm>
              <a:off x="6866496" y="945522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050" name="object 1050" descr=""/>
            <p:cNvSpPr/>
            <p:nvPr/>
          </p:nvSpPr>
          <p:spPr>
            <a:xfrm>
              <a:off x="6866496" y="945522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051" name="object 1051" descr=""/>
            <p:cNvSpPr/>
            <p:nvPr/>
          </p:nvSpPr>
          <p:spPr>
            <a:xfrm>
              <a:off x="6866496" y="947044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20"/>
                  </a:lnTo>
                  <a:lnTo>
                    <a:pt x="5918" y="7620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052" name="object 1052" descr=""/>
            <p:cNvSpPr/>
            <p:nvPr/>
          </p:nvSpPr>
          <p:spPr>
            <a:xfrm>
              <a:off x="6866496" y="947044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20"/>
                  </a:lnTo>
                  <a:lnTo>
                    <a:pt x="3810" y="7620"/>
                  </a:lnTo>
                  <a:lnTo>
                    <a:pt x="5918" y="7620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053" name="object 1053" descr=""/>
            <p:cNvSpPr/>
            <p:nvPr/>
          </p:nvSpPr>
          <p:spPr>
            <a:xfrm>
              <a:off x="6866496" y="948566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054" name="object 1054" descr=""/>
            <p:cNvSpPr/>
            <p:nvPr/>
          </p:nvSpPr>
          <p:spPr>
            <a:xfrm>
              <a:off x="6866496" y="948566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09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055" name="object 1055" descr=""/>
            <p:cNvSpPr/>
            <p:nvPr/>
          </p:nvSpPr>
          <p:spPr>
            <a:xfrm>
              <a:off x="6866496" y="950089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056" name="object 1056" descr=""/>
            <p:cNvSpPr/>
            <p:nvPr/>
          </p:nvSpPr>
          <p:spPr>
            <a:xfrm>
              <a:off x="6866496" y="950089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057" name="object 1057" descr=""/>
            <p:cNvSpPr/>
            <p:nvPr/>
          </p:nvSpPr>
          <p:spPr>
            <a:xfrm>
              <a:off x="6866496" y="951610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01" y="7620"/>
                  </a:lnTo>
                  <a:lnTo>
                    <a:pt x="5918" y="7620"/>
                  </a:lnTo>
                  <a:lnTo>
                    <a:pt x="7620" y="5918"/>
                  </a:lnTo>
                  <a:lnTo>
                    <a:pt x="7620" y="3810"/>
                  </a:lnTo>
                  <a:lnTo>
                    <a:pt x="7620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058" name="object 1058" descr=""/>
            <p:cNvSpPr/>
            <p:nvPr/>
          </p:nvSpPr>
          <p:spPr>
            <a:xfrm>
              <a:off x="6866496" y="951610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14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14"/>
                  </a:lnTo>
                  <a:lnTo>
                    <a:pt x="0" y="3810"/>
                  </a:lnTo>
                  <a:lnTo>
                    <a:pt x="0" y="5918"/>
                  </a:lnTo>
                  <a:lnTo>
                    <a:pt x="1701" y="7620"/>
                  </a:lnTo>
                  <a:lnTo>
                    <a:pt x="3810" y="7620"/>
                  </a:lnTo>
                  <a:lnTo>
                    <a:pt x="5918" y="7620"/>
                  </a:lnTo>
                  <a:lnTo>
                    <a:pt x="7620" y="5918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059" name="object 1059" descr=""/>
            <p:cNvSpPr/>
            <p:nvPr/>
          </p:nvSpPr>
          <p:spPr>
            <a:xfrm>
              <a:off x="6866496" y="953133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060" name="object 1060" descr=""/>
            <p:cNvSpPr/>
            <p:nvPr/>
          </p:nvSpPr>
          <p:spPr>
            <a:xfrm>
              <a:off x="6866496" y="953133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09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061" name="object 1061" descr=""/>
            <p:cNvSpPr/>
            <p:nvPr/>
          </p:nvSpPr>
          <p:spPr>
            <a:xfrm>
              <a:off x="6866496" y="954656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062" name="object 1062" descr=""/>
            <p:cNvSpPr/>
            <p:nvPr/>
          </p:nvSpPr>
          <p:spPr>
            <a:xfrm>
              <a:off x="6866496" y="954656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063" name="object 1063" descr=""/>
            <p:cNvSpPr/>
            <p:nvPr/>
          </p:nvSpPr>
          <p:spPr>
            <a:xfrm>
              <a:off x="6866496" y="956177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01" y="7620"/>
                  </a:lnTo>
                  <a:lnTo>
                    <a:pt x="5918" y="7620"/>
                  </a:lnTo>
                  <a:lnTo>
                    <a:pt x="7620" y="5918"/>
                  </a:lnTo>
                  <a:lnTo>
                    <a:pt x="7620" y="3810"/>
                  </a:lnTo>
                  <a:lnTo>
                    <a:pt x="7620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064" name="object 1064" descr=""/>
            <p:cNvSpPr/>
            <p:nvPr/>
          </p:nvSpPr>
          <p:spPr>
            <a:xfrm>
              <a:off x="6866496" y="956177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14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14"/>
                  </a:lnTo>
                  <a:lnTo>
                    <a:pt x="0" y="3810"/>
                  </a:lnTo>
                  <a:lnTo>
                    <a:pt x="0" y="5918"/>
                  </a:lnTo>
                  <a:lnTo>
                    <a:pt x="1701" y="7620"/>
                  </a:lnTo>
                  <a:lnTo>
                    <a:pt x="3810" y="7620"/>
                  </a:lnTo>
                  <a:lnTo>
                    <a:pt x="5918" y="7620"/>
                  </a:lnTo>
                  <a:lnTo>
                    <a:pt x="7620" y="5918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065" name="object 1065" descr=""/>
            <p:cNvSpPr/>
            <p:nvPr/>
          </p:nvSpPr>
          <p:spPr>
            <a:xfrm>
              <a:off x="6866496" y="957700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066" name="object 1066" descr=""/>
            <p:cNvSpPr/>
            <p:nvPr/>
          </p:nvSpPr>
          <p:spPr>
            <a:xfrm>
              <a:off x="6866496" y="957700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09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067" name="object 1067" descr=""/>
            <p:cNvSpPr/>
            <p:nvPr/>
          </p:nvSpPr>
          <p:spPr>
            <a:xfrm>
              <a:off x="6866496" y="959223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068" name="object 1068" descr=""/>
            <p:cNvSpPr/>
            <p:nvPr/>
          </p:nvSpPr>
          <p:spPr>
            <a:xfrm>
              <a:off x="6866496" y="959223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069" name="object 1069" descr=""/>
            <p:cNvSpPr/>
            <p:nvPr/>
          </p:nvSpPr>
          <p:spPr>
            <a:xfrm>
              <a:off x="6866496" y="960744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01" y="7620"/>
                  </a:lnTo>
                  <a:lnTo>
                    <a:pt x="5918" y="7620"/>
                  </a:lnTo>
                  <a:lnTo>
                    <a:pt x="7620" y="5918"/>
                  </a:lnTo>
                  <a:lnTo>
                    <a:pt x="7620" y="3810"/>
                  </a:lnTo>
                  <a:lnTo>
                    <a:pt x="7620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070" name="object 1070" descr=""/>
            <p:cNvSpPr/>
            <p:nvPr/>
          </p:nvSpPr>
          <p:spPr>
            <a:xfrm>
              <a:off x="6866496" y="960744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14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14"/>
                  </a:lnTo>
                  <a:lnTo>
                    <a:pt x="0" y="3810"/>
                  </a:lnTo>
                  <a:lnTo>
                    <a:pt x="0" y="5918"/>
                  </a:lnTo>
                  <a:lnTo>
                    <a:pt x="1701" y="7620"/>
                  </a:lnTo>
                  <a:lnTo>
                    <a:pt x="3810" y="7620"/>
                  </a:lnTo>
                  <a:lnTo>
                    <a:pt x="5918" y="7620"/>
                  </a:lnTo>
                  <a:lnTo>
                    <a:pt x="7620" y="5918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071" name="object 1071" descr=""/>
            <p:cNvSpPr/>
            <p:nvPr/>
          </p:nvSpPr>
          <p:spPr>
            <a:xfrm>
              <a:off x="6866496" y="962267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19"/>
                  </a:lnTo>
                  <a:lnTo>
                    <a:pt x="5918" y="7619"/>
                  </a:lnTo>
                  <a:lnTo>
                    <a:pt x="7620" y="5905"/>
                  </a:lnTo>
                  <a:lnTo>
                    <a:pt x="7620" y="3809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072" name="object 1072" descr=""/>
            <p:cNvSpPr/>
            <p:nvPr/>
          </p:nvSpPr>
          <p:spPr>
            <a:xfrm>
              <a:off x="6866496" y="962267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09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01" y="7619"/>
                  </a:lnTo>
                  <a:lnTo>
                    <a:pt x="3810" y="7619"/>
                  </a:lnTo>
                  <a:lnTo>
                    <a:pt x="5918" y="7619"/>
                  </a:lnTo>
                  <a:lnTo>
                    <a:pt x="7620" y="5905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073" name="object 1073" descr=""/>
            <p:cNvSpPr/>
            <p:nvPr/>
          </p:nvSpPr>
          <p:spPr>
            <a:xfrm>
              <a:off x="6866496" y="963790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074" name="object 1074" descr=""/>
            <p:cNvSpPr/>
            <p:nvPr/>
          </p:nvSpPr>
          <p:spPr>
            <a:xfrm>
              <a:off x="6866496" y="963790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075" name="object 1075" descr=""/>
            <p:cNvSpPr/>
            <p:nvPr/>
          </p:nvSpPr>
          <p:spPr>
            <a:xfrm>
              <a:off x="6866496" y="965312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076" name="object 1076" descr=""/>
            <p:cNvSpPr/>
            <p:nvPr/>
          </p:nvSpPr>
          <p:spPr>
            <a:xfrm>
              <a:off x="6866496" y="965312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077" name="object 1077" descr=""/>
            <p:cNvSpPr/>
            <p:nvPr/>
          </p:nvSpPr>
          <p:spPr>
            <a:xfrm>
              <a:off x="6866496" y="966834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19"/>
                  </a:lnTo>
                  <a:lnTo>
                    <a:pt x="5918" y="7619"/>
                  </a:lnTo>
                  <a:lnTo>
                    <a:pt x="7620" y="5905"/>
                  </a:lnTo>
                  <a:lnTo>
                    <a:pt x="7620" y="3809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078" name="object 1078" descr=""/>
            <p:cNvSpPr/>
            <p:nvPr/>
          </p:nvSpPr>
          <p:spPr>
            <a:xfrm>
              <a:off x="6866496" y="966834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09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01" y="7619"/>
                  </a:lnTo>
                  <a:lnTo>
                    <a:pt x="3810" y="7619"/>
                  </a:lnTo>
                  <a:lnTo>
                    <a:pt x="5918" y="7619"/>
                  </a:lnTo>
                  <a:lnTo>
                    <a:pt x="7620" y="5905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079" name="object 1079" descr=""/>
            <p:cNvSpPr/>
            <p:nvPr/>
          </p:nvSpPr>
          <p:spPr>
            <a:xfrm>
              <a:off x="6866496" y="968357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080" name="object 1080" descr=""/>
            <p:cNvSpPr/>
            <p:nvPr/>
          </p:nvSpPr>
          <p:spPr>
            <a:xfrm>
              <a:off x="6866496" y="968357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081" name="object 1081" descr=""/>
            <p:cNvSpPr/>
            <p:nvPr/>
          </p:nvSpPr>
          <p:spPr>
            <a:xfrm>
              <a:off x="6866496" y="969879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082" name="object 1082" descr=""/>
            <p:cNvSpPr/>
            <p:nvPr/>
          </p:nvSpPr>
          <p:spPr>
            <a:xfrm>
              <a:off x="6866496" y="969879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083" name="object 1083" descr=""/>
            <p:cNvSpPr/>
            <p:nvPr/>
          </p:nvSpPr>
          <p:spPr>
            <a:xfrm>
              <a:off x="6866496" y="971401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18"/>
                  </a:lnTo>
                  <a:lnTo>
                    <a:pt x="1701" y="7619"/>
                  </a:lnTo>
                  <a:lnTo>
                    <a:pt x="5918" y="7619"/>
                  </a:lnTo>
                  <a:lnTo>
                    <a:pt x="7620" y="5918"/>
                  </a:lnTo>
                  <a:lnTo>
                    <a:pt x="7620" y="3809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084" name="object 1084" descr=""/>
            <p:cNvSpPr/>
            <p:nvPr/>
          </p:nvSpPr>
          <p:spPr>
            <a:xfrm>
              <a:off x="6866496" y="971401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09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18"/>
                  </a:lnTo>
                  <a:lnTo>
                    <a:pt x="1701" y="7619"/>
                  </a:lnTo>
                  <a:lnTo>
                    <a:pt x="3810" y="7619"/>
                  </a:lnTo>
                  <a:lnTo>
                    <a:pt x="5918" y="7619"/>
                  </a:lnTo>
                  <a:lnTo>
                    <a:pt x="7620" y="5918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085" name="object 1085" descr=""/>
            <p:cNvSpPr/>
            <p:nvPr/>
          </p:nvSpPr>
          <p:spPr>
            <a:xfrm>
              <a:off x="6866496" y="972924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086" name="object 1086" descr=""/>
            <p:cNvSpPr/>
            <p:nvPr/>
          </p:nvSpPr>
          <p:spPr>
            <a:xfrm>
              <a:off x="6866496" y="972924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087" name="object 1087" descr=""/>
            <p:cNvSpPr/>
            <p:nvPr/>
          </p:nvSpPr>
          <p:spPr>
            <a:xfrm>
              <a:off x="6866496" y="974446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088" name="object 1088" descr=""/>
            <p:cNvSpPr/>
            <p:nvPr/>
          </p:nvSpPr>
          <p:spPr>
            <a:xfrm>
              <a:off x="6866496" y="974446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089" name="object 1089" descr=""/>
            <p:cNvSpPr/>
            <p:nvPr/>
          </p:nvSpPr>
          <p:spPr>
            <a:xfrm>
              <a:off x="6866496" y="975968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01" y="7619"/>
                  </a:lnTo>
                  <a:lnTo>
                    <a:pt x="5918" y="7619"/>
                  </a:lnTo>
                  <a:lnTo>
                    <a:pt x="7620" y="5918"/>
                  </a:lnTo>
                  <a:lnTo>
                    <a:pt x="7620" y="3809"/>
                  </a:lnTo>
                  <a:lnTo>
                    <a:pt x="7620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090" name="object 1090" descr=""/>
            <p:cNvSpPr/>
            <p:nvPr/>
          </p:nvSpPr>
          <p:spPr>
            <a:xfrm>
              <a:off x="6866496" y="975968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09"/>
                  </a:moveTo>
                  <a:lnTo>
                    <a:pt x="7620" y="1714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14"/>
                  </a:lnTo>
                  <a:lnTo>
                    <a:pt x="0" y="3809"/>
                  </a:lnTo>
                  <a:lnTo>
                    <a:pt x="0" y="5918"/>
                  </a:lnTo>
                  <a:lnTo>
                    <a:pt x="1701" y="7619"/>
                  </a:lnTo>
                  <a:lnTo>
                    <a:pt x="3810" y="7619"/>
                  </a:lnTo>
                  <a:lnTo>
                    <a:pt x="5918" y="7619"/>
                  </a:lnTo>
                  <a:lnTo>
                    <a:pt x="7620" y="5918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091" name="object 1091" descr=""/>
            <p:cNvSpPr/>
            <p:nvPr/>
          </p:nvSpPr>
          <p:spPr>
            <a:xfrm>
              <a:off x="6866496" y="977491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092" name="object 1092" descr=""/>
            <p:cNvSpPr/>
            <p:nvPr/>
          </p:nvSpPr>
          <p:spPr>
            <a:xfrm>
              <a:off x="6866496" y="977491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09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093" name="object 1093" descr=""/>
            <p:cNvSpPr/>
            <p:nvPr/>
          </p:nvSpPr>
          <p:spPr>
            <a:xfrm>
              <a:off x="6866496" y="979013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094" name="object 1094" descr=""/>
            <p:cNvSpPr/>
            <p:nvPr/>
          </p:nvSpPr>
          <p:spPr>
            <a:xfrm>
              <a:off x="6866496" y="979013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095" name="object 1095" descr=""/>
            <p:cNvSpPr/>
            <p:nvPr/>
          </p:nvSpPr>
          <p:spPr>
            <a:xfrm>
              <a:off x="6866496" y="980535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01" y="7619"/>
                  </a:lnTo>
                  <a:lnTo>
                    <a:pt x="5918" y="7619"/>
                  </a:lnTo>
                  <a:lnTo>
                    <a:pt x="7620" y="5918"/>
                  </a:lnTo>
                  <a:lnTo>
                    <a:pt x="7620" y="3809"/>
                  </a:lnTo>
                  <a:lnTo>
                    <a:pt x="7620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096" name="object 1096" descr=""/>
            <p:cNvSpPr/>
            <p:nvPr/>
          </p:nvSpPr>
          <p:spPr>
            <a:xfrm>
              <a:off x="6866496" y="980535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09"/>
                  </a:moveTo>
                  <a:lnTo>
                    <a:pt x="7620" y="1714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14"/>
                  </a:lnTo>
                  <a:lnTo>
                    <a:pt x="0" y="3809"/>
                  </a:lnTo>
                  <a:lnTo>
                    <a:pt x="0" y="5918"/>
                  </a:lnTo>
                  <a:lnTo>
                    <a:pt x="1701" y="7619"/>
                  </a:lnTo>
                  <a:lnTo>
                    <a:pt x="3810" y="7619"/>
                  </a:lnTo>
                  <a:lnTo>
                    <a:pt x="5918" y="7619"/>
                  </a:lnTo>
                  <a:lnTo>
                    <a:pt x="7620" y="5918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097" name="object 1097" descr=""/>
            <p:cNvSpPr/>
            <p:nvPr/>
          </p:nvSpPr>
          <p:spPr>
            <a:xfrm>
              <a:off x="6866496" y="982057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098" name="object 1098" descr=""/>
            <p:cNvSpPr/>
            <p:nvPr/>
          </p:nvSpPr>
          <p:spPr>
            <a:xfrm>
              <a:off x="6866496" y="982057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09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099" name="object 1099" descr=""/>
            <p:cNvSpPr/>
            <p:nvPr/>
          </p:nvSpPr>
          <p:spPr>
            <a:xfrm>
              <a:off x="6866496" y="983580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100" name="object 1100" descr=""/>
            <p:cNvSpPr/>
            <p:nvPr/>
          </p:nvSpPr>
          <p:spPr>
            <a:xfrm>
              <a:off x="6866496" y="983580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101" name="object 1101" descr=""/>
            <p:cNvSpPr/>
            <p:nvPr/>
          </p:nvSpPr>
          <p:spPr>
            <a:xfrm>
              <a:off x="6866496" y="985103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102" name="object 1102" descr=""/>
            <p:cNvSpPr/>
            <p:nvPr/>
          </p:nvSpPr>
          <p:spPr>
            <a:xfrm>
              <a:off x="6866496" y="985103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103" name="object 1103" descr=""/>
            <p:cNvSpPr/>
            <p:nvPr/>
          </p:nvSpPr>
          <p:spPr>
            <a:xfrm>
              <a:off x="6866496" y="986624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19"/>
                  </a:lnTo>
                  <a:lnTo>
                    <a:pt x="5918" y="7619"/>
                  </a:lnTo>
                  <a:lnTo>
                    <a:pt x="7620" y="5905"/>
                  </a:lnTo>
                  <a:lnTo>
                    <a:pt x="7620" y="3809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104" name="object 1104" descr=""/>
            <p:cNvSpPr/>
            <p:nvPr/>
          </p:nvSpPr>
          <p:spPr>
            <a:xfrm>
              <a:off x="6866496" y="986624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09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01" y="7619"/>
                  </a:lnTo>
                  <a:lnTo>
                    <a:pt x="3810" y="7619"/>
                  </a:lnTo>
                  <a:lnTo>
                    <a:pt x="5918" y="7619"/>
                  </a:lnTo>
                  <a:lnTo>
                    <a:pt x="7620" y="5905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105" name="object 1105" descr=""/>
            <p:cNvSpPr/>
            <p:nvPr/>
          </p:nvSpPr>
          <p:spPr>
            <a:xfrm>
              <a:off x="6866496" y="988147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106" name="object 1106" descr=""/>
            <p:cNvSpPr/>
            <p:nvPr/>
          </p:nvSpPr>
          <p:spPr>
            <a:xfrm>
              <a:off x="6866496" y="988147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107" name="object 1107" descr=""/>
            <p:cNvSpPr/>
            <p:nvPr/>
          </p:nvSpPr>
          <p:spPr>
            <a:xfrm>
              <a:off x="6866496" y="989670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108" name="object 1108" descr=""/>
            <p:cNvSpPr/>
            <p:nvPr/>
          </p:nvSpPr>
          <p:spPr>
            <a:xfrm>
              <a:off x="6866496" y="989670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109" name="object 1109" descr=""/>
            <p:cNvSpPr/>
            <p:nvPr/>
          </p:nvSpPr>
          <p:spPr>
            <a:xfrm>
              <a:off x="6866496" y="991191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19"/>
                  </a:lnTo>
                  <a:lnTo>
                    <a:pt x="5918" y="7619"/>
                  </a:lnTo>
                  <a:lnTo>
                    <a:pt x="7620" y="5905"/>
                  </a:lnTo>
                  <a:lnTo>
                    <a:pt x="7620" y="3809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110" name="object 1110" descr=""/>
            <p:cNvSpPr/>
            <p:nvPr/>
          </p:nvSpPr>
          <p:spPr>
            <a:xfrm>
              <a:off x="6866496" y="991191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09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01" y="7619"/>
                  </a:lnTo>
                  <a:lnTo>
                    <a:pt x="3810" y="7619"/>
                  </a:lnTo>
                  <a:lnTo>
                    <a:pt x="5918" y="7619"/>
                  </a:lnTo>
                  <a:lnTo>
                    <a:pt x="7620" y="5905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111" name="object 1111" descr=""/>
            <p:cNvSpPr/>
            <p:nvPr/>
          </p:nvSpPr>
          <p:spPr>
            <a:xfrm>
              <a:off x="6866496" y="992714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112" name="object 1112" descr=""/>
            <p:cNvSpPr/>
            <p:nvPr/>
          </p:nvSpPr>
          <p:spPr>
            <a:xfrm>
              <a:off x="6866496" y="992714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113" name="object 1113" descr=""/>
            <p:cNvSpPr/>
            <p:nvPr/>
          </p:nvSpPr>
          <p:spPr>
            <a:xfrm>
              <a:off x="6866496" y="994237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114" name="object 1114" descr=""/>
            <p:cNvSpPr/>
            <p:nvPr/>
          </p:nvSpPr>
          <p:spPr>
            <a:xfrm>
              <a:off x="6866496" y="994237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115" name="object 1115" descr=""/>
            <p:cNvSpPr/>
            <p:nvPr/>
          </p:nvSpPr>
          <p:spPr>
            <a:xfrm>
              <a:off x="6866496" y="995758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18"/>
                  </a:lnTo>
                  <a:lnTo>
                    <a:pt x="1701" y="7619"/>
                  </a:lnTo>
                  <a:lnTo>
                    <a:pt x="5918" y="7619"/>
                  </a:lnTo>
                  <a:lnTo>
                    <a:pt x="7620" y="5918"/>
                  </a:lnTo>
                  <a:lnTo>
                    <a:pt x="7620" y="3809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116" name="object 1116" descr=""/>
            <p:cNvSpPr/>
            <p:nvPr/>
          </p:nvSpPr>
          <p:spPr>
            <a:xfrm>
              <a:off x="6866496" y="995758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09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18"/>
                  </a:lnTo>
                  <a:lnTo>
                    <a:pt x="1701" y="7619"/>
                  </a:lnTo>
                  <a:lnTo>
                    <a:pt x="3810" y="7619"/>
                  </a:lnTo>
                  <a:lnTo>
                    <a:pt x="5918" y="7619"/>
                  </a:lnTo>
                  <a:lnTo>
                    <a:pt x="7620" y="5918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117" name="object 1117" descr=""/>
            <p:cNvSpPr/>
            <p:nvPr/>
          </p:nvSpPr>
          <p:spPr>
            <a:xfrm>
              <a:off x="6866496" y="997281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118" name="object 1118" descr=""/>
            <p:cNvSpPr/>
            <p:nvPr/>
          </p:nvSpPr>
          <p:spPr>
            <a:xfrm>
              <a:off x="6866496" y="997281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119" name="object 1119" descr=""/>
            <p:cNvSpPr/>
            <p:nvPr/>
          </p:nvSpPr>
          <p:spPr>
            <a:xfrm>
              <a:off x="6866496" y="998804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120" name="object 1120" descr=""/>
            <p:cNvSpPr/>
            <p:nvPr/>
          </p:nvSpPr>
          <p:spPr>
            <a:xfrm>
              <a:off x="6866496" y="998804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121" name="object 1121" descr=""/>
            <p:cNvSpPr/>
            <p:nvPr/>
          </p:nvSpPr>
          <p:spPr>
            <a:xfrm>
              <a:off x="6866496" y="1000325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01" y="7619"/>
                  </a:lnTo>
                  <a:lnTo>
                    <a:pt x="5918" y="7619"/>
                  </a:lnTo>
                  <a:lnTo>
                    <a:pt x="7620" y="5918"/>
                  </a:lnTo>
                  <a:lnTo>
                    <a:pt x="7620" y="3809"/>
                  </a:lnTo>
                  <a:lnTo>
                    <a:pt x="7620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122" name="object 1122" descr=""/>
            <p:cNvSpPr/>
            <p:nvPr/>
          </p:nvSpPr>
          <p:spPr>
            <a:xfrm>
              <a:off x="6866496" y="1000325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09"/>
                  </a:moveTo>
                  <a:lnTo>
                    <a:pt x="7620" y="1714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14"/>
                  </a:lnTo>
                  <a:lnTo>
                    <a:pt x="0" y="3809"/>
                  </a:lnTo>
                  <a:lnTo>
                    <a:pt x="0" y="5918"/>
                  </a:lnTo>
                  <a:lnTo>
                    <a:pt x="1701" y="7619"/>
                  </a:lnTo>
                  <a:lnTo>
                    <a:pt x="3810" y="7619"/>
                  </a:lnTo>
                  <a:lnTo>
                    <a:pt x="5918" y="7619"/>
                  </a:lnTo>
                  <a:lnTo>
                    <a:pt x="7620" y="5918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123" name="object 1123" descr=""/>
            <p:cNvSpPr/>
            <p:nvPr/>
          </p:nvSpPr>
          <p:spPr>
            <a:xfrm>
              <a:off x="6866496" y="1001848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124" name="object 1124" descr=""/>
            <p:cNvSpPr/>
            <p:nvPr/>
          </p:nvSpPr>
          <p:spPr>
            <a:xfrm>
              <a:off x="6866496" y="1001848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125" name="object 1125" descr=""/>
            <p:cNvSpPr/>
            <p:nvPr/>
          </p:nvSpPr>
          <p:spPr>
            <a:xfrm>
              <a:off x="6866496" y="1003371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126" name="object 1126" descr=""/>
            <p:cNvSpPr/>
            <p:nvPr/>
          </p:nvSpPr>
          <p:spPr>
            <a:xfrm>
              <a:off x="6866496" y="1003371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127" name="object 1127" descr=""/>
            <p:cNvSpPr/>
            <p:nvPr/>
          </p:nvSpPr>
          <p:spPr>
            <a:xfrm>
              <a:off x="6866496" y="153907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5918" y="0"/>
                  </a:moveTo>
                  <a:lnTo>
                    <a:pt x="1701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01" y="7620"/>
                  </a:lnTo>
                  <a:lnTo>
                    <a:pt x="5918" y="7620"/>
                  </a:lnTo>
                  <a:lnTo>
                    <a:pt x="7620" y="5918"/>
                  </a:lnTo>
                  <a:lnTo>
                    <a:pt x="7620" y="3809"/>
                  </a:lnTo>
                  <a:lnTo>
                    <a:pt x="7620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128" name="object 1128" descr=""/>
            <p:cNvSpPr/>
            <p:nvPr/>
          </p:nvSpPr>
          <p:spPr>
            <a:xfrm>
              <a:off x="6866496" y="153907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7620" y="3809"/>
                  </a:moveTo>
                  <a:lnTo>
                    <a:pt x="7620" y="1714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14"/>
                  </a:lnTo>
                  <a:lnTo>
                    <a:pt x="0" y="3809"/>
                  </a:lnTo>
                  <a:lnTo>
                    <a:pt x="0" y="5918"/>
                  </a:lnTo>
                  <a:lnTo>
                    <a:pt x="1701" y="7620"/>
                  </a:lnTo>
                  <a:lnTo>
                    <a:pt x="3810" y="7620"/>
                  </a:lnTo>
                  <a:lnTo>
                    <a:pt x="5918" y="7620"/>
                  </a:lnTo>
                  <a:lnTo>
                    <a:pt x="7620" y="5918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129" name="object 1129" descr=""/>
            <p:cNvSpPr/>
            <p:nvPr/>
          </p:nvSpPr>
          <p:spPr>
            <a:xfrm>
              <a:off x="6866496" y="155430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130" name="object 1130" descr=""/>
            <p:cNvSpPr/>
            <p:nvPr/>
          </p:nvSpPr>
          <p:spPr>
            <a:xfrm>
              <a:off x="6866496" y="155430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131" name="object 1131" descr=""/>
            <p:cNvSpPr/>
            <p:nvPr/>
          </p:nvSpPr>
          <p:spPr>
            <a:xfrm>
              <a:off x="6866496" y="156952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132" name="object 1132" descr=""/>
            <p:cNvSpPr/>
            <p:nvPr/>
          </p:nvSpPr>
          <p:spPr>
            <a:xfrm>
              <a:off x="6866496" y="156952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133" name="object 1133" descr=""/>
            <p:cNvSpPr/>
            <p:nvPr/>
          </p:nvSpPr>
          <p:spPr>
            <a:xfrm>
              <a:off x="6866496" y="158475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134" name="object 1134" descr=""/>
            <p:cNvSpPr/>
            <p:nvPr/>
          </p:nvSpPr>
          <p:spPr>
            <a:xfrm>
              <a:off x="6866496" y="158475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135" name="object 1135" descr=""/>
            <p:cNvSpPr/>
            <p:nvPr/>
          </p:nvSpPr>
          <p:spPr>
            <a:xfrm>
              <a:off x="6866496" y="159997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20"/>
                  </a:lnTo>
                  <a:lnTo>
                    <a:pt x="5918" y="7620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136" name="object 1136" descr=""/>
            <p:cNvSpPr/>
            <p:nvPr/>
          </p:nvSpPr>
          <p:spPr>
            <a:xfrm>
              <a:off x="6866496" y="159997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20"/>
                  </a:lnTo>
                  <a:lnTo>
                    <a:pt x="3810" y="7620"/>
                  </a:lnTo>
                  <a:lnTo>
                    <a:pt x="5918" y="7620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137" name="object 1137" descr=""/>
            <p:cNvSpPr/>
            <p:nvPr/>
          </p:nvSpPr>
          <p:spPr>
            <a:xfrm>
              <a:off x="6866496" y="161519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138" name="object 1138" descr=""/>
            <p:cNvSpPr/>
            <p:nvPr/>
          </p:nvSpPr>
          <p:spPr>
            <a:xfrm>
              <a:off x="6866496" y="161519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7620" y="3809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139" name="object 1139" descr=""/>
            <p:cNvSpPr/>
            <p:nvPr/>
          </p:nvSpPr>
          <p:spPr>
            <a:xfrm>
              <a:off x="6866496" y="163042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140" name="object 1140" descr=""/>
            <p:cNvSpPr/>
            <p:nvPr/>
          </p:nvSpPr>
          <p:spPr>
            <a:xfrm>
              <a:off x="6866496" y="163042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141" name="object 1141" descr=""/>
            <p:cNvSpPr/>
            <p:nvPr/>
          </p:nvSpPr>
          <p:spPr>
            <a:xfrm>
              <a:off x="6866496" y="164564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20"/>
                  </a:lnTo>
                  <a:lnTo>
                    <a:pt x="5918" y="7620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142" name="object 1142" descr=""/>
            <p:cNvSpPr/>
            <p:nvPr/>
          </p:nvSpPr>
          <p:spPr>
            <a:xfrm>
              <a:off x="6866496" y="164564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20"/>
                  </a:lnTo>
                  <a:lnTo>
                    <a:pt x="3810" y="7620"/>
                  </a:lnTo>
                  <a:lnTo>
                    <a:pt x="5918" y="7620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143" name="object 1143" descr=""/>
            <p:cNvSpPr/>
            <p:nvPr/>
          </p:nvSpPr>
          <p:spPr>
            <a:xfrm>
              <a:off x="6866496" y="166086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144" name="object 1144" descr=""/>
            <p:cNvSpPr/>
            <p:nvPr/>
          </p:nvSpPr>
          <p:spPr>
            <a:xfrm>
              <a:off x="6866496" y="166086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7620" y="3809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145" name="object 1145" descr=""/>
            <p:cNvSpPr/>
            <p:nvPr/>
          </p:nvSpPr>
          <p:spPr>
            <a:xfrm>
              <a:off x="6866496" y="167609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146" name="object 1146" descr=""/>
            <p:cNvSpPr/>
            <p:nvPr/>
          </p:nvSpPr>
          <p:spPr>
            <a:xfrm>
              <a:off x="6866496" y="167609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147" name="object 1147" descr=""/>
            <p:cNvSpPr/>
            <p:nvPr/>
          </p:nvSpPr>
          <p:spPr>
            <a:xfrm>
              <a:off x="6866496" y="169130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18"/>
                  </a:lnTo>
                  <a:lnTo>
                    <a:pt x="1701" y="7620"/>
                  </a:lnTo>
                  <a:lnTo>
                    <a:pt x="5918" y="7620"/>
                  </a:lnTo>
                  <a:lnTo>
                    <a:pt x="7620" y="5918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148" name="object 1148" descr=""/>
            <p:cNvSpPr/>
            <p:nvPr/>
          </p:nvSpPr>
          <p:spPr>
            <a:xfrm>
              <a:off x="6866496" y="169130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18"/>
                  </a:lnTo>
                  <a:lnTo>
                    <a:pt x="1701" y="7620"/>
                  </a:lnTo>
                  <a:lnTo>
                    <a:pt x="3810" y="7620"/>
                  </a:lnTo>
                  <a:lnTo>
                    <a:pt x="5918" y="7620"/>
                  </a:lnTo>
                  <a:lnTo>
                    <a:pt x="7620" y="5918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149" name="object 1149" descr=""/>
            <p:cNvSpPr/>
            <p:nvPr/>
          </p:nvSpPr>
          <p:spPr>
            <a:xfrm>
              <a:off x="6866496" y="170653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150" name="object 1150" descr=""/>
            <p:cNvSpPr/>
            <p:nvPr/>
          </p:nvSpPr>
          <p:spPr>
            <a:xfrm>
              <a:off x="6866496" y="170653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7620" y="3809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151" name="object 1151" descr=""/>
            <p:cNvSpPr/>
            <p:nvPr/>
          </p:nvSpPr>
          <p:spPr>
            <a:xfrm>
              <a:off x="6866496" y="172176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152" name="object 1152" descr=""/>
            <p:cNvSpPr/>
            <p:nvPr/>
          </p:nvSpPr>
          <p:spPr>
            <a:xfrm>
              <a:off x="6866496" y="172176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153" name="object 1153" descr=""/>
            <p:cNvSpPr/>
            <p:nvPr/>
          </p:nvSpPr>
          <p:spPr>
            <a:xfrm>
              <a:off x="6866496" y="173697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5918" y="0"/>
                  </a:moveTo>
                  <a:lnTo>
                    <a:pt x="1701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01" y="7620"/>
                  </a:lnTo>
                  <a:lnTo>
                    <a:pt x="5918" y="7620"/>
                  </a:lnTo>
                  <a:lnTo>
                    <a:pt x="7620" y="5918"/>
                  </a:lnTo>
                  <a:lnTo>
                    <a:pt x="7620" y="3810"/>
                  </a:lnTo>
                  <a:lnTo>
                    <a:pt x="7620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154" name="object 1154" descr=""/>
            <p:cNvSpPr/>
            <p:nvPr/>
          </p:nvSpPr>
          <p:spPr>
            <a:xfrm>
              <a:off x="6866496" y="173697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7620" y="3810"/>
                  </a:moveTo>
                  <a:lnTo>
                    <a:pt x="7620" y="1714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14"/>
                  </a:lnTo>
                  <a:lnTo>
                    <a:pt x="0" y="3810"/>
                  </a:lnTo>
                  <a:lnTo>
                    <a:pt x="0" y="5918"/>
                  </a:lnTo>
                  <a:lnTo>
                    <a:pt x="1701" y="7620"/>
                  </a:lnTo>
                  <a:lnTo>
                    <a:pt x="3810" y="7620"/>
                  </a:lnTo>
                  <a:lnTo>
                    <a:pt x="5918" y="7620"/>
                  </a:lnTo>
                  <a:lnTo>
                    <a:pt x="7620" y="5918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155" name="object 1155" descr=""/>
            <p:cNvSpPr/>
            <p:nvPr/>
          </p:nvSpPr>
          <p:spPr>
            <a:xfrm>
              <a:off x="6866496" y="175220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156" name="object 1156" descr=""/>
            <p:cNvSpPr/>
            <p:nvPr/>
          </p:nvSpPr>
          <p:spPr>
            <a:xfrm>
              <a:off x="6866496" y="175220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7620" y="3809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157" name="object 1157" descr=""/>
            <p:cNvSpPr/>
            <p:nvPr/>
          </p:nvSpPr>
          <p:spPr>
            <a:xfrm>
              <a:off x="6866496" y="176743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158" name="object 1158" descr=""/>
            <p:cNvSpPr/>
            <p:nvPr/>
          </p:nvSpPr>
          <p:spPr>
            <a:xfrm>
              <a:off x="6866496" y="176743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159" name="object 1159" descr=""/>
            <p:cNvSpPr/>
            <p:nvPr/>
          </p:nvSpPr>
          <p:spPr>
            <a:xfrm>
              <a:off x="6866496" y="178264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5918" y="0"/>
                  </a:moveTo>
                  <a:lnTo>
                    <a:pt x="1701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01" y="7620"/>
                  </a:lnTo>
                  <a:lnTo>
                    <a:pt x="5918" y="7620"/>
                  </a:lnTo>
                  <a:lnTo>
                    <a:pt x="7620" y="5918"/>
                  </a:lnTo>
                  <a:lnTo>
                    <a:pt x="7620" y="3810"/>
                  </a:lnTo>
                  <a:lnTo>
                    <a:pt x="7620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160" name="object 1160" descr=""/>
            <p:cNvSpPr/>
            <p:nvPr/>
          </p:nvSpPr>
          <p:spPr>
            <a:xfrm>
              <a:off x="6866496" y="178264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7620" y="3810"/>
                  </a:moveTo>
                  <a:lnTo>
                    <a:pt x="7620" y="1714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14"/>
                  </a:lnTo>
                  <a:lnTo>
                    <a:pt x="0" y="3810"/>
                  </a:lnTo>
                  <a:lnTo>
                    <a:pt x="0" y="5918"/>
                  </a:lnTo>
                  <a:lnTo>
                    <a:pt x="1701" y="7620"/>
                  </a:lnTo>
                  <a:lnTo>
                    <a:pt x="3810" y="7620"/>
                  </a:lnTo>
                  <a:lnTo>
                    <a:pt x="5918" y="7620"/>
                  </a:lnTo>
                  <a:lnTo>
                    <a:pt x="7620" y="5918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161" name="object 1161" descr=""/>
            <p:cNvSpPr/>
            <p:nvPr/>
          </p:nvSpPr>
          <p:spPr>
            <a:xfrm>
              <a:off x="6866496" y="179787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162" name="object 1162" descr=""/>
            <p:cNvSpPr/>
            <p:nvPr/>
          </p:nvSpPr>
          <p:spPr>
            <a:xfrm>
              <a:off x="6866496" y="179787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7620" y="3809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163" name="object 1163" descr=""/>
            <p:cNvSpPr/>
            <p:nvPr/>
          </p:nvSpPr>
          <p:spPr>
            <a:xfrm>
              <a:off x="6866496" y="181310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164" name="object 1164" descr=""/>
            <p:cNvSpPr/>
            <p:nvPr/>
          </p:nvSpPr>
          <p:spPr>
            <a:xfrm>
              <a:off x="6866496" y="181310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165" name="object 1165" descr=""/>
            <p:cNvSpPr/>
            <p:nvPr/>
          </p:nvSpPr>
          <p:spPr>
            <a:xfrm>
              <a:off x="6866496" y="182833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166" name="object 1166" descr=""/>
            <p:cNvSpPr/>
            <p:nvPr/>
          </p:nvSpPr>
          <p:spPr>
            <a:xfrm>
              <a:off x="6866496" y="182833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167" name="object 1167" descr=""/>
            <p:cNvSpPr/>
            <p:nvPr/>
          </p:nvSpPr>
          <p:spPr>
            <a:xfrm>
              <a:off x="6866496" y="184354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20"/>
                  </a:lnTo>
                  <a:lnTo>
                    <a:pt x="5918" y="7620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168" name="object 1168" descr=""/>
            <p:cNvSpPr/>
            <p:nvPr/>
          </p:nvSpPr>
          <p:spPr>
            <a:xfrm>
              <a:off x="6866496" y="184354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20"/>
                  </a:lnTo>
                  <a:lnTo>
                    <a:pt x="3810" y="7620"/>
                  </a:lnTo>
                  <a:lnTo>
                    <a:pt x="5918" y="7620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169" name="object 1169" descr=""/>
            <p:cNvSpPr/>
            <p:nvPr/>
          </p:nvSpPr>
          <p:spPr>
            <a:xfrm>
              <a:off x="6866496" y="185877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170" name="object 1170" descr=""/>
            <p:cNvSpPr/>
            <p:nvPr/>
          </p:nvSpPr>
          <p:spPr>
            <a:xfrm>
              <a:off x="6866496" y="185877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7620" y="3809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171" name="object 1171" descr=""/>
            <p:cNvSpPr/>
            <p:nvPr/>
          </p:nvSpPr>
          <p:spPr>
            <a:xfrm>
              <a:off x="6866496" y="187399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172" name="object 1172" descr=""/>
            <p:cNvSpPr/>
            <p:nvPr/>
          </p:nvSpPr>
          <p:spPr>
            <a:xfrm>
              <a:off x="6866496" y="187399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173" name="object 1173" descr=""/>
            <p:cNvSpPr/>
            <p:nvPr/>
          </p:nvSpPr>
          <p:spPr>
            <a:xfrm>
              <a:off x="6866496" y="188921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20"/>
                  </a:lnTo>
                  <a:lnTo>
                    <a:pt x="5918" y="7620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174" name="object 1174" descr=""/>
            <p:cNvSpPr/>
            <p:nvPr/>
          </p:nvSpPr>
          <p:spPr>
            <a:xfrm>
              <a:off x="6866496" y="188921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20"/>
                  </a:lnTo>
                  <a:lnTo>
                    <a:pt x="3810" y="7620"/>
                  </a:lnTo>
                  <a:lnTo>
                    <a:pt x="5918" y="7620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175" name="object 1175" descr=""/>
            <p:cNvSpPr/>
            <p:nvPr/>
          </p:nvSpPr>
          <p:spPr>
            <a:xfrm>
              <a:off x="6866496" y="190444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176" name="object 1176" descr=""/>
            <p:cNvSpPr/>
            <p:nvPr/>
          </p:nvSpPr>
          <p:spPr>
            <a:xfrm>
              <a:off x="6866496" y="190444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7620" y="3809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177" name="object 1177" descr=""/>
            <p:cNvSpPr/>
            <p:nvPr/>
          </p:nvSpPr>
          <p:spPr>
            <a:xfrm>
              <a:off x="6866496" y="191966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178" name="object 1178" descr=""/>
            <p:cNvSpPr/>
            <p:nvPr/>
          </p:nvSpPr>
          <p:spPr>
            <a:xfrm>
              <a:off x="6866496" y="191966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179" name="object 1179" descr=""/>
            <p:cNvSpPr/>
            <p:nvPr/>
          </p:nvSpPr>
          <p:spPr>
            <a:xfrm>
              <a:off x="6866496" y="193488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20"/>
                  </a:lnTo>
                  <a:lnTo>
                    <a:pt x="5918" y="7620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180" name="object 1180" descr=""/>
            <p:cNvSpPr/>
            <p:nvPr/>
          </p:nvSpPr>
          <p:spPr>
            <a:xfrm>
              <a:off x="6866496" y="193488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20"/>
                  </a:lnTo>
                  <a:lnTo>
                    <a:pt x="3810" y="7620"/>
                  </a:lnTo>
                  <a:lnTo>
                    <a:pt x="5918" y="7620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181" name="object 1181" descr=""/>
            <p:cNvSpPr/>
            <p:nvPr/>
          </p:nvSpPr>
          <p:spPr>
            <a:xfrm>
              <a:off x="6866496" y="195011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182" name="object 1182" descr=""/>
            <p:cNvSpPr/>
            <p:nvPr/>
          </p:nvSpPr>
          <p:spPr>
            <a:xfrm>
              <a:off x="6866496" y="195011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7620" y="3809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183" name="object 1183" descr=""/>
            <p:cNvSpPr/>
            <p:nvPr/>
          </p:nvSpPr>
          <p:spPr>
            <a:xfrm>
              <a:off x="6866496" y="196533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184" name="object 1184" descr=""/>
            <p:cNvSpPr/>
            <p:nvPr/>
          </p:nvSpPr>
          <p:spPr>
            <a:xfrm>
              <a:off x="6866496" y="196533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185" name="object 1185" descr=""/>
            <p:cNvSpPr/>
            <p:nvPr/>
          </p:nvSpPr>
          <p:spPr>
            <a:xfrm>
              <a:off x="6866496" y="198055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5918" y="0"/>
                  </a:moveTo>
                  <a:lnTo>
                    <a:pt x="1701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01" y="7620"/>
                  </a:lnTo>
                  <a:lnTo>
                    <a:pt x="5918" y="7620"/>
                  </a:lnTo>
                  <a:lnTo>
                    <a:pt x="7620" y="5918"/>
                  </a:lnTo>
                  <a:lnTo>
                    <a:pt x="7620" y="3810"/>
                  </a:lnTo>
                  <a:lnTo>
                    <a:pt x="7620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186" name="object 1186" descr=""/>
            <p:cNvSpPr/>
            <p:nvPr/>
          </p:nvSpPr>
          <p:spPr>
            <a:xfrm>
              <a:off x="6866496" y="198055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7620" y="3810"/>
                  </a:moveTo>
                  <a:lnTo>
                    <a:pt x="7620" y="1714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14"/>
                  </a:lnTo>
                  <a:lnTo>
                    <a:pt x="0" y="3810"/>
                  </a:lnTo>
                  <a:lnTo>
                    <a:pt x="0" y="5918"/>
                  </a:lnTo>
                  <a:lnTo>
                    <a:pt x="1701" y="7620"/>
                  </a:lnTo>
                  <a:lnTo>
                    <a:pt x="3810" y="7620"/>
                  </a:lnTo>
                  <a:lnTo>
                    <a:pt x="5918" y="7620"/>
                  </a:lnTo>
                  <a:lnTo>
                    <a:pt x="7620" y="5918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187" name="object 1187" descr=""/>
            <p:cNvSpPr/>
            <p:nvPr/>
          </p:nvSpPr>
          <p:spPr>
            <a:xfrm>
              <a:off x="6866496" y="199577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188" name="object 1188" descr=""/>
            <p:cNvSpPr/>
            <p:nvPr/>
          </p:nvSpPr>
          <p:spPr>
            <a:xfrm>
              <a:off x="6866496" y="199577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7620" y="3809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189" name="object 1189" descr=""/>
            <p:cNvSpPr/>
            <p:nvPr/>
          </p:nvSpPr>
          <p:spPr>
            <a:xfrm>
              <a:off x="6866496" y="201100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190" name="object 1190" descr=""/>
            <p:cNvSpPr/>
            <p:nvPr/>
          </p:nvSpPr>
          <p:spPr>
            <a:xfrm>
              <a:off x="6866496" y="201100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191" name="object 1191" descr=""/>
            <p:cNvSpPr/>
            <p:nvPr/>
          </p:nvSpPr>
          <p:spPr>
            <a:xfrm>
              <a:off x="6866496" y="202622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5918" y="0"/>
                  </a:moveTo>
                  <a:lnTo>
                    <a:pt x="1701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01" y="7620"/>
                  </a:lnTo>
                  <a:lnTo>
                    <a:pt x="5918" y="7620"/>
                  </a:lnTo>
                  <a:lnTo>
                    <a:pt x="7620" y="5918"/>
                  </a:lnTo>
                  <a:lnTo>
                    <a:pt x="7620" y="3810"/>
                  </a:lnTo>
                  <a:lnTo>
                    <a:pt x="7620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192" name="object 1192" descr=""/>
            <p:cNvSpPr/>
            <p:nvPr/>
          </p:nvSpPr>
          <p:spPr>
            <a:xfrm>
              <a:off x="6866496" y="202622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7620" y="3810"/>
                  </a:moveTo>
                  <a:lnTo>
                    <a:pt x="7620" y="1714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14"/>
                  </a:lnTo>
                  <a:lnTo>
                    <a:pt x="0" y="3810"/>
                  </a:lnTo>
                  <a:lnTo>
                    <a:pt x="0" y="5918"/>
                  </a:lnTo>
                  <a:lnTo>
                    <a:pt x="1701" y="7620"/>
                  </a:lnTo>
                  <a:lnTo>
                    <a:pt x="3810" y="7620"/>
                  </a:lnTo>
                  <a:lnTo>
                    <a:pt x="5918" y="7620"/>
                  </a:lnTo>
                  <a:lnTo>
                    <a:pt x="7620" y="5918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193" name="object 1193" descr=""/>
            <p:cNvSpPr/>
            <p:nvPr/>
          </p:nvSpPr>
          <p:spPr>
            <a:xfrm>
              <a:off x="6866496" y="204144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20"/>
                  </a:lnTo>
                  <a:lnTo>
                    <a:pt x="5918" y="7620"/>
                  </a:lnTo>
                  <a:lnTo>
                    <a:pt x="7620" y="5905"/>
                  </a:lnTo>
                  <a:lnTo>
                    <a:pt x="7620" y="3809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194" name="object 1194" descr=""/>
            <p:cNvSpPr/>
            <p:nvPr/>
          </p:nvSpPr>
          <p:spPr>
            <a:xfrm>
              <a:off x="6866496" y="204144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7620" y="3809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01" y="7620"/>
                  </a:lnTo>
                  <a:lnTo>
                    <a:pt x="3810" y="7620"/>
                  </a:lnTo>
                  <a:lnTo>
                    <a:pt x="5918" y="7620"/>
                  </a:lnTo>
                  <a:lnTo>
                    <a:pt x="7620" y="5905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195" name="object 1195" descr=""/>
            <p:cNvSpPr/>
            <p:nvPr/>
          </p:nvSpPr>
          <p:spPr>
            <a:xfrm>
              <a:off x="6866496" y="205667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196" name="object 1196" descr=""/>
            <p:cNvSpPr/>
            <p:nvPr/>
          </p:nvSpPr>
          <p:spPr>
            <a:xfrm>
              <a:off x="6866496" y="205667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197" name="object 1197" descr=""/>
            <p:cNvSpPr/>
            <p:nvPr/>
          </p:nvSpPr>
          <p:spPr>
            <a:xfrm>
              <a:off x="6866496" y="207190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198" name="object 1198" descr=""/>
            <p:cNvSpPr/>
            <p:nvPr/>
          </p:nvSpPr>
          <p:spPr>
            <a:xfrm>
              <a:off x="6866496" y="207190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199" name="object 1199" descr=""/>
            <p:cNvSpPr/>
            <p:nvPr/>
          </p:nvSpPr>
          <p:spPr>
            <a:xfrm>
              <a:off x="6866496" y="208711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20"/>
                  </a:lnTo>
                  <a:lnTo>
                    <a:pt x="5918" y="7620"/>
                  </a:lnTo>
                  <a:lnTo>
                    <a:pt x="7620" y="5905"/>
                  </a:lnTo>
                  <a:lnTo>
                    <a:pt x="7620" y="3809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200" name="object 1200" descr=""/>
            <p:cNvSpPr/>
            <p:nvPr/>
          </p:nvSpPr>
          <p:spPr>
            <a:xfrm>
              <a:off x="6866496" y="208711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7620" y="3809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01" y="7620"/>
                  </a:lnTo>
                  <a:lnTo>
                    <a:pt x="3810" y="7620"/>
                  </a:lnTo>
                  <a:lnTo>
                    <a:pt x="5918" y="7620"/>
                  </a:lnTo>
                  <a:lnTo>
                    <a:pt x="7620" y="5905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201" name="object 1201" descr=""/>
            <p:cNvSpPr/>
            <p:nvPr/>
          </p:nvSpPr>
          <p:spPr>
            <a:xfrm>
              <a:off x="6866496" y="210234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202" name="object 1202" descr=""/>
            <p:cNvSpPr/>
            <p:nvPr/>
          </p:nvSpPr>
          <p:spPr>
            <a:xfrm>
              <a:off x="6866496" y="210234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203" name="object 1203" descr=""/>
            <p:cNvSpPr/>
            <p:nvPr/>
          </p:nvSpPr>
          <p:spPr>
            <a:xfrm>
              <a:off x="6866496" y="211757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204" name="object 1204" descr=""/>
            <p:cNvSpPr/>
            <p:nvPr/>
          </p:nvSpPr>
          <p:spPr>
            <a:xfrm>
              <a:off x="6866496" y="211757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205" name="object 1205" descr=""/>
            <p:cNvSpPr/>
            <p:nvPr/>
          </p:nvSpPr>
          <p:spPr>
            <a:xfrm>
              <a:off x="6866496" y="213278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19"/>
                  </a:lnTo>
                  <a:lnTo>
                    <a:pt x="5918" y="7619"/>
                  </a:lnTo>
                  <a:lnTo>
                    <a:pt x="7620" y="5905"/>
                  </a:lnTo>
                  <a:lnTo>
                    <a:pt x="7620" y="3809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206" name="object 1206" descr=""/>
            <p:cNvSpPr/>
            <p:nvPr/>
          </p:nvSpPr>
          <p:spPr>
            <a:xfrm>
              <a:off x="6866496" y="213278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7620" y="3809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01" y="7619"/>
                  </a:lnTo>
                  <a:lnTo>
                    <a:pt x="3810" y="7619"/>
                  </a:lnTo>
                  <a:lnTo>
                    <a:pt x="5918" y="7619"/>
                  </a:lnTo>
                  <a:lnTo>
                    <a:pt x="7620" y="5905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207" name="object 1207" descr=""/>
            <p:cNvSpPr/>
            <p:nvPr/>
          </p:nvSpPr>
          <p:spPr>
            <a:xfrm>
              <a:off x="6866496" y="214801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208" name="object 1208" descr=""/>
            <p:cNvSpPr/>
            <p:nvPr/>
          </p:nvSpPr>
          <p:spPr>
            <a:xfrm>
              <a:off x="6866496" y="214801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7620" y="3809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209" name="object 1209" descr=""/>
            <p:cNvSpPr/>
            <p:nvPr/>
          </p:nvSpPr>
          <p:spPr>
            <a:xfrm>
              <a:off x="6866496" y="216324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210" name="object 1210" descr=""/>
            <p:cNvSpPr/>
            <p:nvPr/>
          </p:nvSpPr>
          <p:spPr>
            <a:xfrm>
              <a:off x="6866496" y="216324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211" name="object 1211" descr=""/>
            <p:cNvSpPr/>
            <p:nvPr/>
          </p:nvSpPr>
          <p:spPr>
            <a:xfrm>
              <a:off x="6866496" y="217845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5918" y="0"/>
                  </a:moveTo>
                  <a:lnTo>
                    <a:pt x="1701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01" y="7619"/>
                  </a:lnTo>
                  <a:lnTo>
                    <a:pt x="5918" y="7619"/>
                  </a:lnTo>
                  <a:lnTo>
                    <a:pt x="7620" y="5918"/>
                  </a:lnTo>
                  <a:lnTo>
                    <a:pt x="7620" y="3809"/>
                  </a:lnTo>
                  <a:lnTo>
                    <a:pt x="7620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212" name="object 1212" descr=""/>
            <p:cNvSpPr/>
            <p:nvPr/>
          </p:nvSpPr>
          <p:spPr>
            <a:xfrm>
              <a:off x="6866496" y="217845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7620" y="3809"/>
                  </a:moveTo>
                  <a:lnTo>
                    <a:pt x="7620" y="1714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14"/>
                  </a:lnTo>
                  <a:lnTo>
                    <a:pt x="0" y="3809"/>
                  </a:lnTo>
                  <a:lnTo>
                    <a:pt x="0" y="5918"/>
                  </a:lnTo>
                  <a:lnTo>
                    <a:pt x="1701" y="7619"/>
                  </a:lnTo>
                  <a:lnTo>
                    <a:pt x="3810" y="7619"/>
                  </a:lnTo>
                  <a:lnTo>
                    <a:pt x="5918" y="7619"/>
                  </a:lnTo>
                  <a:lnTo>
                    <a:pt x="7620" y="5918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213" name="object 1213" descr=""/>
            <p:cNvSpPr/>
            <p:nvPr/>
          </p:nvSpPr>
          <p:spPr>
            <a:xfrm>
              <a:off x="6866496" y="219368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214" name="object 1214" descr=""/>
            <p:cNvSpPr/>
            <p:nvPr/>
          </p:nvSpPr>
          <p:spPr>
            <a:xfrm>
              <a:off x="6866496" y="219368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7620" y="3809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215" name="object 1215" descr=""/>
            <p:cNvSpPr/>
            <p:nvPr/>
          </p:nvSpPr>
          <p:spPr>
            <a:xfrm>
              <a:off x="6866496" y="220891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216" name="object 1216" descr=""/>
            <p:cNvSpPr/>
            <p:nvPr/>
          </p:nvSpPr>
          <p:spPr>
            <a:xfrm>
              <a:off x="6866496" y="220891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217" name="object 1217" descr=""/>
            <p:cNvSpPr/>
            <p:nvPr/>
          </p:nvSpPr>
          <p:spPr>
            <a:xfrm>
              <a:off x="6866496" y="222412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5918" y="0"/>
                  </a:moveTo>
                  <a:lnTo>
                    <a:pt x="1701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01" y="7619"/>
                  </a:lnTo>
                  <a:lnTo>
                    <a:pt x="5918" y="7619"/>
                  </a:lnTo>
                  <a:lnTo>
                    <a:pt x="7620" y="5918"/>
                  </a:lnTo>
                  <a:lnTo>
                    <a:pt x="7620" y="3809"/>
                  </a:lnTo>
                  <a:lnTo>
                    <a:pt x="7620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218" name="object 1218" descr=""/>
            <p:cNvSpPr/>
            <p:nvPr/>
          </p:nvSpPr>
          <p:spPr>
            <a:xfrm>
              <a:off x="6866496" y="222412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7620" y="3809"/>
                  </a:moveTo>
                  <a:lnTo>
                    <a:pt x="7620" y="1714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14"/>
                  </a:lnTo>
                  <a:lnTo>
                    <a:pt x="0" y="3809"/>
                  </a:lnTo>
                  <a:lnTo>
                    <a:pt x="0" y="5918"/>
                  </a:lnTo>
                  <a:lnTo>
                    <a:pt x="1701" y="7619"/>
                  </a:lnTo>
                  <a:lnTo>
                    <a:pt x="3810" y="7619"/>
                  </a:lnTo>
                  <a:lnTo>
                    <a:pt x="5918" y="7619"/>
                  </a:lnTo>
                  <a:lnTo>
                    <a:pt x="7620" y="5918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219" name="object 1219" descr=""/>
            <p:cNvSpPr/>
            <p:nvPr/>
          </p:nvSpPr>
          <p:spPr>
            <a:xfrm>
              <a:off x="6866496" y="223935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220" name="object 1220" descr=""/>
            <p:cNvSpPr/>
            <p:nvPr/>
          </p:nvSpPr>
          <p:spPr>
            <a:xfrm>
              <a:off x="6866496" y="223935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7620" y="3809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221" name="object 1221" descr=""/>
            <p:cNvSpPr/>
            <p:nvPr/>
          </p:nvSpPr>
          <p:spPr>
            <a:xfrm>
              <a:off x="6866496" y="225458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222" name="object 1222" descr=""/>
            <p:cNvSpPr/>
            <p:nvPr/>
          </p:nvSpPr>
          <p:spPr>
            <a:xfrm>
              <a:off x="6866496" y="225458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223" name="object 1223" descr=""/>
            <p:cNvSpPr/>
            <p:nvPr/>
          </p:nvSpPr>
          <p:spPr>
            <a:xfrm>
              <a:off x="6866496" y="226979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5918" y="0"/>
                  </a:moveTo>
                  <a:lnTo>
                    <a:pt x="1701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01" y="7619"/>
                  </a:lnTo>
                  <a:lnTo>
                    <a:pt x="5918" y="7619"/>
                  </a:lnTo>
                  <a:lnTo>
                    <a:pt x="7620" y="5918"/>
                  </a:lnTo>
                  <a:lnTo>
                    <a:pt x="7620" y="3809"/>
                  </a:lnTo>
                  <a:lnTo>
                    <a:pt x="7620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224" name="object 1224" descr=""/>
            <p:cNvSpPr/>
            <p:nvPr/>
          </p:nvSpPr>
          <p:spPr>
            <a:xfrm>
              <a:off x="6866496" y="226979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7620" y="3809"/>
                  </a:moveTo>
                  <a:lnTo>
                    <a:pt x="7620" y="1714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14"/>
                  </a:lnTo>
                  <a:lnTo>
                    <a:pt x="0" y="3809"/>
                  </a:lnTo>
                  <a:lnTo>
                    <a:pt x="0" y="5918"/>
                  </a:lnTo>
                  <a:lnTo>
                    <a:pt x="1701" y="7619"/>
                  </a:lnTo>
                  <a:lnTo>
                    <a:pt x="3810" y="7619"/>
                  </a:lnTo>
                  <a:lnTo>
                    <a:pt x="5918" y="7619"/>
                  </a:lnTo>
                  <a:lnTo>
                    <a:pt x="7620" y="5918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225" name="object 1225" descr=""/>
            <p:cNvSpPr/>
            <p:nvPr/>
          </p:nvSpPr>
          <p:spPr>
            <a:xfrm>
              <a:off x="6866496" y="228502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20"/>
                  </a:lnTo>
                  <a:lnTo>
                    <a:pt x="5918" y="7620"/>
                  </a:lnTo>
                  <a:lnTo>
                    <a:pt x="7620" y="5905"/>
                  </a:lnTo>
                  <a:lnTo>
                    <a:pt x="7620" y="3809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226" name="object 1226" descr=""/>
            <p:cNvSpPr/>
            <p:nvPr/>
          </p:nvSpPr>
          <p:spPr>
            <a:xfrm>
              <a:off x="6866496" y="228502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7620" y="3809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01" y="7620"/>
                  </a:lnTo>
                  <a:lnTo>
                    <a:pt x="3810" y="7620"/>
                  </a:lnTo>
                  <a:lnTo>
                    <a:pt x="5918" y="7620"/>
                  </a:lnTo>
                  <a:lnTo>
                    <a:pt x="7620" y="5905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227" name="object 1227" descr=""/>
            <p:cNvSpPr/>
            <p:nvPr/>
          </p:nvSpPr>
          <p:spPr>
            <a:xfrm>
              <a:off x="6866496" y="230024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228" name="object 1228" descr=""/>
            <p:cNvSpPr/>
            <p:nvPr/>
          </p:nvSpPr>
          <p:spPr>
            <a:xfrm>
              <a:off x="6866496" y="230024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229" name="object 1229" descr=""/>
            <p:cNvSpPr/>
            <p:nvPr/>
          </p:nvSpPr>
          <p:spPr>
            <a:xfrm>
              <a:off x="6866496" y="231547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230" name="object 1230" descr=""/>
            <p:cNvSpPr/>
            <p:nvPr/>
          </p:nvSpPr>
          <p:spPr>
            <a:xfrm>
              <a:off x="6866496" y="231547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231" name="object 1231" descr=""/>
            <p:cNvSpPr/>
            <p:nvPr/>
          </p:nvSpPr>
          <p:spPr>
            <a:xfrm>
              <a:off x="6866496" y="233069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20"/>
                  </a:lnTo>
                  <a:lnTo>
                    <a:pt x="5918" y="7620"/>
                  </a:lnTo>
                  <a:lnTo>
                    <a:pt x="7620" y="5905"/>
                  </a:lnTo>
                  <a:lnTo>
                    <a:pt x="7620" y="3809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232" name="object 1232" descr=""/>
            <p:cNvSpPr/>
            <p:nvPr/>
          </p:nvSpPr>
          <p:spPr>
            <a:xfrm>
              <a:off x="6866496" y="233069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7620" y="3809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01" y="7620"/>
                  </a:lnTo>
                  <a:lnTo>
                    <a:pt x="3810" y="7620"/>
                  </a:lnTo>
                  <a:lnTo>
                    <a:pt x="5918" y="7620"/>
                  </a:lnTo>
                  <a:lnTo>
                    <a:pt x="7620" y="5905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233" name="object 1233" descr=""/>
            <p:cNvSpPr/>
            <p:nvPr/>
          </p:nvSpPr>
          <p:spPr>
            <a:xfrm>
              <a:off x="6866496" y="234591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234" name="object 1234" descr=""/>
            <p:cNvSpPr/>
            <p:nvPr/>
          </p:nvSpPr>
          <p:spPr>
            <a:xfrm>
              <a:off x="6866496" y="234591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235" name="object 1235" descr=""/>
            <p:cNvSpPr/>
            <p:nvPr/>
          </p:nvSpPr>
          <p:spPr>
            <a:xfrm>
              <a:off x="6866496" y="236114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236" name="object 1236" descr=""/>
            <p:cNvSpPr/>
            <p:nvPr/>
          </p:nvSpPr>
          <p:spPr>
            <a:xfrm>
              <a:off x="6866496" y="236114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237" name="object 1237" descr=""/>
            <p:cNvSpPr/>
            <p:nvPr/>
          </p:nvSpPr>
          <p:spPr>
            <a:xfrm>
              <a:off x="6866496" y="237636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5918" y="0"/>
                  </a:moveTo>
                  <a:lnTo>
                    <a:pt x="1701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01" y="7620"/>
                  </a:lnTo>
                  <a:lnTo>
                    <a:pt x="5918" y="7620"/>
                  </a:lnTo>
                  <a:lnTo>
                    <a:pt x="7620" y="5918"/>
                  </a:lnTo>
                  <a:lnTo>
                    <a:pt x="7620" y="3809"/>
                  </a:lnTo>
                  <a:lnTo>
                    <a:pt x="7620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238" name="object 1238" descr=""/>
            <p:cNvSpPr/>
            <p:nvPr/>
          </p:nvSpPr>
          <p:spPr>
            <a:xfrm>
              <a:off x="6866496" y="237636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7620" y="3809"/>
                  </a:moveTo>
                  <a:lnTo>
                    <a:pt x="7620" y="1714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14"/>
                  </a:lnTo>
                  <a:lnTo>
                    <a:pt x="0" y="3809"/>
                  </a:lnTo>
                  <a:lnTo>
                    <a:pt x="0" y="5918"/>
                  </a:lnTo>
                  <a:lnTo>
                    <a:pt x="1701" y="7620"/>
                  </a:lnTo>
                  <a:lnTo>
                    <a:pt x="3810" y="7620"/>
                  </a:lnTo>
                  <a:lnTo>
                    <a:pt x="5918" y="7620"/>
                  </a:lnTo>
                  <a:lnTo>
                    <a:pt x="7620" y="5918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239" name="object 1239" descr=""/>
            <p:cNvSpPr/>
            <p:nvPr/>
          </p:nvSpPr>
          <p:spPr>
            <a:xfrm>
              <a:off x="6866496" y="239158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240" name="object 1240" descr=""/>
            <p:cNvSpPr/>
            <p:nvPr/>
          </p:nvSpPr>
          <p:spPr>
            <a:xfrm>
              <a:off x="6866496" y="239158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241" name="object 1241" descr=""/>
            <p:cNvSpPr/>
            <p:nvPr/>
          </p:nvSpPr>
          <p:spPr>
            <a:xfrm>
              <a:off x="6866496" y="240681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242" name="object 1242" descr=""/>
            <p:cNvSpPr/>
            <p:nvPr/>
          </p:nvSpPr>
          <p:spPr>
            <a:xfrm>
              <a:off x="6866496" y="240681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243" name="object 1243" descr=""/>
            <p:cNvSpPr/>
            <p:nvPr/>
          </p:nvSpPr>
          <p:spPr>
            <a:xfrm>
              <a:off x="6866496" y="242202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5918" y="0"/>
                  </a:moveTo>
                  <a:lnTo>
                    <a:pt x="1701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01" y="7620"/>
                  </a:lnTo>
                  <a:lnTo>
                    <a:pt x="5918" y="7620"/>
                  </a:lnTo>
                  <a:lnTo>
                    <a:pt x="7620" y="5918"/>
                  </a:lnTo>
                  <a:lnTo>
                    <a:pt x="7620" y="3809"/>
                  </a:lnTo>
                  <a:lnTo>
                    <a:pt x="7620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244" name="object 1244" descr=""/>
            <p:cNvSpPr/>
            <p:nvPr/>
          </p:nvSpPr>
          <p:spPr>
            <a:xfrm>
              <a:off x="6866496" y="242202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7620" y="3809"/>
                  </a:moveTo>
                  <a:lnTo>
                    <a:pt x="7620" y="1714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14"/>
                  </a:lnTo>
                  <a:lnTo>
                    <a:pt x="0" y="3809"/>
                  </a:lnTo>
                  <a:lnTo>
                    <a:pt x="0" y="5918"/>
                  </a:lnTo>
                  <a:lnTo>
                    <a:pt x="1701" y="7620"/>
                  </a:lnTo>
                  <a:lnTo>
                    <a:pt x="3810" y="7620"/>
                  </a:lnTo>
                  <a:lnTo>
                    <a:pt x="5918" y="7620"/>
                  </a:lnTo>
                  <a:lnTo>
                    <a:pt x="7620" y="5918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245" name="object 1245" descr=""/>
            <p:cNvSpPr/>
            <p:nvPr/>
          </p:nvSpPr>
          <p:spPr>
            <a:xfrm>
              <a:off x="6866496" y="243725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246" name="object 1246" descr=""/>
            <p:cNvSpPr/>
            <p:nvPr/>
          </p:nvSpPr>
          <p:spPr>
            <a:xfrm>
              <a:off x="6866496" y="243725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247" name="object 1247" descr=""/>
            <p:cNvSpPr/>
            <p:nvPr/>
          </p:nvSpPr>
          <p:spPr>
            <a:xfrm>
              <a:off x="6866496" y="245248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248" name="object 1248" descr=""/>
            <p:cNvSpPr/>
            <p:nvPr/>
          </p:nvSpPr>
          <p:spPr>
            <a:xfrm>
              <a:off x="6866496" y="245248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249" name="object 1249" descr=""/>
            <p:cNvSpPr/>
            <p:nvPr/>
          </p:nvSpPr>
          <p:spPr>
            <a:xfrm>
              <a:off x="6866496" y="246769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5918" y="0"/>
                  </a:moveTo>
                  <a:lnTo>
                    <a:pt x="1701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01" y="7620"/>
                  </a:lnTo>
                  <a:lnTo>
                    <a:pt x="5918" y="7620"/>
                  </a:lnTo>
                  <a:lnTo>
                    <a:pt x="7620" y="5918"/>
                  </a:lnTo>
                  <a:lnTo>
                    <a:pt x="7620" y="3809"/>
                  </a:lnTo>
                  <a:lnTo>
                    <a:pt x="7620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250" name="object 1250" descr=""/>
            <p:cNvSpPr/>
            <p:nvPr/>
          </p:nvSpPr>
          <p:spPr>
            <a:xfrm>
              <a:off x="6866496" y="246769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7620" y="3809"/>
                  </a:moveTo>
                  <a:lnTo>
                    <a:pt x="7620" y="1714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14"/>
                  </a:lnTo>
                  <a:lnTo>
                    <a:pt x="0" y="3809"/>
                  </a:lnTo>
                  <a:lnTo>
                    <a:pt x="0" y="5918"/>
                  </a:lnTo>
                  <a:lnTo>
                    <a:pt x="1701" y="7620"/>
                  </a:lnTo>
                  <a:lnTo>
                    <a:pt x="3810" y="7620"/>
                  </a:lnTo>
                  <a:lnTo>
                    <a:pt x="5918" y="7620"/>
                  </a:lnTo>
                  <a:lnTo>
                    <a:pt x="7620" y="5918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251" name="object 1251" descr=""/>
            <p:cNvSpPr/>
            <p:nvPr/>
          </p:nvSpPr>
          <p:spPr>
            <a:xfrm>
              <a:off x="6866496" y="248292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252" name="object 1252" descr=""/>
            <p:cNvSpPr/>
            <p:nvPr/>
          </p:nvSpPr>
          <p:spPr>
            <a:xfrm>
              <a:off x="6866496" y="248292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253" name="object 1253" descr=""/>
            <p:cNvSpPr/>
            <p:nvPr/>
          </p:nvSpPr>
          <p:spPr>
            <a:xfrm>
              <a:off x="6866496" y="249815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254" name="object 1254" descr=""/>
            <p:cNvSpPr/>
            <p:nvPr/>
          </p:nvSpPr>
          <p:spPr>
            <a:xfrm>
              <a:off x="6866496" y="249815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7620" y="3809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255" name="object 1255" descr=""/>
            <p:cNvSpPr/>
            <p:nvPr/>
          </p:nvSpPr>
          <p:spPr>
            <a:xfrm>
              <a:off x="6866496" y="251338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256" name="object 1256" descr=""/>
            <p:cNvSpPr/>
            <p:nvPr/>
          </p:nvSpPr>
          <p:spPr>
            <a:xfrm>
              <a:off x="6866496" y="251338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257" name="object 1257" descr=""/>
            <p:cNvSpPr/>
            <p:nvPr/>
          </p:nvSpPr>
          <p:spPr>
            <a:xfrm>
              <a:off x="6866496" y="252859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20"/>
                  </a:lnTo>
                  <a:lnTo>
                    <a:pt x="5918" y="7620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258" name="object 1258" descr=""/>
            <p:cNvSpPr/>
            <p:nvPr/>
          </p:nvSpPr>
          <p:spPr>
            <a:xfrm>
              <a:off x="6866496" y="252859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20"/>
                  </a:lnTo>
                  <a:lnTo>
                    <a:pt x="3810" y="7620"/>
                  </a:lnTo>
                  <a:lnTo>
                    <a:pt x="5918" y="7620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259" name="object 1259" descr=""/>
            <p:cNvSpPr/>
            <p:nvPr/>
          </p:nvSpPr>
          <p:spPr>
            <a:xfrm>
              <a:off x="6866496" y="254382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260" name="object 1260" descr=""/>
            <p:cNvSpPr/>
            <p:nvPr/>
          </p:nvSpPr>
          <p:spPr>
            <a:xfrm>
              <a:off x="6866496" y="254382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7620" y="3809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261" name="object 1261" descr=""/>
            <p:cNvSpPr/>
            <p:nvPr/>
          </p:nvSpPr>
          <p:spPr>
            <a:xfrm>
              <a:off x="6866496" y="255905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262" name="object 1262" descr=""/>
            <p:cNvSpPr/>
            <p:nvPr/>
          </p:nvSpPr>
          <p:spPr>
            <a:xfrm>
              <a:off x="6866496" y="255905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263" name="object 1263" descr=""/>
            <p:cNvSpPr/>
            <p:nvPr/>
          </p:nvSpPr>
          <p:spPr>
            <a:xfrm>
              <a:off x="6866496" y="257426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20"/>
                  </a:lnTo>
                  <a:lnTo>
                    <a:pt x="5918" y="7620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264" name="object 1264" descr=""/>
            <p:cNvSpPr/>
            <p:nvPr/>
          </p:nvSpPr>
          <p:spPr>
            <a:xfrm>
              <a:off x="6866496" y="257426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20"/>
                  </a:lnTo>
                  <a:lnTo>
                    <a:pt x="3810" y="7620"/>
                  </a:lnTo>
                  <a:lnTo>
                    <a:pt x="5918" y="7620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265" name="object 1265" descr=""/>
            <p:cNvSpPr/>
            <p:nvPr/>
          </p:nvSpPr>
          <p:spPr>
            <a:xfrm>
              <a:off x="6866496" y="258949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266" name="object 1266" descr=""/>
            <p:cNvSpPr/>
            <p:nvPr/>
          </p:nvSpPr>
          <p:spPr>
            <a:xfrm>
              <a:off x="6866496" y="258949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7620" y="3809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267" name="object 1267" descr=""/>
            <p:cNvSpPr/>
            <p:nvPr/>
          </p:nvSpPr>
          <p:spPr>
            <a:xfrm>
              <a:off x="6866496" y="260471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268" name="object 1268" descr=""/>
            <p:cNvSpPr/>
            <p:nvPr/>
          </p:nvSpPr>
          <p:spPr>
            <a:xfrm>
              <a:off x="6866496" y="260471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269" name="object 1269" descr=""/>
            <p:cNvSpPr/>
            <p:nvPr/>
          </p:nvSpPr>
          <p:spPr>
            <a:xfrm>
              <a:off x="6866496" y="261993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18"/>
                  </a:lnTo>
                  <a:lnTo>
                    <a:pt x="1701" y="7620"/>
                  </a:lnTo>
                  <a:lnTo>
                    <a:pt x="5918" y="7620"/>
                  </a:lnTo>
                  <a:lnTo>
                    <a:pt x="7620" y="5918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270" name="object 1270" descr=""/>
            <p:cNvSpPr/>
            <p:nvPr/>
          </p:nvSpPr>
          <p:spPr>
            <a:xfrm>
              <a:off x="6866496" y="261993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18"/>
                  </a:lnTo>
                  <a:lnTo>
                    <a:pt x="1701" y="7620"/>
                  </a:lnTo>
                  <a:lnTo>
                    <a:pt x="3810" y="7620"/>
                  </a:lnTo>
                  <a:lnTo>
                    <a:pt x="5918" y="7620"/>
                  </a:lnTo>
                  <a:lnTo>
                    <a:pt x="7620" y="5918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271" name="object 1271" descr=""/>
            <p:cNvSpPr/>
            <p:nvPr/>
          </p:nvSpPr>
          <p:spPr>
            <a:xfrm>
              <a:off x="6866496" y="263516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272" name="object 1272" descr=""/>
            <p:cNvSpPr/>
            <p:nvPr/>
          </p:nvSpPr>
          <p:spPr>
            <a:xfrm>
              <a:off x="6866496" y="263516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7620" y="3809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273" name="object 1273" descr=""/>
            <p:cNvSpPr/>
            <p:nvPr/>
          </p:nvSpPr>
          <p:spPr>
            <a:xfrm>
              <a:off x="6866496" y="265038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274" name="object 1274" descr=""/>
            <p:cNvSpPr/>
            <p:nvPr/>
          </p:nvSpPr>
          <p:spPr>
            <a:xfrm>
              <a:off x="6866496" y="265038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275" name="object 1275" descr=""/>
            <p:cNvSpPr/>
            <p:nvPr/>
          </p:nvSpPr>
          <p:spPr>
            <a:xfrm>
              <a:off x="6866496" y="266560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5918" y="0"/>
                  </a:moveTo>
                  <a:lnTo>
                    <a:pt x="1701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01" y="7620"/>
                  </a:lnTo>
                  <a:lnTo>
                    <a:pt x="5918" y="7620"/>
                  </a:lnTo>
                  <a:lnTo>
                    <a:pt x="7620" y="5918"/>
                  </a:lnTo>
                  <a:lnTo>
                    <a:pt x="7620" y="3810"/>
                  </a:lnTo>
                  <a:lnTo>
                    <a:pt x="7620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276" name="object 1276" descr=""/>
            <p:cNvSpPr/>
            <p:nvPr/>
          </p:nvSpPr>
          <p:spPr>
            <a:xfrm>
              <a:off x="6866496" y="266560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7620" y="3810"/>
                  </a:moveTo>
                  <a:lnTo>
                    <a:pt x="7620" y="1714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14"/>
                  </a:lnTo>
                  <a:lnTo>
                    <a:pt x="0" y="3810"/>
                  </a:lnTo>
                  <a:lnTo>
                    <a:pt x="0" y="5918"/>
                  </a:lnTo>
                  <a:lnTo>
                    <a:pt x="1701" y="7620"/>
                  </a:lnTo>
                  <a:lnTo>
                    <a:pt x="3810" y="7620"/>
                  </a:lnTo>
                  <a:lnTo>
                    <a:pt x="5918" y="7620"/>
                  </a:lnTo>
                  <a:lnTo>
                    <a:pt x="7620" y="5918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277" name="object 1277" descr=""/>
            <p:cNvSpPr/>
            <p:nvPr/>
          </p:nvSpPr>
          <p:spPr>
            <a:xfrm>
              <a:off x="6866496" y="268083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278" name="object 1278" descr=""/>
            <p:cNvSpPr/>
            <p:nvPr/>
          </p:nvSpPr>
          <p:spPr>
            <a:xfrm>
              <a:off x="6866496" y="268083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7620" y="3809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279" name="object 1279" descr=""/>
            <p:cNvSpPr/>
            <p:nvPr/>
          </p:nvSpPr>
          <p:spPr>
            <a:xfrm>
              <a:off x="6866496" y="269605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280" name="object 1280" descr=""/>
            <p:cNvSpPr/>
            <p:nvPr/>
          </p:nvSpPr>
          <p:spPr>
            <a:xfrm>
              <a:off x="6866496" y="269605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281" name="object 1281" descr=""/>
            <p:cNvSpPr/>
            <p:nvPr/>
          </p:nvSpPr>
          <p:spPr>
            <a:xfrm>
              <a:off x="6866496" y="271127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5918" y="0"/>
                  </a:moveTo>
                  <a:lnTo>
                    <a:pt x="1701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01" y="7620"/>
                  </a:lnTo>
                  <a:lnTo>
                    <a:pt x="5918" y="7620"/>
                  </a:lnTo>
                  <a:lnTo>
                    <a:pt x="7620" y="5918"/>
                  </a:lnTo>
                  <a:lnTo>
                    <a:pt x="7620" y="3809"/>
                  </a:lnTo>
                  <a:lnTo>
                    <a:pt x="7620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282" name="object 1282" descr=""/>
            <p:cNvSpPr/>
            <p:nvPr/>
          </p:nvSpPr>
          <p:spPr>
            <a:xfrm>
              <a:off x="6866496" y="271127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7620" y="3809"/>
                  </a:moveTo>
                  <a:lnTo>
                    <a:pt x="7620" y="1714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14"/>
                  </a:lnTo>
                  <a:lnTo>
                    <a:pt x="0" y="3809"/>
                  </a:lnTo>
                  <a:lnTo>
                    <a:pt x="0" y="5918"/>
                  </a:lnTo>
                  <a:lnTo>
                    <a:pt x="1701" y="7620"/>
                  </a:lnTo>
                  <a:lnTo>
                    <a:pt x="3810" y="7620"/>
                  </a:lnTo>
                  <a:lnTo>
                    <a:pt x="5918" y="7620"/>
                  </a:lnTo>
                  <a:lnTo>
                    <a:pt x="7620" y="5918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283" name="object 1283" descr=""/>
            <p:cNvSpPr/>
            <p:nvPr/>
          </p:nvSpPr>
          <p:spPr>
            <a:xfrm>
              <a:off x="6866496" y="272649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284" name="object 1284" descr=""/>
            <p:cNvSpPr/>
            <p:nvPr/>
          </p:nvSpPr>
          <p:spPr>
            <a:xfrm>
              <a:off x="6866496" y="272649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285" name="object 1285" descr=""/>
            <p:cNvSpPr/>
            <p:nvPr/>
          </p:nvSpPr>
          <p:spPr>
            <a:xfrm>
              <a:off x="6866496" y="274172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286" name="object 1286" descr=""/>
            <p:cNvSpPr/>
            <p:nvPr/>
          </p:nvSpPr>
          <p:spPr>
            <a:xfrm>
              <a:off x="6866496" y="274172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7620" y="3809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287" name="object 1287" descr=""/>
            <p:cNvSpPr/>
            <p:nvPr/>
          </p:nvSpPr>
          <p:spPr>
            <a:xfrm>
              <a:off x="6866496" y="275695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288" name="object 1288" descr=""/>
            <p:cNvSpPr/>
            <p:nvPr/>
          </p:nvSpPr>
          <p:spPr>
            <a:xfrm>
              <a:off x="6866496" y="275695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289" name="object 1289" descr=""/>
            <p:cNvSpPr/>
            <p:nvPr/>
          </p:nvSpPr>
          <p:spPr>
            <a:xfrm>
              <a:off x="6866496" y="277216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20"/>
                  </a:lnTo>
                  <a:lnTo>
                    <a:pt x="5918" y="7620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290" name="object 1290" descr=""/>
            <p:cNvSpPr/>
            <p:nvPr/>
          </p:nvSpPr>
          <p:spPr>
            <a:xfrm>
              <a:off x="6866496" y="277216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20"/>
                  </a:lnTo>
                  <a:lnTo>
                    <a:pt x="3810" y="7620"/>
                  </a:lnTo>
                  <a:lnTo>
                    <a:pt x="5918" y="7620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291" name="object 1291" descr=""/>
            <p:cNvSpPr/>
            <p:nvPr/>
          </p:nvSpPr>
          <p:spPr>
            <a:xfrm>
              <a:off x="6866496" y="278739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292" name="object 1292" descr=""/>
            <p:cNvSpPr/>
            <p:nvPr/>
          </p:nvSpPr>
          <p:spPr>
            <a:xfrm>
              <a:off x="6866496" y="278739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7620" y="3809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293" name="object 1293" descr=""/>
            <p:cNvSpPr/>
            <p:nvPr/>
          </p:nvSpPr>
          <p:spPr>
            <a:xfrm>
              <a:off x="6866496" y="280262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294" name="object 1294" descr=""/>
            <p:cNvSpPr/>
            <p:nvPr/>
          </p:nvSpPr>
          <p:spPr>
            <a:xfrm>
              <a:off x="6866496" y="280262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295" name="object 1295" descr=""/>
            <p:cNvSpPr/>
            <p:nvPr/>
          </p:nvSpPr>
          <p:spPr>
            <a:xfrm>
              <a:off x="6866496" y="281783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20"/>
                  </a:lnTo>
                  <a:lnTo>
                    <a:pt x="5918" y="7620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296" name="object 1296" descr=""/>
            <p:cNvSpPr/>
            <p:nvPr/>
          </p:nvSpPr>
          <p:spPr>
            <a:xfrm>
              <a:off x="6866496" y="281783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20"/>
                  </a:lnTo>
                  <a:lnTo>
                    <a:pt x="3810" y="7620"/>
                  </a:lnTo>
                  <a:lnTo>
                    <a:pt x="5918" y="7620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297" name="object 1297" descr=""/>
            <p:cNvSpPr/>
            <p:nvPr/>
          </p:nvSpPr>
          <p:spPr>
            <a:xfrm>
              <a:off x="6866496" y="283306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298" name="object 1298" descr=""/>
            <p:cNvSpPr/>
            <p:nvPr/>
          </p:nvSpPr>
          <p:spPr>
            <a:xfrm>
              <a:off x="6866496" y="283306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7620" y="3809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299" name="object 1299" descr=""/>
            <p:cNvSpPr/>
            <p:nvPr/>
          </p:nvSpPr>
          <p:spPr>
            <a:xfrm>
              <a:off x="6866496" y="284829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300" name="object 1300" descr=""/>
            <p:cNvSpPr/>
            <p:nvPr/>
          </p:nvSpPr>
          <p:spPr>
            <a:xfrm>
              <a:off x="6866496" y="284829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301" name="object 1301" descr=""/>
            <p:cNvSpPr/>
            <p:nvPr/>
          </p:nvSpPr>
          <p:spPr>
            <a:xfrm>
              <a:off x="6866496" y="286350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5918" y="0"/>
                  </a:moveTo>
                  <a:lnTo>
                    <a:pt x="1701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01" y="7620"/>
                  </a:lnTo>
                  <a:lnTo>
                    <a:pt x="5918" y="7620"/>
                  </a:lnTo>
                  <a:lnTo>
                    <a:pt x="7620" y="5918"/>
                  </a:lnTo>
                  <a:lnTo>
                    <a:pt x="7620" y="3810"/>
                  </a:lnTo>
                  <a:lnTo>
                    <a:pt x="7620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302" name="object 1302" descr=""/>
            <p:cNvSpPr/>
            <p:nvPr/>
          </p:nvSpPr>
          <p:spPr>
            <a:xfrm>
              <a:off x="6866496" y="286350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7620" y="3810"/>
                  </a:moveTo>
                  <a:lnTo>
                    <a:pt x="7620" y="1714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14"/>
                  </a:lnTo>
                  <a:lnTo>
                    <a:pt x="0" y="3810"/>
                  </a:lnTo>
                  <a:lnTo>
                    <a:pt x="0" y="5918"/>
                  </a:lnTo>
                  <a:lnTo>
                    <a:pt x="1701" y="7620"/>
                  </a:lnTo>
                  <a:lnTo>
                    <a:pt x="3810" y="7620"/>
                  </a:lnTo>
                  <a:lnTo>
                    <a:pt x="5918" y="7620"/>
                  </a:lnTo>
                  <a:lnTo>
                    <a:pt x="7620" y="5918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303" name="object 1303" descr=""/>
            <p:cNvSpPr/>
            <p:nvPr/>
          </p:nvSpPr>
          <p:spPr>
            <a:xfrm>
              <a:off x="6866496" y="287873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304" name="object 1304" descr=""/>
            <p:cNvSpPr/>
            <p:nvPr/>
          </p:nvSpPr>
          <p:spPr>
            <a:xfrm>
              <a:off x="6866496" y="287873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7620" y="3809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305" name="object 1305" descr=""/>
            <p:cNvSpPr/>
            <p:nvPr/>
          </p:nvSpPr>
          <p:spPr>
            <a:xfrm>
              <a:off x="6866496" y="289396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306" name="object 1306" descr=""/>
            <p:cNvSpPr/>
            <p:nvPr/>
          </p:nvSpPr>
          <p:spPr>
            <a:xfrm>
              <a:off x="6866496" y="289396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307" name="object 1307" descr=""/>
            <p:cNvSpPr/>
            <p:nvPr/>
          </p:nvSpPr>
          <p:spPr>
            <a:xfrm>
              <a:off x="6866496" y="290917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5918" y="0"/>
                  </a:moveTo>
                  <a:lnTo>
                    <a:pt x="1701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01" y="7620"/>
                  </a:lnTo>
                  <a:lnTo>
                    <a:pt x="5918" y="7620"/>
                  </a:lnTo>
                  <a:lnTo>
                    <a:pt x="7620" y="5918"/>
                  </a:lnTo>
                  <a:lnTo>
                    <a:pt x="7620" y="3810"/>
                  </a:lnTo>
                  <a:lnTo>
                    <a:pt x="7620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308" name="object 1308" descr=""/>
            <p:cNvSpPr/>
            <p:nvPr/>
          </p:nvSpPr>
          <p:spPr>
            <a:xfrm>
              <a:off x="6866496" y="290917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7620" y="3810"/>
                  </a:moveTo>
                  <a:lnTo>
                    <a:pt x="7620" y="1714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14"/>
                  </a:lnTo>
                  <a:lnTo>
                    <a:pt x="0" y="3810"/>
                  </a:lnTo>
                  <a:lnTo>
                    <a:pt x="0" y="5918"/>
                  </a:lnTo>
                  <a:lnTo>
                    <a:pt x="1701" y="7620"/>
                  </a:lnTo>
                  <a:lnTo>
                    <a:pt x="3810" y="7620"/>
                  </a:lnTo>
                  <a:lnTo>
                    <a:pt x="5918" y="7620"/>
                  </a:lnTo>
                  <a:lnTo>
                    <a:pt x="7620" y="5918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309" name="object 1309" descr=""/>
            <p:cNvSpPr/>
            <p:nvPr/>
          </p:nvSpPr>
          <p:spPr>
            <a:xfrm>
              <a:off x="6866496" y="292440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310" name="object 1310" descr=""/>
            <p:cNvSpPr/>
            <p:nvPr/>
          </p:nvSpPr>
          <p:spPr>
            <a:xfrm>
              <a:off x="6866496" y="292440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7620" y="3809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311" name="object 1311" descr=""/>
            <p:cNvSpPr/>
            <p:nvPr/>
          </p:nvSpPr>
          <p:spPr>
            <a:xfrm>
              <a:off x="6866496" y="293963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312" name="object 1312" descr=""/>
            <p:cNvSpPr/>
            <p:nvPr/>
          </p:nvSpPr>
          <p:spPr>
            <a:xfrm>
              <a:off x="6866496" y="293963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313" name="object 1313" descr=""/>
            <p:cNvSpPr/>
            <p:nvPr/>
          </p:nvSpPr>
          <p:spPr>
            <a:xfrm>
              <a:off x="6866496" y="295484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5918" y="0"/>
                  </a:moveTo>
                  <a:lnTo>
                    <a:pt x="1701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01" y="7620"/>
                  </a:lnTo>
                  <a:lnTo>
                    <a:pt x="5918" y="7620"/>
                  </a:lnTo>
                  <a:lnTo>
                    <a:pt x="7620" y="5918"/>
                  </a:lnTo>
                  <a:lnTo>
                    <a:pt x="7620" y="3810"/>
                  </a:lnTo>
                  <a:lnTo>
                    <a:pt x="7620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314" name="object 1314" descr=""/>
            <p:cNvSpPr/>
            <p:nvPr/>
          </p:nvSpPr>
          <p:spPr>
            <a:xfrm>
              <a:off x="6866496" y="295484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7620" y="3810"/>
                  </a:moveTo>
                  <a:lnTo>
                    <a:pt x="7620" y="1714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14"/>
                  </a:lnTo>
                  <a:lnTo>
                    <a:pt x="0" y="3810"/>
                  </a:lnTo>
                  <a:lnTo>
                    <a:pt x="0" y="5918"/>
                  </a:lnTo>
                  <a:lnTo>
                    <a:pt x="1701" y="7620"/>
                  </a:lnTo>
                  <a:lnTo>
                    <a:pt x="3810" y="7620"/>
                  </a:lnTo>
                  <a:lnTo>
                    <a:pt x="5918" y="7620"/>
                  </a:lnTo>
                  <a:lnTo>
                    <a:pt x="7620" y="5918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315" name="object 1315" descr=""/>
            <p:cNvSpPr/>
            <p:nvPr/>
          </p:nvSpPr>
          <p:spPr>
            <a:xfrm>
              <a:off x="6866496" y="297007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20"/>
                  </a:lnTo>
                  <a:lnTo>
                    <a:pt x="5918" y="7620"/>
                  </a:lnTo>
                  <a:lnTo>
                    <a:pt x="7620" y="5905"/>
                  </a:lnTo>
                  <a:lnTo>
                    <a:pt x="7620" y="3809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316" name="object 1316" descr=""/>
            <p:cNvSpPr/>
            <p:nvPr/>
          </p:nvSpPr>
          <p:spPr>
            <a:xfrm>
              <a:off x="6866496" y="297007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7620" y="3809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01" y="7620"/>
                  </a:lnTo>
                  <a:lnTo>
                    <a:pt x="3810" y="7620"/>
                  </a:lnTo>
                  <a:lnTo>
                    <a:pt x="5918" y="7620"/>
                  </a:lnTo>
                  <a:lnTo>
                    <a:pt x="7620" y="5905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317" name="object 1317" descr=""/>
            <p:cNvSpPr/>
            <p:nvPr/>
          </p:nvSpPr>
          <p:spPr>
            <a:xfrm>
              <a:off x="6866496" y="298530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318" name="object 1318" descr=""/>
            <p:cNvSpPr/>
            <p:nvPr/>
          </p:nvSpPr>
          <p:spPr>
            <a:xfrm>
              <a:off x="6866496" y="298530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319" name="object 1319" descr=""/>
            <p:cNvSpPr/>
            <p:nvPr/>
          </p:nvSpPr>
          <p:spPr>
            <a:xfrm>
              <a:off x="6866496" y="300052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320" name="object 1320" descr=""/>
            <p:cNvSpPr/>
            <p:nvPr/>
          </p:nvSpPr>
          <p:spPr>
            <a:xfrm>
              <a:off x="6866496" y="300052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321" name="object 1321" descr=""/>
            <p:cNvSpPr/>
            <p:nvPr/>
          </p:nvSpPr>
          <p:spPr>
            <a:xfrm>
              <a:off x="6866496" y="301574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19"/>
                  </a:lnTo>
                  <a:lnTo>
                    <a:pt x="5918" y="7619"/>
                  </a:lnTo>
                  <a:lnTo>
                    <a:pt x="7620" y="5905"/>
                  </a:lnTo>
                  <a:lnTo>
                    <a:pt x="7620" y="3809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322" name="object 1322" descr=""/>
            <p:cNvSpPr/>
            <p:nvPr/>
          </p:nvSpPr>
          <p:spPr>
            <a:xfrm>
              <a:off x="6866496" y="301574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7620" y="3809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01" y="7619"/>
                  </a:lnTo>
                  <a:lnTo>
                    <a:pt x="3810" y="7619"/>
                  </a:lnTo>
                  <a:lnTo>
                    <a:pt x="5918" y="7619"/>
                  </a:lnTo>
                  <a:lnTo>
                    <a:pt x="7620" y="5905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323" name="object 1323" descr=""/>
            <p:cNvSpPr/>
            <p:nvPr/>
          </p:nvSpPr>
          <p:spPr>
            <a:xfrm>
              <a:off x="6866496" y="303096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324" name="object 1324" descr=""/>
            <p:cNvSpPr/>
            <p:nvPr/>
          </p:nvSpPr>
          <p:spPr>
            <a:xfrm>
              <a:off x="6866496" y="303096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7620" y="3809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325" name="object 1325" descr=""/>
            <p:cNvSpPr/>
            <p:nvPr/>
          </p:nvSpPr>
          <p:spPr>
            <a:xfrm>
              <a:off x="6866496" y="304619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326" name="object 1326" descr=""/>
            <p:cNvSpPr/>
            <p:nvPr/>
          </p:nvSpPr>
          <p:spPr>
            <a:xfrm>
              <a:off x="6866496" y="304619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327" name="object 1327" descr=""/>
            <p:cNvSpPr/>
            <p:nvPr/>
          </p:nvSpPr>
          <p:spPr>
            <a:xfrm>
              <a:off x="6866496" y="306141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19"/>
                  </a:lnTo>
                  <a:lnTo>
                    <a:pt x="5918" y="7619"/>
                  </a:lnTo>
                  <a:lnTo>
                    <a:pt x="7620" y="5905"/>
                  </a:lnTo>
                  <a:lnTo>
                    <a:pt x="7620" y="3809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328" name="object 1328" descr=""/>
            <p:cNvSpPr/>
            <p:nvPr/>
          </p:nvSpPr>
          <p:spPr>
            <a:xfrm>
              <a:off x="6866496" y="306141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7620" y="3809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01" y="7619"/>
                  </a:lnTo>
                  <a:lnTo>
                    <a:pt x="3810" y="7619"/>
                  </a:lnTo>
                  <a:lnTo>
                    <a:pt x="5918" y="7619"/>
                  </a:lnTo>
                  <a:lnTo>
                    <a:pt x="7620" y="5905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329" name="object 1329" descr=""/>
            <p:cNvSpPr/>
            <p:nvPr/>
          </p:nvSpPr>
          <p:spPr>
            <a:xfrm>
              <a:off x="6866496" y="307663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330" name="object 1330" descr=""/>
            <p:cNvSpPr/>
            <p:nvPr/>
          </p:nvSpPr>
          <p:spPr>
            <a:xfrm>
              <a:off x="6866496" y="307663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7620" y="3809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331" name="object 1331" descr=""/>
            <p:cNvSpPr/>
            <p:nvPr/>
          </p:nvSpPr>
          <p:spPr>
            <a:xfrm>
              <a:off x="6866496" y="309186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332" name="object 1332" descr=""/>
            <p:cNvSpPr/>
            <p:nvPr/>
          </p:nvSpPr>
          <p:spPr>
            <a:xfrm>
              <a:off x="6866496" y="309186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333" name="object 1333" descr=""/>
            <p:cNvSpPr/>
            <p:nvPr/>
          </p:nvSpPr>
          <p:spPr>
            <a:xfrm>
              <a:off x="6866496" y="310708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5918" y="0"/>
                  </a:moveTo>
                  <a:lnTo>
                    <a:pt x="1701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01" y="7619"/>
                  </a:lnTo>
                  <a:lnTo>
                    <a:pt x="5918" y="7619"/>
                  </a:lnTo>
                  <a:lnTo>
                    <a:pt x="7620" y="5918"/>
                  </a:lnTo>
                  <a:lnTo>
                    <a:pt x="7620" y="3809"/>
                  </a:lnTo>
                  <a:lnTo>
                    <a:pt x="7620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334" name="object 1334" descr=""/>
            <p:cNvSpPr/>
            <p:nvPr/>
          </p:nvSpPr>
          <p:spPr>
            <a:xfrm>
              <a:off x="6866496" y="310708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7620" y="3809"/>
                  </a:moveTo>
                  <a:lnTo>
                    <a:pt x="7620" y="1714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14"/>
                  </a:lnTo>
                  <a:lnTo>
                    <a:pt x="0" y="3809"/>
                  </a:lnTo>
                  <a:lnTo>
                    <a:pt x="0" y="5918"/>
                  </a:lnTo>
                  <a:lnTo>
                    <a:pt x="1701" y="7619"/>
                  </a:lnTo>
                  <a:lnTo>
                    <a:pt x="3810" y="7619"/>
                  </a:lnTo>
                  <a:lnTo>
                    <a:pt x="5918" y="7619"/>
                  </a:lnTo>
                  <a:lnTo>
                    <a:pt x="7620" y="5918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335" name="object 1335" descr=""/>
            <p:cNvSpPr/>
            <p:nvPr/>
          </p:nvSpPr>
          <p:spPr>
            <a:xfrm>
              <a:off x="6866496" y="312230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336" name="object 1336" descr=""/>
            <p:cNvSpPr/>
            <p:nvPr/>
          </p:nvSpPr>
          <p:spPr>
            <a:xfrm>
              <a:off x="6866496" y="312230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7620" y="3809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337" name="object 1337" descr=""/>
            <p:cNvSpPr/>
            <p:nvPr/>
          </p:nvSpPr>
          <p:spPr>
            <a:xfrm>
              <a:off x="6866496" y="313753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338" name="object 1338" descr=""/>
            <p:cNvSpPr/>
            <p:nvPr/>
          </p:nvSpPr>
          <p:spPr>
            <a:xfrm>
              <a:off x="6866496" y="313753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339" name="object 1339" descr=""/>
            <p:cNvSpPr/>
            <p:nvPr/>
          </p:nvSpPr>
          <p:spPr>
            <a:xfrm>
              <a:off x="6866496" y="315274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5918" y="0"/>
                  </a:moveTo>
                  <a:lnTo>
                    <a:pt x="1701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01" y="7619"/>
                  </a:lnTo>
                  <a:lnTo>
                    <a:pt x="5918" y="7619"/>
                  </a:lnTo>
                  <a:lnTo>
                    <a:pt x="7620" y="5918"/>
                  </a:lnTo>
                  <a:lnTo>
                    <a:pt x="7620" y="3809"/>
                  </a:lnTo>
                  <a:lnTo>
                    <a:pt x="7620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340" name="object 1340" descr=""/>
            <p:cNvSpPr/>
            <p:nvPr/>
          </p:nvSpPr>
          <p:spPr>
            <a:xfrm>
              <a:off x="6866496" y="315274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7620" y="3809"/>
                  </a:moveTo>
                  <a:lnTo>
                    <a:pt x="7620" y="1714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14"/>
                  </a:lnTo>
                  <a:lnTo>
                    <a:pt x="0" y="3809"/>
                  </a:lnTo>
                  <a:lnTo>
                    <a:pt x="0" y="5918"/>
                  </a:lnTo>
                  <a:lnTo>
                    <a:pt x="1701" y="7619"/>
                  </a:lnTo>
                  <a:lnTo>
                    <a:pt x="3810" y="7619"/>
                  </a:lnTo>
                  <a:lnTo>
                    <a:pt x="5918" y="7619"/>
                  </a:lnTo>
                  <a:lnTo>
                    <a:pt x="7620" y="5918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341" name="object 1341" descr=""/>
            <p:cNvSpPr/>
            <p:nvPr/>
          </p:nvSpPr>
          <p:spPr>
            <a:xfrm>
              <a:off x="6866496" y="316797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20"/>
                  </a:lnTo>
                  <a:lnTo>
                    <a:pt x="5918" y="7620"/>
                  </a:lnTo>
                  <a:lnTo>
                    <a:pt x="7620" y="5905"/>
                  </a:lnTo>
                  <a:lnTo>
                    <a:pt x="7620" y="3809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342" name="object 1342" descr=""/>
            <p:cNvSpPr/>
            <p:nvPr/>
          </p:nvSpPr>
          <p:spPr>
            <a:xfrm>
              <a:off x="6866496" y="316797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7620" y="3809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01" y="7620"/>
                  </a:lnTo>
                  <a:lnTo>
                    <a:pt x="3810" y="7620"/>
                  </a:lnTo>
                  <a:lnTo>
                    <a:pt x="5918" y="7620"/>
                  </a:lnTo>
                  <a:lnTo>
                    <a:pt x="7620" y="5905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343" name="object 1343" descr=""/>
            <p:cNvSpPr/>
            <p:nvPr/>
          </p:nvSpPr>
          <p:spPr>
            <a:xfrm>
              <a:off x="6866496" y="318320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344" name="object 1344" descr=""/>
            <p:cNvSpPr/>
            <p:nvPr/>
          </p:nvSpPr>
          <p:spPr>
            <a:xfrm>
              <a:off x="6866496" y="318320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345" name="object 1345" descr=""/>
            <p:cNvSpPr/>
            <p:nvPr/>
          </p:nvSpPr>
          <p:spPr>
            <a:xfrm>
              <a:off x="6866496" y="319841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5918" y="0"/>
                  </a:moveTo>
                  <a:lnTo>
                    <a:pt x="1701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01" y="7619"/>
                  </a:lnTo>
                  <a:lnTo>
                    <a:pt x="5918" y="7619"/>
                  </a:lnTo>
                  <a:lnTo>
                    <a:pt x="7620" y="5918"/>
                  </a:lnTo>
                  <a:lnTo>
                    <a:pt x="7620" y="3809"/>
                  </a:lnTo>
                  <a:lnTo>
                    <a:pt x="7620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346" name="object 1346" descr=""/>
            <p:cNvSpPr/>
            <p:nvPr/>
          </p:nvSpPr>
          <p:spPr>
            <a:xfrm>
              <a:off x="6866496" y="319841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7620" y="3809"/>
                  </a:moveTo>
                  <a:lnTo>
                    <a:pt x="7620" y="1714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14"/>
                  </a:lnTo>
                  <a:lnTo>
                    <a:pt x="0" y="3809"/>
                  </a:lnTo>
                  <a:lnTo>
                    <a:pt x="0" y="5918"/>
                  </a:lnTo>
                  <a:lnTo>
                    <a:pt x="1701" y="7619"/>
                  </a:lnTo>
                  <a:lnTo>
                    <a:pt x="3810" y="7619"/>
                  </a:lnTo>
                  <a:lnTo>
                    <a:pt x="5918" y="7619"/>
                  </a:lnTo>
                  <a:lnTo>
                    <a:pt x="7620" y="5918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347" name="object 1347" descr=""/>
            <p:cNvSpPr/>
            <p:nvPr/>
          </p:nvSpPr>
          <p:spPr>
            <a:xfrm>
              <a:off x="6866496" y="321364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20"/>
                  </a:lnTo>
                  <a:lnTo>
                    <a:pt x="5918" y="7620"/>
                  </a:lnTo>
                  <a:lnTo>
                    <a:pt x="7620" y="5905"/>
                  </a:lnTo>
                  <a:lnTo>
                    <a:pt x="7620" y="3809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348" name="object 1348" descr=""/>
            <p:cNvSpPr/>
            <p:nvPr/>
          </p:nvSpPr>
          <p:spPr>
            <a:xfrm>
              <a:off x="6866496" y="321364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7620" y="3809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01" y="7620"/>
                  </a:lnTo>
                  <a:lnTo>
                    <a:pt x="3810" y="7620"/>
                  </a:lnTo>
                  <a:lnTo>
                    <a:pt x="5918" y="7620"/>
                  </a:lnTo>
                  <a:lnTo>
                    <a:pt x="7620" y="5905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349" name="object 1349" descr=""/>
            <p:cNvSpPr/>
            <p:nvPr/>
          </p:nvSpPr>
          <p:spPr>
            <a:xfrm>
              <a:off x="6866496" y="322887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350" name="object 1350" descr=""/>
            <p:cNvSpPr/>
            <p:nvPr/>
          </p:nvSpPr>
          <p:spPr>
            <a:xfrm>
              <a:off x="6866496" y="322887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19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351" name="object 1351" descr=""/>
            <p:cNvSpPr/>
            <p:nvPr/>
          </p:nvSpPr>
          <p:spPr>
            <a:xfrm>
              <a:off x="6866496" y="324410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352" name="object 1352" descr=""/>
            <p:cNvSpPr/>
            <p:nvPr/>
          </p:nvSpPr>
          <p:spPr>
            <a:xfrm>
              <a:off x="6866496" y="324410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353" name="object 1353" descr=""/>
            <p:cNvSpPr/>
            <p:nvPr/>
          </p:nvSpPr>
          <p:spPr>
            <a:xfrm>
              <a:off x="6866496" y="325931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20"/>
                  </a:lnTo>
                  <a:lnTo>
                    <a:pt x="5918" y="7620"/>
                  </a:lnTo>
                  <a:lnTo>
                    <a:pt x="7620" y="5905"/>
                  </a:lnTo>
                  <a:lnTo>
                    <a:pt x="7620" y="3809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354" name="object 1354" descr=""/>
            <p:cNvSpPr/>
            <p:nvPr/>
          </p:nvSpPr>
          <p:spPr>
            <a:xfrm>
              <a:off x="6866496" y="325931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09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01" y="7620"/>
                  </a:lnTo>
                  <a:lnTo>
                    <a:pt x="3810" y="7620"/>
                  </a:lnTo>
                  <a:lnTo>
                    <a:pt x="5918" y="7620"/>
                  </a:lnTo>
                  <a:lnTo>
                    <a:pt x="7620" y="5905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355" name="object 1355" descr=""/>
            <p:cNvSpPr/>
            <p:nvPr/>
          </p:nvSpPr>
          <p:spPr>
            <a:xfrm>
              <a:off x="6866496" y="327454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356" name="object 1356" descr=""/>
            <p:cNvSpPr/>
            <p:nvPr/>
          </p:nvSpPr>
          <p:spPr>
            <a:xfrm>
              <a:off x="6866496" y="327454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357" name="object 1357" descr=""/>
            <p:cNvSpPr/>
            <p:nvPr/>
          </p:nvSpPr>
          <p:spPr>
            <a:xfrm>
              <a:off x="6866496" y="328976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358" name="object 1358" descr=""/>
            <p:cNvSpPr/>
            <p:nvPr/>
          </p:nvSpPr>
          <p:spPr>
            <a:xfrm>
              <a:off x="6866496" y="328976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359" name="object 1359" descr=""/>
            <p:cNvSpPr/>
            <p:nvPr/>
          </p:nvSpPr>
          <p:spPr>
            <a:xfrm>
              <a:off x="6866496" y="330498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01" y="7620"/>
                  </a:lnTo>
                  <a:lnTo>
                    <a:pt x="5918" y="7620"/>
                  </a:lnTo>
                  <a:lnTo>
                    <a:pt x="7620" y="5918"/>
                  </a:lnTo>
                  <a:lnTo>
                    <a:pt x="7620" y="3809"/>
                  </a:lnTo>
                  <a:lnTo>
                    <a:pt x="7620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360" name="object 1360" descr=""/>
            <p:cNvSpPr/>
            <p:nvPr/>
          </p:nvSpPr>
          <p:spPr>
            <a:xfrm>
              <a:off x="6866496" y="330498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09"/>
                  </a:moveTo>
                  <a:lnTo>
                    <a:pt x="7620" y="1714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14"/>
                  </a:lnTo>
                  <a:lnTo>
                    <a:pt x="0" y="3809"/>
                  </a:lnTo>
                  <a:lnTo>
                    <a:pt x="0" y="5918"/>
                  </a:lnTo>
                  <a:lnTo>
                    <a:pt x="1701" y="7620"/>
                  </a:lnTo>
                  <a:lnTo>
                    <a:pt x="3810" y="7620"/>
                  </a:lnTo>
                  <a:lnTo>
                    <a:pt x="5918" y="7620"/>
                  </a:lnTo>
                  <a:lnTo>
                    <a:pt x="7620" y="5918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361" name="object 1361" descr=""/>
            <p:cNvSpPr/>
            <p:nvPr/>
          </p:nvSpPr>
          <p:spPr>
            <a:xfrm>
              <a:off x="6866496" y="332021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362" name="object 1362" descr=""/>
            <p:cNvSpPr/>
            <p:nvPr/>
          </p:nvSpPr>
          <p:spPr>
            <a:xfrm>
              <a:off x="6866496" y="332021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363" name="object 1363" descr=""/>
            <p:cNvSpPr/>
            <p:nvPr/>
          </p:nvSpPr>
          <p:spPr>
            <a:xfrm>
              <a:off x="6866496" y="333543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364" name="object 1364" descr=""/>
            <p:cNvSpPr/>
            <p:nvPr/>
          </p:nvSpPr>
          <p:spPr>
            <a:xfrm>
              <a:off x="6866496" y="333543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365" name="object 1365" descr=""/>
            <p:cNvSpPr/>
            <p:nvPr/>
          </p:nvSpPr>
          <p:spPr>
            <a:xfrm>
              <a:off x="6866496" y="335065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01" y="7620"/>
                  </a:lnTo>
                  <a:lnTo>
                    <a:pt x="5918" y="7620"/>
                  </a:lnTo>
                  <a:lnTo>
                    <a:pt x="7620" y="5918"/>
                  </a:lnTo>
                  <a:lnTo>
                    <a:pt x="7620" y="3809"/>
                  </a:lnTo>
                  <a:lnTo>
                    <a:pt x="7620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366" name="object 1366" descr=""/>
            <p:cNvSpPr/>
            <p:nvPr/>
          </p:nvSpPr>
          <p:spPr>
            <a:xfrm>
              <a:off x="6866496" y="335065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09"/>
                  </a:moveTo>
                  <a:lnTo>
                    <a:pt x="7620" y="1714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14"/>
                  </a:lnTo>
                  <a:lnTo>
                    <a:pt x="0" y="3809"/>
                  </a:lnTo>
                  <a:lnTo>
                    <a:pt x="0" y="5918"/>
                  </a:lnTo>
                  <a:lnTo>
                    <a:pt x="1701" y="7620"/>
                  </a:lnTo>
                  <a:lnTo>
                    <a:pt x="3810" y="7620"/>
                  </a:lnTo>
                  <a:lnTo>
                    <a:pt x="5918" y="7620"/>
                  </a:lnTo>
                  <a:lnTo>
                    <a:pt x="7620" y="5918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367" name="object 1367" descr=""/>
            <p:cNvSpPr/>
            <p:nvPr/>
          </p:nvSpPr>
          <p:spPr>
            <a:xfrm>
              <a:off x="6866496" y="336588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368" name="object 1368" descr=""/>
            <p:cNvSpPr/>
            <p:nvPr/>
          </p:nvSpPr>
          <p:spPr>
            <a:xfrm>
              <a:off x="6866496" y="336588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369" name="object 1369" descr=""/>
            <p:cNvSpPr/>
            <p:nvPr/>
          </p:nvSpPr>
          <p:spPr>
            <a:xfrm>
              <a:off x="6866496" y="338110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370" name="object 1370" descr=""/>
            <p:cNvSpPr/>
            <p:nvPr/>
          </p:nvSpPr>
          <p:spPr>
            <a:xfrm>
              <a:off x="6866496" y="338110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371" name="object 1371" descr=""/>
            <p:cNvSpPr/>
            <p:nvPr/>
          </p:nvSpPr>
          <p:spPr>
            <a:xfrm>
              <a:off x="6866496" y="339632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01" y="7620"/>
                  </a:lnTo>
                  <a:lnTo>
                    <a:pt x="5918" y="7620"/>
                  </a:lnTo>
                  <a:lnTo>
                    <a:pt x="7620" y="5918"/>
                  </a:lnTo>
                  <a:lnTo>
                    <a:pt x="7620" y="3809"/>
                  </a:lnTo>
                  <a:lnTo>
                    <a:pt x="7620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372" name="object 1372" descr=""/>
            <p:cNvSpPr/>
            <p:nvPr/>
          </p:nvSpPr>
          <p:spPr>
            <a:xfrm>
              <a:off x="6866496" y="339632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09"/>
                  </a:moveTo>
                  <a:lnTo>
                    <a:pt x="7620" y="1714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14"/>
                  </a:lnTo>
                  <a:lnTo>
                    <a:pt x="0" y="3809"/>
                  </a:lnTo>
                  <a:lnTo>
                    <a:pt x="0" y="5918"/>
                  </a:lnTo>
                  <a:lnTo>
                    <a:pt x="1701" y="7620"/>
                  </a:lnTo>
                  <a:lnTo>
                    <a:pt x="3810" y="7620"/>
                  </a:lnTo>
                  <a:lnTo>
                    <a:pt x="5918" y="7620"/>
                  </a:lnTo>
                  <a:lnTo>
                    <a:pt x="7620" y="5918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373" name="object 1373" descr=""/>
            <p:cNvSpPr/>
            <p:nvPr/>
          </p:nvSpPr>
          <p:spPr>
            <a:xfrm>
              <a:off x="6866496" y="341155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374" name="object 1374" descr=""/>
            <p:cNvSpPr/>
            <p:nvPr/>
          </p:nvSpPr>
          <p:spPr>
            <a:xfrm>
              <a:off x="6866496" y="341155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375" name="object 1375" descr=""/>
            <p:cNvSpPr/>
            <p:nvPr/>
          </p:nvSpPr>
          <p:spPr>
            <a:xfrm>
              <a:off x="6866496" y="342677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376" name="object 1376" descr=""/>
            <p:cNvSpPr/>
            <p:nvPr/>
          </p:nvSpPr>
          <p:spPr>
            <a:xfrm>
              <a:off x="6866496" y="342677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09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377" name="object 1377" descr=""/>
            <p:cNvSpPr/>
            <p:nvPr/>
          </p:nvSpPr>
          <p:spPr>
            <a:xfrm>
              <a:off x="6866496" y="344200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378" name="object 1378" descr=""/>
            <p:cNvSpPr/>
            <p:nvPr/>
          </p:nvSpPr>
          <p:spPr>
            <a:xfrm>
              <a:off x="6866496" y="344200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379" name="object 1379" descr=""/>
            <p:cNvSpPr/>
            <p:nvPr/>
          </p:nvSpPr>
          <p:spPr>
            <a:xfrm>
              <a:off x="6866496" y="345721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20"/>
                  </a:lnTo>
                  <a:lnTo>
                    <a:pt x="5918" y="7620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380" name="object 1380" descr=""/>
            <p:cNvSpPr/>
            <p:nvPr/>
          </p:nvSpPr>
          <p:spPr>
            <a:xfrm>
              <a:off x="6866496" y="345721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20"/>
                  </a:lnTo>
                  <a:lnTo>
                    <a:pt x="3810" y="7620"/>
                  </a:lnTo>
                  <a:lnTo>
                    <a:pt x="5918" y="7620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381" name="object 1381" descr=""/>
            <p:cNvSpPr/>
            <p:nvPr/>
          </p:nvSpPr>
          <p:spPr>
            <a:xfrm>
              <a:off x="6866496" y="347244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382" name="object 1382" descr=""/>
            <p:cNvSpPr/>
            <p:nvPr/>
          </p:nvSpPr>
          <p:spPr>
            <a:xfrm>
              <a:off x="6866496" y="347244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09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383" name="object 1383" descr=""/>
            <p:cNvSpPr/>
            <p:nvPr/>
          </p:nvSpPr>
          <p:spPr>
            <a:xfrm>
              <a:off x="6866496" y="348767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384" name="object 1384" descr=""/>
            <p:cNvSpPr/>
            <p:nvPr/>
          </p:nvSpPr>
          <p:spPr>
            <a:xfrm>
              <a:off x="6866496" y="348767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385" name="object 1385" descr=""/>
            <p:cNvSpPr/>
            <p:nvPr/>
          </p:nvSpPr>
          <p:spPr>
            <a:xfrm>
              <a:off x="6866496" y="350288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20"/>
                  </a:lnTo>
                  <a:lnTo>
                    <a:pt x="5918" y="7620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386" name="object 1386" descr=""/>
            <p:cNvSpPr/>
            <p:nvPr/>
          </p:nvSpPr>
          <p:spPr>
            <a:xfrm>
              <a:off x="6866496" y="350288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20"/>
                  </a:lnTo>
                  <a:lnTo>
                    <a:pt x="3810" y="7620"/>
                  </a:lnTo>
                  <a:lnTo>
                    <a:pt x="5918" y="7620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387" name="object 1387" descr=""/>
            <p:cNvSpPr/>
            <p:nvPr/>
          </p:nvSpPr>
          <p:spPr>
            <a:xfrm>
              <a:off x="6866496" y="351811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388" name="object 1388" descr=""/>
            <p:cNvSpPr/>
            <p:nvPr/>
          </p:nvSpPr>
          <p:spPr>
            <a:xfrm>
              <a:off x="6866496" y="351811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09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389" name="object 1389" descr=""/>
            <p:cNvSpPr/>
            <p:nvPr/>
          </p:nvSpPr>
          <p:spPr>
            <a:xfrm>
              <a:off x="6866496" y="353334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390" name="object 1390" descr=""/>
            <p:cNvSpPr/>
            <p:nvPr/>
          </p:nvSpPr>
          <p:spPr>
            <a:xfrm>
              <a:off x="6866496" y="353334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391" name="object 1391" descr=""/>
            <p:cNvSpPr/>
            <p:nvPr/>
          </p:nvSpPr>
          <p:spPr>
            <a:xfrm>
              <a:off x="6866496" y="354855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01" y="7620"/>
                  </a:lnTo>
                  <a:lnTo>
                    <a:pt x="5918" y="7620"/>
                  </a:lnTo>
                  <a:lnTo>
                    <a:pt x="7620" y="5918"/>
                  </a:lnTo>
                  <a:lnTo>
                    <a:pt x="7620" y="3810"/>
                  </a:lnTo>
                  <a:lnTo>
                    <a:pt x="7620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392" name="object 1392" descr=""/>
            <p:cNvSpPr/>
            <p:nvPr/>
          </p:nvSpPr>
          <p:spPr>
            <a:xfrm>
              <a:off x="6866496" y="354855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14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14"/>
                  </a:lnTo>
                  <a:lnTo>
                    <a:pt x="0" y="3810"/>
                  </a:lnTo>
                  <a:lnTo>
                    <a:pt x="0" y="5918"/>
                  </a:lnTo>
                  <a:lnTo>
                    <a:pt x="1701" y="7620"/>
                  </a:lnTo>
                  <a:lnTo>
                    <a:pt x="3810" y="7620"/>
                  </a:lnTo>
                  <a:lnTo>
                    <a:pt x="5918" y="7620"/>
                  </a:lnTo>
                  <a:lnTo>
                    <a:pt x="7620" y="5918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393" name="object 1393" descr=""/>
            <p:cNvSpPr/>
            <p:nvPr/>
          </p:nvSpPr>
          <p:spPr>
            <a:xfrm>
              <a:off x="6866496" y="356378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394" name="object 1394" descr=""/>
            <p:cNvSpPr/>
            <p:nvPr/>
          </p:nvSpPr>
          <p:spPr>
            <a:xfrm>
              <a:off x="6866496" y="356378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09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395" name="object 1395" descr=""/>
            <p:cNvSpPr/>
            <p:nvPr/>
          </p:nvSpPr>
          <p:spPr>
            <a:xfrm>
              <a:off x="6866496" y="357901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396" name="object 1396" descr=""/>
            <p:cNvSpPr/>
            <p:nvPr/>
          </p:nvSpPr>
          <p:spPr>
            <a:xfrm>
              <a:off x="6866496" y="357901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397" name="object 1397" descr=""/>
            <p:cNvSpPr/>
            <p:nvPr/>
          </p:nvSpPr>
          <p:spPr>
            <a:xfrm>
              <a:off x="6866496" y="359422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01" y="7620"/>
                  </a:lnTo>
                  <a:lnTo>
                    <a:pt x="5918" y="7620"/>
                  </a:lnTo>
                  <a:lnTo>
                    <a:pt x="7620" y="5918"/>
                  </a:lnTo>
                  <a:lnTo>
                    <a:pt x="7620" y="3809"/>
                  </a:lnTo>
                  <a:lnTo>
                    <a:pt x="7620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398" name="object 1398" descr=""/>
            <p:cNvSpPr/>
            <p:nvPr/>
          </p:nvSpPr>
          <p:spPr>
            <a:xfrm>
              <a:off x="6866496" y="359422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09"/>
                  </a:moveTo>
                  <a:lnTo>
                    <a:pt x="7620" y="1714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14"/>
                  </a:lnTo>
                  <a:lnTo>
                    <a:pt x="0" y="3809"/>
                  </a:lnTo>
                  <a:lnTo>
                    <a:pt x="0" y="5918"/>
                  </a:lnTo>
                  <a:lnTo>
                    <a:pt x="1701" y="7620"/>
                  </a:lnTo>
                  <a:lnTo>
                    <a:pt x="3810" y="7620"/>
                  </a:lnTo>
                  <a:lnTo>
                    <a:pt x="5918" y="7620"/>
                  </a:lnTo>
                  <a:lnTo>
                    <a:pt x="7620" y="5918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399" name="object 1399" descr=""/>
            <p:cNvSpPr/>
            <p:nvPr/>
          </p:nvSpPr>
          <p:spPr>
            <a:xfrm>
              <a:off x="6866496" y="360945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400" name="object 1400" descr=""/>
            <p:cNvSpPr/>
            <p:nvPr/>
          </p:nvSpPr>
          <p:spPr>
            <a:xfrm>
              <a:off x="6866496" y="360945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401" name="object 1401" descr=""/>
            <p:cNvSpPr/>
            <p:nvPr/>
          </p:nvSpPr>
          <p:spPr>
            <a:xfrm>
              <a:off x="6866496" y="362468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402" name="object 1402" descr=""/>
            <p:cNvSpPr/>
            <p:nvPr/>
          </p:nvSpPr>
          <p:spPr>
            <a:xfrm>
              <a:off x="6866496" y="362468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403" name="object 1403" descr=""/>
            <p:cNvSpPr/>
            <p:nvPr/>
          </p:nvSpPr>
          <p:spPr>
            <a:xfrm>
              <a:off x="6866496" y="363989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01" y="7620"/>
                  </a:lnTo>
                  <a:lnTo>
                    <a:pt x="5918" y="7620"/>
                  </a:lnTo>
                  <a:lnTo>
                    <a:pt x="7620" y="5918"/>
                  </a:lnTo>
                  <a:lnTo>
                    <a:pt x="7620" y="3809"/>
                  </a:lnTo>
                  <a:lnTo>
                    <a:pt x="7620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404" name="object 1404" descr=""/>
            <p:cNvSpPr/>
            <p:nvPr/>
          </p:nvSpPr>
          <p:spPr>
            <a:xfrm>
              <a:off x="6866496" y="363989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09"/>
                  </a:moveTo>
                  <a:lnTo>
                    <a:pt x="7620" y="1714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14"/>
                  </a:lnTo>
                  <a:lnTo>
                    <a:pt x="0" y="3809"/>
                  </a:lnTo>
                  <a:lnTo>
                    <a:pt x="0" y="5918"/>
                  </a:lnTo>
                  <a:lnTo>
                    <a:pt x="1701" y="7620"/>
                  </a:lnTo>
                  <a:lnTo>
                    <a:pt x="3810" y="7620"/>
                  </a:lnTo>
                  <a:lnTo>
                    <a:pt x="5918" y="7620"/>
                  </a:lnTo>
                  <a:lnTo>
                    <a:pt x="7620" y="5918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405" name="object 1405" descr=""/>
            <p:cNvSpPr/>
            <p:nvPr/>
          </p:nvSpPr>
          <p:spPr>
            <a:xfrm>
              <a:off x="6866496" y="365512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20"/>
                  </a:lnTo>
                  <a:lnTo>
                    <a:pt x="5918" y="7620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406" name="object 1406" descr=""/>
            <p:cNvSpPr/>
            <p:nvPr/>
          </p:nvSpPr>
          <p:spPr>
            <a:xfrm>
              <a:off x="6866496" y="365512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20"/>
                  </a:lnTo>
                  <a:lnTo>
                    <a:pt x="3810" y="7620"/>
                  </a:lnTo>
                  <a:lnTo>
                    <a:pt x="5918" y="7620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407" name="object 1407" descr=""/>
            <p:cNvSpPr/>
            <p:nvPr/>
          </p:nvSpPr>
          <p:spPr>
            <a:xfrm>
              <a:off x="6866496" y="367035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408" name="object 1408" descr=""/>
            <p:cNvSpPr/>
            <p:nvPr/>
          </p:nvSpPr>
          <p:spPr>
            <a:xfrm>
              <a:off x="6866496" y="367035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09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409" name="object 1409" descr=""/>
            <p:cNvSpPr/>
            <p:nvPr/>
          </p:nvSpPr>
          <p:spPr>
            <a:xfrm>
              <a:off x="6866496" y="368557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410" name="object 1410" descr=""/>
            <p:cNvSpPr/>
            <p:nvPr/>
          </p:nvSpPr>
          <p:spPr>
            <a:xfrm>
              <a:off x="6866496" y="368557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411" name="object 1411" descr=""/>
            <p:cNvSpPr/>
            <p:nvPr/>
          </p:nvSpPr>
          <p:spPr>
            <a:xfrm>
              <a:off x="6866496" y="370079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20"/>
                  </a:lnTo>
                  <a:lnTo>
                    <a:pt x="5918" y="7620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412" name="object 1412" descr=""/>
            <p:cNvSpPr/>
            <p:nvPr/>
          </p:nvSpPr>
          <p:spPr>
            <a:xfrm>
              <a:off x="6866496" y="370079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20"/>
                  </a:lnTo>
                  <a:lnTo>
                    <a:pt x="3810" y="7620"/>
                  </a:lnTo>
                  <a:lnTo>
                    <a:pt x="5918" y="7620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413" name="object 1413" descr=""/>
            <p:cNvSpPr/>
            <p:nvPr/>
          </p:nvSpPr>
          <p:spPr>
            <a:xfrm>
              <a:off x="6866496" y="371602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414" name="object 1414" descr=""/>
            <p:cNvSpPr/>
            <p:nvPr/>
          </p:nvSpPr>
          <p:spPr>
            <a:xfrm>
              <a:off x="6866496" y="371602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09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415" name="object 1415" descr=""/>
            <p:cNvSpPr/>
            <p:nvPr/>
          </p:nvSpPr>
          <p:spPr>
            <a:xfrm>
              <a:off x="6866496" y="373124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416" name="object 1416" descr=""/>
            <p:cNvSpPr/>
            <p:nvPr/>
          </p:nvSpPr>
          <p:spPr>
            <a:xfrm>
              <a:off x="6866496" y="373124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417" name="object 1417" descr=""/>
            <p:cNvSpPr/>
            <p:nvPr/>
          </p:nvSpPr>
          <p:spPr>
            <a:xfrm>
              <a:off x="6866496" y="374646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20"/>
                  </a:lnTo>
                  <a:lnTo>
                    <a:pt x="5918" y="7620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418" name="object 1418" descr=""/>
            <p:cNvSpPr/>
            <p:nvPr/>
          </p:nvSpPr>
          <p:spPr>
            <a:xfrm>
              <a:off x="6866496" y="374646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20"/>
                  </a:lnTo>
                  <a:lnTo>
                    <a:pt x="3810" y="7620"/>
                  </a:lnTo>
                  <a:lnTo>
                    <a:pt x="5918" y="7620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419" name="object 1419" descr=""/>
            <p:cNvSpPr/>
            <p:nvPr/>
          </p:nvSpPr>
          <p:spPr>
            <a:xfrm>
              <a:off x="6866496" y="376168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420" name="object 1420" descr=""/>
            <p:cNvSpPr/>
            <p:nvPr/>
          </p:nvSpPr>
          <p:spPr>
            <a:xfrm>
              <a:off x="6866496" y="376168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09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421" name="object 1421" descr=""/>
            <p:cNvSpPr/>
            <p:nvPr/>
          </p:nvSpPr>
          <p:spPr>
            <a:xfrm>
              <a:off x="6866496" y="377691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422" name="object 1422" descr=""/>
            <p:cNvSpPr/>
            <p:nvPr/>
          </p:nvSpPr>
          <p:spPr>
            <a:xfrm>
              <a:off x="6866496" y="377691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423" name="object 1423" descr=""/>
            <p:cNvSpPr/>
            <p:nvPr/>
          </p:nvSpPr>
          <p:spPr>
            <a:xfrm>
              <a:off x="6866496" y="379213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01" y="7620"/>
                  </a:lnTo>
                  <a:lnTo>
                    <a:pt x="5918" y="7620"/>
                  </a:lnTo>
                  <a:lnTo>
                    <a:pt x="7620" y="5918"/>
                  </a:lnTo>
                  <a:lnTo>
                    <a:pt x="7620" y="3810"/>
                  </a:lnTo>
                  <a:lnTo>
                    <a:pt x="7620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424" name="object 1424" descr=""/>
            <p:cNvSpPr/>
            <p:nvPr/>
          </p:nvSpPr>
          <p:spPr>
            <a:xfrm>
              <a:off x="6866496" y="379213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14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14"/>
                  </a:lnTo>
                  <a:lnTo>
                    <a:pt x="0" y="3810"/>
                  </a:lnTo>
                  <a:lnTo>
                    <a:pt x="0" y="5918"/>
                  </a:lnTo>
                  <a:lnTo>
                    <a:pt x="1701" y="7620"/>
                  </a:lnTo>
                  <a:lnTo>
                    <a:pt x="3810" y="7620"/>
                  </a:lnTo>
                  <a:lnTo>
                    <a:pt x="5918" y="7620"/>
                  </a:lnTo>
                  <a:lnTo>
                    <a:pt x="7620" y="5918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425" name="object 1425" descr=""/>
            <p:cNvSpPr/>
            <p:nvPr/>
          </p:nvSpPr>
          <p:spPr>
            <a:xfrm>
              <a:off x="6866496" y="380735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426" name="object 1426" descr=""/>
            <p:cNvSpPr/>
            <p:nvPr/>
          </p:nvSpPr>
          <p:spPr>
            <a:xfrm>
              <a:off x="6866496" y="380735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09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427" name="object 1427" descr=""/>
            <p:cNvSpPr/>
            <p:nvPr/>
          </p:nvSpPr>
          <p:spPr>
            <a:xfrm>
              <a:off x="6866496" y="382258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428" name="object 1428" descr=""/>
            <p:cNvSpPr/>
            <p:nvPr/>
          </p:nvSpPr>
          <p:spPr>
            <a:xfrm>
              <a:off x="6866496" y="382258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429" name="object 1429" descr=""/>
            <p:cNvSpPr/>
            <p:nvPr/>
          </p:nvSpPr>
          <p:spPr>
            <a:xfrm>
              <a:off x="6866496" y="383780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01" y="7620"/>
                  </a:lnTo>
                  <a:lnTo>
                    <a:pt x="5918" y="7620"/>
                  </a:lnTo>
                  <a:lnTo>
                    <a:pt x="7620" y="5918"/>
                  </a:lnTo>
                  <a:lnTo>
                    <a:pt x="7620" y="3810"/>
                  </a:lnTo>
                  <a:lnTo>
                    <a:pt x="7620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430" name="object 1430" descr=""/>
            <p:cNvSpPr/>
            <p:nvPr/>
          </p:nvSpPr>
          <p:spPr>
            <a:xfrm>
              <a:off x="6866496" y="383780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14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14"/>
                  </a:lnTo>
                  <a:lnTo>
                    <a:pt x="0" y="3810"/>
                  </a:lnTo>
                  <a:lnTo>
                    <a:pt x="0" y="5918"/>
                  </a:lnTo>
                  <a:lnTo>
                    <a:pt x="1701" y="7620"/>
                  </a:lnTo>
                  <a:lnTo>
                    <a:pt x="3810" y="7620"/>
                  </a:lnTo>
                  <a:lnTo>
                    <a:pt x="5918" y="7620"/>
                  </a:lnTo>
                  <a:lnTo>
                    <a:pt x="7620" y="5918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431" name="object 1431" descr=""/>
            <p:cNvSpPr/>
            <p:nvPr/>
          </p:nvSpPr>
          <p:spPr>
            <a:xfrm>
              <a:off x="6866496" y="385302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432" name="object 1432" descr=""/>
            <p:cNvSpPr/>
            <p:nvPr/>
          </p:nvSpPr>
          <p:spPr>
            <a:xfrm>
              <a:off x="6866496" y="385302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09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433" name="object 1433" descr=""/>
            <p:cNvSpPr/>
            <p:nvPr/>
          </p:nvSpPr>
          <p:spPr>
            <a:xfrm>
              <a:off x="6866496" y="386825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434" name="object 1434" descr=""/>
            <p:cNvSpPr/>
            <p:nvPr/>
          </p:nvSpPr>
          <p:spPr>
            <a:xfrm>
              <a:off x="6866496" y="386825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435" name="object 1435" descr=""/>
            <p:cNvSpPr/>
            <p:nvPr/>
          </p:nvSpPr>
          <p:spPr>
            <a:xfrm>
              <a:off x="6866496" y="388348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436" name="object 1436" descr=""/>
            <p:cNvSpPr/>
            <p:nvPr/>
          </p:nvSpPr>
          <p:spPr>
            <a:xfrm>
              <a:off x="6866496" y="388348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437" name="object 1437" descr=""/>
            <p:cNvSpPr/>
            <p:nvPr/>
          </p:nvSpPr>
          <p:spPr>
            <a:xfrm>
              <a:off x="6866496" y="389869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438" name="object 1438" descr=""/>
            <p:cNvSpPr/>
            <p:nvPr/>
          </p:nvSpPr>
          <p:spPr>
            <a:xfrm>
              <a:off x="6866496" y="389869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09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439" name="object 1439" descr=""/>
            <p:cNvSpPr/>
            <p:nvPr/>
          </p:nvSpPr>
          <p:spPr>
            <a:xfrm>
              <a:off x="6866496" y="391392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440" name="object 1440" descr=""/>
            <p:cNvSpPr/>
            <p:nvPr/>
          </p:nvSpPr>
          <p:spPr>
            <a:xfrm>
              <a:off x="6866496" y="391392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09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441" name="object 1441" descr=""/>
            <p:cNvSpPr/>
            <p:nvPr/>
          </p:nvSpPr>
          <p:spPr>
            <a:xfrm>
              <a:off x="6866496" y="392915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442" name="object 1442" descr=""/>
            <p:cNvSpPr/>
            <p:nvPr/>
          </p:nvSpPr>
          <p:spPr>
            <a:xfrm>
              <a:off x="6866496" y="392915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443" name="object 1443" descr=""/>
            <p:cNvSpPr/>
            <p:nvPr/>
          </p:nvSpPr>
          <p:spPr>
            <a:xfrm>
              <a:off x="6866496" y="394436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19"/>
                  </a:lnTo>
                  <a:lnTo>
                    <a:pt x="5918" y="7619"/>
                  </a:lnTo>
                  <a:lnTo>
                    <a:pt x="7620" y="5905"/>
                  </a:lnTo>
                  <a:lnTo>
                    <a:pt x="7620" y="3809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444" name="object 1444" descr=""/>
            <p:cNvSpPr/>
            <p:nvPr/>
          </p:nvSpPr>
          <p:spPr>
            <a:xfrm>
              <a:off x="6866496" y="394436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09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01" y="7619"/>
                  </a:lnTo>
                  <a:lnTo>
                    <a:pt x="3810" y="7619"/>
                  </a:lnTo>
                  <a:lnTo>
                    <a:pt x="5918" y="7619"/>
                  </a:lnTo>
                  <a:lnTo>
                    <a:pt x="7620" y="5905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445" name="object 1445" descr=""/>
            <p:cNvSpPr/>
            <p:nvPr/>
          </p:nvSpPr>
          <p:spPr>
            <a:xfrm>
              <a:off x="6866496" y="395959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446" name="object 1446" descr=""/>
            <p:cNvSpPr/>
            <p:nvPr/>
          </p:nvSpPr>
          <p:spPr>
            <a:xfrm>
              <a:off x="6866496" y="395959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09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447" name="object 1447" descr=""/>
            <p:cNvSpPr/>
            <p:nvPr/>
          </p:nvSpPr>
          <p:spPr>
            <a:xfrm>
              <a:off x="6866496" y="397482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448" name="object 1448" descr=""/>
            <p:cNvSpPr/>
            <p:nvPr/>
          </p:nvSpPr>
          <p:spPr>
            <a:xfrm>
              <a:off x="6866496" y="397482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449" name="object 1449" descr=""/>
            <p:cNvSpPr/>
            <p:nvPr/>
          </p:nvSpPr>
          <p:spPr>
            <a:xfrm>
              <a:off x="6866496" y="399003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19"/>
                  </a:lnTo>
                  <a:lnTo>
                    <a:pt x="5918" y="7619"/>
                  </a:lnTo>
                  <a:lnTo>
                    <a:pt x="7620" y="5905"/>
                  </a:lnTo>
                  <a:lnTo>
                    <a:pt x="7620" y="3809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450" name="object 1450" descr=""/>
            <p:cNvSpPr/>
            <p:nvPr/>
          </p:nvSpPr>
          <p:spPr>
            <a:xfrm>
              <a:off x="6866496" y="399003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09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01" y="7619"/>
                  </a:lnTo>
                  <a:lnTo>
                    <a:pt x="3810" y="7619"/>
                  </a:lnTo>
                  <a:lnTo>
                    <a:pt x="5918" y="7619"/>
                  </a:lnTo>
                  <a:lnTo>
                    <a:pt x="7620" y="5905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451" name="object 1451" descr=""/>
            <p:cNvSpPr/>
            <p:nvPr/>
          </p:nvSpPr>
          <p:spPr>
            <a:xfrm>
              <a:off x="6866496" y="400526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452" name="object 1452" descr=""/>
            <p:cNvSpPr/>
            <p:nvPr/>
          </p:nvSpPr>
          <p:spPr>
            <a:xfrm>
              <a:off x="6866496" y="400526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09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453" name="object 1453" descr=""/>
            <p:cNvSpPr/>
            <p:nvPr/>
          </p:nvSpPr>
          <p:spPr>
            <a:xfrm>
              <a:off x="6866496" y="402048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454" name="object 1454" descr=""/>
            <p:cNvSpPr/>
            <p:nvPr/>
          </p:nvSpPr>
          <p:spPr>
            <a:xfrm>
              <a:off x="6866496" y="402048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455" name="object 1455" descr=""/>
            <p:cNvSpPr/>
            <p:nvPr/>
          </p:nvSpPr>
          <p:spPr>
            <a:xfrm>
              <a:off x="6866496" y="403570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01" y="7619"/>
                  </a:lnTo>
                  <a:lnTo>
                    <a:pt x="5918" y="7619"/>
                  </a:lnTo>
                  <a:lnTo>
                    <a:pt x="7620" y="5918"/>
                  </a:lnTo>
                  <a:lnTo>
                    <a:pt x="7620" y="3809"/>
                  </a:lnTo>
                  <a:lnTo>
                    <a:pt x="7620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456" name="object 1456" descr=""/>
            <p:cNvSpPr/>
            <p:nvPr/>
          </p:nvSpPr>
          <p:spPr>
            <a:xfrm>
              <a:off x="6866496" y="403570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09"/>
                  </a:moveTo>
                  <a:lnTo>
                    <a:pt x="7620" y="1714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14"/>
                  </a:lnTo>
                  <a:lnTo>
                    <a:pt x="0" y="3809"/>
                  </a:lnTo>
                  <a:lnTo>
                    <a:pt x="0" y="5918"/>
                  </a:lnTo>
                  <a:lnTo>
                    <a:pt x="1701" y="7619"/>
                  </a:lnTo>
                  <a:lnTo>
                    <a:pt x="3810" y="7619"/>
                  </a:lnTo>
                  <a:lnTo>
                    <a:pt x="5918" y="7619"/>
                  </a:lnTo>
                  <a:lnTo>
                    <a:pt x="7620" y="5918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457" name="object 1457" descr=""/>
            <p:cNvSpPr/>
            <p:nvPr/>
          </p:nvSpPr>
          <p:spPr>
            <a:xfrm>
              <a:off x="6866496" y="405093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458" name="object 1458" descr=""/>
            <p:cNvSpPr/>
            <p:nvPr/>
          </p:nvSpPr>
          <p:spPr>
            <a:xfrm>
              <a:off x="6866496" y="405093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09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459" name="object 1459" descr=""/>
            <p:cNvSpPr/>
            <p:nvPr/>
          </p:nvSpPr>
          <p:spPr>
            <a:xfrm>
              <a:off x="6866496" y="406615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460" name="object 1460" descr=""/>
            <p:cNvSpPr/>
            <p:nvPr/>
          </p:nvSpPr>
          <p:spPr>
            <a:xfrm>
              <a:off x="6866496" y="406615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461" name="object 1461" descr=""/>
            <p:cNvSpPr/>
            <p:nvPr/>
          </p:nvSpPr>
          <p:spPr>
            <a:xfrm>
              <a:off x="6866496" y="408137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01" y="7619"/>
                  </a:lnTo>
                  <a:lnTo>
                    <a:pt x="5918" y="7619"/>
                  </a:lnTo>
                  <a:lnTo>
                    <a:pt x="7620" y="5918"/>
                  </a:lnTo>
                  <a:lnTo>
                    <a:pt x="7620" y="3809"/>
                  </a:lnTo>
                  <a:lnTo>
                    <a:pt x="7620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462" name="object 1462" descr=""/>
            <p:cNvSpPr/>
            <p:nvPr/>
          </p:nvSpPr>
          <p:spPr>
            <a:xfrm>
              <a:off x="6866496" y="408137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09"/>
                  </a:moveTo>
                  <a:lnTo>
                    <a:pt x="7620" y="1714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14"/>
                  </a:lnTo>
                  <a:lnTo>
                    <a:pt x="0" y="3809"/>
                  </a:lnTo>
                  <a:lnTo>
                    <a:pt x="0" y="5918"/>
                  </a:lnTo>
                  <a:lnTo>
                    <a:pt x="1701" y="7619"/>
                  </a:lnTo>
                  <a:lnTo>
                    <a:pt x="3810" y="7619"/>
                  </a:lnTo>
                  <a:lnTo>
                    <a:pt x="5918" y="7619"/>
                  </a:lnTo>
                  <a:lnTo>
                    <a:pt x="7620" y="5918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463" name="object 1463" descr=""/>
            <p:cNvSpPr/>
            <p:nvPr/>
          </p:nvSpPr>
          <p:spPr>
            <a:xfrm>
              <a:off x="6866496" y="409660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20"/>
                  </a:lnTo>
                  <a:lnTo>
                    <a:pt x="5918" y="7620"/>
                  </a:lnTo>
                  <a:lnTo>
                    <a:pt x="7620" y="5905"/>
                  </a:lnTo>
                  <a:lnTo>
                    <a:pt x="7620" y="3809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464" name="object 1464" descr=""/>
            <p:cNvSpPr/>
            <p:nvPr/>
          </p:nvSpPr>
          <p:spPr>
            <a:xfrm>
              <a:off x="6866496" y="409660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09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01" y="7620"/>
                  </a:lnTo>
                  <a:lnTo>
                    <a:pt x="3810" y="7620"/>
                  </a:lnTo>
                  <a:lnTo>
                    <a:pt x="5918" y="7620"/>
                  </a:lnTo>
                  <a:lnTo>
                    <a:pt x="7620" y="5905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465" name="object 1465" descr=""/>
            <p:cNvSpPr/>
            <p:nvPr/>
          </p:nvSpPr>
          <p:spPr>
            <a:xfrm>
              <a:off x="6866496" y="411182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466" name="object 1466" descr=""/>
            <p:cNvSpPr/>
            <p:nvPr/>
          </p:nvSpPr>
          <p:spPr>
            <a:xfrm>
              <a:off x="6866496" y="411182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467" name="object 1467" descr=""/>
            <p:cNvSpPr/>
            <p:nvPr/>
          </p:nvSpPr>
          <p:spPr>
            <a:xfrm>
              <a:off x="6866496" y="412704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01" y="7619"/>
                  </a:lnTo>
                  <a:lnTo>
                    <a:pt x="5918" y="7619"/>
                  </a:lnTo>
                  <a:lnTo>
                    <a:pt x="7620" y="5918"/>
                  </a:lnTo>
                  <a:lnTo>
                    <a:pt x="7620" y="3809"/>
                  </a:lnTo>
                  <a:lnTo>
                    <a:pt x="7620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468" name="object 1468" descr=""/>
            <p:cNvSpPr/>
            <p:nvPr/>
          </p:nvSpPr>
          <p:spPr>
            <a:xfrm>
              <a:off x="6866496" y="412704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09"/>
                  </a:moveTo>
                  <a:lnTo>
                    <a:pt x="7620" y="1714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14"/>
                  </a:lnTo>
                  <a:lnTo>
                    <a:pt x="0" y="3809"/>
                  </a:lnTo>
                  <a:lnTo>
                    <a:pt x="0" y="5918"/>
                  </a:lnTo>
                  <a:lnTo>
                    <a:pt x="1701" y="7619"/>
                  </a:lnTo>
                  <a:lnTo>
                    <a:pt x="3810" y="7619"/>
                  </a:lnTo>
                  <a:lnTo>
                    <a:pt x="5918" y="7619"/>
                  </a:lnTo>
                  <a:lnTo>
                    <a:pt x="7620" y="5918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469" name="object 1469" descr=""/>
            <p:cNvSpPr/>
            <p:nvPr/>
          </p:nvSpPr>
          <p:spPr>
            <a:xfrm>
              <a:off x="6866496" y="414227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20"/>
                  </a:lnTo>
                  <a:lnTo>
                    <a:pt x="5918" y="7620"/>
                  </a:lnTo>
                  <a:lnTo>
                    <a:pt x="7620" y="5905"/>
                  </a:lnTo>
                  <a:lnTo>
                    <a:pt x="7620" y="3809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470" name="object 1470" descr=""/>
            <p:cNvSpPr/>
            <p:nvPr/>
          </p:nvSpPr>
          <p:spPr>
            <a:xfrm>
              <a:off x="6866496" y="414227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09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01" y="7620"/>
                  </a:lnTo>
                  <a:lnTo>
                    <a:pt x="3810" y="7620"/>
                  </a:lnTo>
                  <a:lnTo>
                    <a:pt x="5918" y="7620"/>
                  </a:lnTo>
                  <a:lnTo>
                    <a:pt x="7620" y="5905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471" name="object 1471" descr=""/>
            <p:cNvSpPr/>
            <p:nvPr/>
          </p:nvSpPr>
          <p:spPr>
            <a:xfrm>
              <a:off x="6866496" y="415749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472" name="object 1472" descr=""/>
            <p:cNvSpPr/>
            <p:nvPr/>
          </p:nvSpPr>
          <p:spPr>
            <a:xfrm>
              <a:off x="6866496" y="415749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473" name="object 1473" descr=""/>
            <p:cNvSpPr/>
            <p:nvPr/>
          </p:nvSpPr>
          <p:spPr>
            <a:xfrm>
              <a:off x="6866496" y="417272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474" name="object 1474" descr=""/>
            <p:cNvSpPr/>
            <p:nvPr/>
          </p:nvSpPr>
          <p:spPr>
            <a:xfrm>
              <a:off x="6866496" y="417272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475" name="object 1475" descr=""/>
            <p:cNvSpPr/>
            <p:nvPr/>
          </p:nvSpPr>
          <p:spPr>
            <a:xfrm>
              <a:off x="6866496" y="418793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19"/>
                  </a:lnTo>
                  <a:lnTo>
                    <a:pt x="5918" y="7619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476" name="object 1476" descr=""/>
            <p:cNvSpPr/>
            <p:nvPr/>
          </p:nvSpPr>
          <p:spPr>
            <a:xfrm>
              <a:off x="6866496" y="418793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19"/>
                  </a:lnTo>
                  <a:lnTo>
                    <a:pt x="3810" y="7619"/>
                  </a:lnTo>
                  <a:lnTo>
                    <a:pt x="5918" y="7619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477" name="object 1477" descr=""/>
            <p:cNvSpPr/>
            <p:nvPr/>
          </p:nvSpPr>
          <p:spPr>
            <a:xfrm>
              <a:off x="6866496" y="420316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478" name="object 1478" descr=""/>
            <p:cNvSpPr/>
            <p:nvPr/>
          </p:nvSpPr>
          <p:spPr>
            <a:xfrm>
              <a:off x="6866496" y="420316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09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479" name="object 1479" descr=""/>
            <p:cNvSpPr/>
            <p:nvPr/>
          </p:nvSpPr>
          <p:spPr>
            <a:xfrm>
              <a:off x="6866496" y="421839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480" name="object 1480" descr=""/>
            <p:cNvSpPr/>
            <p:nvPr/>
          </p:nvSpPr>
          <p:spPr>
            <a:xfrm>
              <a:off x="6866496" y="421839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481" name="object 1481" descr=""/>
            <p:cNvSpPr/>
            <p:nvPr/>
          </p:nvSpPr>
          <p:spPr>
            <a:xfrm>
              <a:off x="6866496" y="423360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14"/>
                  </a:lnTo>
                  <a:lnTo>
                    <a:pt x="0" y="5905"/>
                  </a:lnTo>
                  <a:lnTo>
                    <a:pt x="1701" y="7619"/>
                  </a:lnTo>
                  <a:lnTo>
                    <a:pt x="5918" y="7619"/>
                  </a:lnTo>
                  <a:lnTo>
                    <a:pt x="7620" y="5905"/>
                  </a:lnTo>
                  <a:lnTo>
                    <a:pt x="7620" y="3809"/>
                  </a:lnTo>
                  <a:lnTo>
                    <a:pt x="7620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482" name="object 1482" descr=""/>
            <p:cNvSpPr/>
            <p:nvPr/>
          </p:nvSpPr>
          <p:spPr>
            <a:xfrm>
              <a:off x="6866496" y="423360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09"/>
                  </a:moveTo>
                  <a:lnTo>
                    <a:pt x="7620" y="1714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14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01" y="7619"/>
                  </a:lnTo>
                  <a:lnTo>
                    <a:pt x="3810" y="7619"/>
                  </a:lnTo>
                  <a:lnTo>
                    <a:pt x="5918" y="7619"/>
                  </a:lnTo>
                  <a:lnTo>
                    <a:pt x="7620" y="5905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483" name="object 1483" descr=""/>
            <p:cNvSpPr/>
            <p:nvPr/>
          </p:nvSpPr>
          <p:spPr>
            <a:xfrm>
              <a:off x="6866496" y="424883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484" name="object 1484" descr=""/>
            <p:cNvSpPr/>
            <p:nvPr/>
          </p:nvSpPr>
          <p:spPr>
            <a:xfrm>
              <a:off x="6866496" y="424883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485" name="object 1485" descr=""/>
            <p:cNvSpPr/>
            <p:nvPr/>
          </p:nvSpPr>
          <p:spPr>
            <a:xfrm>
              <a:off x="6866496" y="426406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486" name="object 1486" descr=""/>
            <p:cNvSpPr/>
            <p:nvPr/>
          </p:nvSpPr>
          <p:spPr>
            <a:xfrm>
              <a:off x="6866496" y="426406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487" name="object 1487" descr=""/>
            <p:cNvSpPr/>
            <p:nvPr/>
          </p:nvSpPr>
          <p:spPr>
            <a:xfrm>
              <a:off x="6866496" y="427927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01" y="7619"/>
                  </a:lnTo>
                  <a:lnTo>
                    <a:pt x="5918" y="7619"/>
                  </a:lnTo>
                  <a:lnTo>
                    <a:pt x="7620" y="5918"/>
                  </a:lnTo>
                  <a:lnTo>
                    <a:pt x="7620" y="3809"/>
                  </a:lnTo>
                  <a:lnTo>
                    <a:pt x="7620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488" name="object 1488" descr=""/>
            <p:cNvSpPr/>
            <p:nvPr/>
          </p:nvSpPr>
          <p:spPr>
            <a:xfrm>
              <a:off x="6866496" y="427927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09"/>
                  </a:moveTo>
                  <a:lnTo>
                    <a:pt x="7620" y="1714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14"/>
                  </a:lnTo>
                  <a:lnTo>
                    <a:pt x="0" y="3809"/>
                  </a:lnTo>
                  <a:lnTo>
                    <a:pt x="0" y="5918"/>
                  </a:lnTo>
                  <a:lnTo>
                    <a:pt x="1701" y="7619"/>
                  </a:lnTo>
                  <a:lnTo>
                    <a:pt x="3810" y="7619"/>
                  </a:lnTo>
                  <a:lnTo>
                    <a:pt x="5918" y="7619"/>
                  </a:lnTo>
                  <a:lnTo>
                    <a:pt x="7620" y="5918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489" name="object 1489" descr=""/>
            <p:cNvSpPr/>
            <p:nvPr/>
          </p:nvSpPr>
          <p:spPr>
            <a:xfrm>
              <a:off x="6866496" y="429450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490" name="object 1490" descr=""/>
            <p:cNvSpPr/>
            <p:nvPr/>
          </p:nvSpPr>
          <p:spPr>
            <a:xfrm>
              <a:off x="6866496" y="429450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491" name="object 1491" descr=""/>
            <p:cNvSpPr/>
            <p:nvPr/>
          </p:nvSpPr>
          <p:spPr>
            <a:xfrm>
              <a:off x="6866496" y="430973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492" name="object 1492" descr=""/>
            <p:cNvSpPr/>
            <p:nvPr/>
          </p:nvSpPr>
          <p:spPr>
            <a:xfrm>
              <a:off x="6866496" y="430973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493" name="object 1493" descr=""/>
            <p:cNvSpPr/>
            <p:nvPr/>
          </p:nvSpPr>
          <p:spPr>
            <a:xfrm>
              <a:off x="6866496" y="432494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01" y="7619"/>
                  </a:lnTo>
                  <a:lnTo>
                    <a:pt x="5918" y="7619"/>
                  </a:lnTo>
                  <a:lnTo>
                    <a:pt x="7620" y="5918"/>
                  </a:lnTo>
                  <a:lnTo>
                    <a:pt x="7620" y="3809"/>
                  </a:lnTo>
                  <a:lnTo>
                    <a:pt x="7620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494" name="object 1494" descr=""/>
            <p:cNvSpPr/>
            <p:nvPr/>
          </p:nvSpPr>
          <p:spPr>
            <a:xfrm>
              <a:off x="6866496" y="432494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09"/>
                  </a:moveTo>
                  <a:lnTo>
                    <a:pt x="7620" y="1714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14"/>
                  </a:lnTo>
                  <a:lnTo>
                    <a:pt x="0" y="3809"/>
                  </a:lnTo>
                  <a:lnTo>
                    <a:pt x="0" y="5918"/>
                  </a:lnTo>
                  <a:lnTo>
                    <a:pt x="1701" y="7619"/>
                  </a:lnTo>
                  <a:lnTo>
                    <a:pt x="3810" y="7619"/>
                  </a:lnTo>
                  <a:lnTo>
                    <a:pt x="5918" y="7619"/>
                  </a:lnTo>
                  <a:lnTo>
                    <a:pt x="7620" y="5918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495" name="object 1495" descr=""/>
            <p:cNvSpPr/>
            <p:nvPr/>
          </p:nvSpPr>
          <p:spPr>
            <a:xfrm>
              <a:off x="6866496" y="434017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20"/>
                  </a:lnTo>
                  <a:lnTo>
                    <a:pt x="5918" y="7620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496" name="object 1496" descr=""/>
            <p:cNvSpPr/>
            <p:nvPr/>
          </p:nvSpPr>
          <p:spPr>
            <a:xfrm>
              <a:off x="6866496" y="434017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20"/>
                  </a:lnTo>
                  <a:lnTo>
                    <a:pt x="3810" y="7620"/>
                  </a:lnTo>
                  <a:lnTo>
                    <a:pt x="5918" y="7620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497" name="object 1497" descr=""/>
            <p:cNvSpPr/>
            <p:nvPr/>
          </p:nvSpPr>
          <p:spPr>
            <a:xfrm>
              <a:off x="6866496" y="435540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498" name="object 1498" descr=""/>
            <p:cNvSpPr/>
            <p:nvPr/>
          </p:nvSpPr>
          <p:spPr>
            <a:xfrm>
              <a:off x="6866496" y="435540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499" name="object 1499" descr=""/>
            <p:cNvSpPr/>
            <p:nvPr/>
          </p:nvSpPr>
          <p:spPr>
            <a:xfrm>
              <a:off x="6866496" y="437062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500" name="object 1500" descr=""/>
            <p:cNvSpPr/>
            <p:nvPr/>
          </p:nvSpPr>
          <p:spPr>
            <a:xfrm>
              <a:off x="6866496" y="437062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501" name="object 1501" descr=""/>
            <p:cNvSpPr/>
            <p:nvPr/>
          </p:nvSpPr>
          <p:spPr>
            <a:xfrm>
              <a:off x="6866496" y="438584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20"/>
                  </a:lnTo>
                  <a:lnTo>
                    <a:pt x="5918" y="7620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502" name="object 1502" descr=""/>
            <p:cNvSpPr/>
            <p:nvPr/>
          </p:nvSpPr>
          <p:spPr>
            <a:xfrm>
              <a:off x="6866496" y="438584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20"/>
                  </a:lnTo>
                  <a:lnTo>
                    <a:pt x="3810" y="7620"/>
                  </a:lnTo>
                  <a:lnTo>
                    <a:pt x="5918" y="7620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503" name="object 1503" descr=""/>
            <p:cNvSpPr/>
            <p:nvPr/>
          </p:nvSpPr>
          <p:spPr>
            <a:xfrm>
              <a:off x="6866496" y="440107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504" name="object 1504" descr=""/>
            <p:cNvSpPr/>
            <p:nvPr/>
          </p:nvSpPr>
          <p:spPr>
            <a:xfrm>
              <a:off x="6866496" y="440107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505" name="object 1505" descr=""/>
            <p:cNvSpPr/>
            <p:nvPr/>
          </p:nvSpPr>
          <p:spPr>
            <a:xfrm>
              <a:off x="6866496" y="441629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506" name="object 1506" descr=""/>
            <p:cNvSpPr/>
            <p:nvPr/>
          </p:nvSpPr>
          <p:spPr>
            <a:xfrm>
              <a:off x="6866496" y="441629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507" name="object 1507" descr=""/>
            <p:cNvSpPr/>
            <p:nvPr/>
          </p:nvSpPr>
          <p:spPr>
            <a:xfrm>
              <a:off x="6866496" y="443151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20"/>
                  </a:lnTo>
                  <a:lnTo>
                    <a:pt x="5918" y="7620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508" name="object 1508" descr=""/>
            <p:cNvSpPr/>
            <p:nvPr/>
          </p:nvSpPr>
          <p:spPr>
            <a:xfrm>
              <a:off x="6866496" y="443151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20"/>
                  </a:lnTo>
                  <a:lnTo>
                    <a:pt x="3810" y="7620"/>
                  </a:lnTo>
                  <a:lnTo>
                    <a:pt x="5918" y="7620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509" name="object 1509" descr=""/>
            <p:cNvSpPr/>
            <p:nvPr/>
          </p:nvSpPr>
          <p:spPr>
            <a:xfrm>
              <a:off x="6866496" y="444673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510" name="object 1510" descr=""/>
            <p:cNvSpPr/>
            <p:nvPr/>
          </p:nvSpPr>
          <p:spPr>
            <a:xfrm>
              <a:off x="6866496" y="444673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511" name="object 1511" descr=""/>
            <p:cNvSpPr/>
            <p:nvPr/>
          </p:nvSpPr>
          <p:spPr>
            <a:xfrm>
              <a:off x="6866496" y="446196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512" name="object 1512" descr=""/>
            <p:cNvSpPr/>
            <p:nvPr/>
          </p:nvSpPr>
          <p:spPr>
            <a:xfrm>
              <a:off x="6866496" y="446196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513" name="object 1513" descr=""/>
            <p:cNvSpPr/>
            <p:nvPr/>
          </p:nvSpPr>
          <p:spPr>
            <a:xfrm>
              <a:off x="6866496" y="447718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01" y="7620"/>
                  </a:lnTo>
                  <a:lnTo>
                    <a:pt x="5918" y="7620"/>
                  </a:lnTo>
                  <a:lnTo>
                    <a:pt x="7620" y="5918"/>
                  </a:lnTo>
                  <a:lnTo>
                    <a:pt x="7620" y="3810"/>
                  </a:lnTo>
                  <a:lnTo>
                    <a:pt x="7620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514" name="object 1514" descr=""/>
            <p:cNvSpPr/>
            <p:nvPr/>
          </p:nvSpPr>
          <p:spPr>
            <a:xfrm>
              <a:off x="6866496" y="447718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14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14"/>
                  </a:lnTo>
                  <a:lnTo>
                    <a:pt x="0" y="3810"/>
                  </a:lnTo>
                  <a:lnTo>
                    <a:pt x="0" y="5918"/>
                  </a:lnTo>
                  <a:lnTo>
                    <a:pt x="1701" y="7620"/>
                  </a:lnTo>
                  <a:lnTo>
                    <a:pt x="3810" y="7620"/>
                  </a:lnTo>
                  <a:lnTo>
                    <a:pt x="5918" y="7620"/>
                  </a:lnTo>
                  <a:lnTo>
                    <a:pt x="7620" y="5918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515" name="object 1515" descr=""/>
            <p:cNvSpPr/>
            <p:nvPr/>
          </p:nvSpPr>
          <p:spPr>
            <a:xfrm>
              <a:off x="6866496" y="449240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516" name="object 1516" descr=""/>
            <p:cNvSpPr/>
            <p:nvPr/>
          </p:nvSpPr>
          <p:spPr>
            <a:xfrm>
              <a:off x="6866496" y="449240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517" name="object 1517" descr=""/>
            <p:cNvSpPr/>
            <p:nvPr/>
          </p:nvSpPr>
          <p:spPr>
            <a:xfrm>
              <a:off x="6866496" y="450763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518" name="object 1518" descr=""/>
            <p:cNvSpPr/>
            <p:nvPr/>
          </p:nvSpPr>
          <p:spPr>
            <a:xfrm>
              <a:off x="6866496" y="450763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519" name="object 1519" descr=""/>
            <p:cNvSpPr/>
            <p:nvPr/>
          </p:nvSpPr>
          <p:spPr>
            <a:xfrm>
              <a:off x="6866496" y="452285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01" y="7620"/>
                  </a:lnTo>
                  <a:lnTo>
                    <a:pt x="5918" y="7620"/>
                  </a:lnTo>
                  <a:lnTo>
                    <a:pt x="7620" y="5918"/>
                  </a:lnTo>
                  <a:lnTo>
                    <a:pt x="7620" y="3810"/>
                  </a:lnTo>
                  <a:lnTo>
                    <a:pt x="7620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520" name="object 1520" descr=""/>
            <p:cNvSpPr/>
            <p:nvPr/>
          </p:nvSpPr>
          <p:spPr>
            <a:xfrm>
              <a:off x="6866496" y="452285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14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14"/>
                  </a:lnTo>
                  <a:lnTo>
                    <a:pt x="0" y="3810"/>
                  </a:lnTo>
                  <a:lnTo>
                    <a:pt x="0" y="5918"/>
                  </a:lnTo>
                  <a:lnTo>
                    <a:pt x="1701" y="7620"/>
                  </a:lnTo>
                  <a:lnTo>
                    <a:pt x="3810" y="7620"/>
                  </a:lnTo>
                  <a:lnTo>
                    <a:pt x="5918" y="7620"/>
                  </a:lnTo>
                  <a:lnTo>
                    <a:pt x="7620" y="5918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521" name="object 1521" descr=""/>
            <p:cNvSpPr/>
            <p:nvPr/>
          </p:nvSpPr>
          <p:spPr>
            <a:xfrm>
              <a:off x="6866496" y="453807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522" name="object 1522" descr=""/>
            <p:cNvSpPr/>
            <p:nvPr/>
          </p:nvSpPr>
          <p:spPr>
            <a:xfrm>
              <a:off x="6866496" y="453807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523" name="object 1523" descr=""/>
            <p:cNvSpPr/>
            <p:nvPr/>
          </p:nvSpPr>
          <p:spPr>
            <a:xfrm>
              <a:off x="6866496" y="455330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524" name="object 1524" descr=""/>
            <p:cNvSpPr/>
            <p:nvPr/>
          </p:nvSpPr>
          <p:spPr>
            <a:xfrm>
              <a:off x="6866496" y="455330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525" name="object 1525" descr=""/>
            <p:cNvSpPr/>
            <p:nvPr/>
          </p:nvSpPr>
          <p:spPr>
            <a:xfrm>
              <a:off x="6866496" y="456853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526" name="object 1526" descr=""/>
            <p:cNvSpPr/>
            <p:nvPr/>
          </p:nvSpPr>
          <p:spPr>
            <a:xfrm>
              <a:off x="6866496" y="456853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527" name="object 1527" descr=""/>
            <p:cNvSpPr/>
            <p:nvPr/>
          </p:nvSpPr>
          <p:spPr>
            <a:xfrm>
              <a:off x="6866496" y="458374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19"/>
                  </a:lnTo>
                  <a:lnTo>
                    <a:pt x="5918" y="7619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528" name="object 1528" descr=""/>
            <p:cNvSpPr/>
            <p:nvPr/>
          </p:nvSpPr>
          <p:spPr>
            <a:xfrm>
              <a:off x="6866496" y="458374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19"/>
                  </a:lnTo>
                  <a:lnTo>
                    <a:pt x="3810" y="7619"/>
                  </a:lnTo>
                  <a:lnTo>
                    <a:pt x="5918" y="7619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529" name="object 1529" descr=""/>
            <p:cNvSpPr/>
            <p:nvPr/>
          </p:nvSpPr>
          <p:spPr>
            <a:xfrm>
              <a:off x="6866496" y="459897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530" name="object 1530" descr=""/>
            <p:cNvSpPr/>
            <p:nvPr/>
          </p:nvSpPr>
          <p:spPr>
            <a:xfrm>
              <a:off x="6866496" y="459897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09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531" name="object 1531" descr=""/>
            <p:cNvSpPr/>
            <p:nvPr/>
          </p:nvSpPr>
          <p:spPr>
            <a:xfrm>
              <a:off x="6866496" y="461420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532" name="object 1532" descr=""/>
            <p:cNvSpPr/>
            <p:nvPr/>
          </p:nvSpPr>
          <p:spPr>
            <a:xfrm>
              <a:off x="6866496" y="461420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533" name="object 1533" descr=""/>
            <p:cNvSpPr/>
            <p:nvPr/>
          </p:nvSpPr>
          <p:spPr>
            <a:xfrm>
              <a:off x="6866496" y="462941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19"/>
                  </a:lnTo>
                  <a:lnTo>
                    <a:pt x="5918" y="7619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534" name="object 1534" descr=""/>
            <p:cNvSpPr/>
            <p:nvPr/>
          </p:nvSpPr>
          <p:spPr>
            <a:xfrm>
              <a:off x="6866496" y="462941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19"/>
                  </a:lnTo>
                  <a:lnTo>
                    <a:pt x="3810" y="7619"/>
                  </a:lnTo>
                  <a:lnTo>
                    <a:pt x="5918" y="7619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535" name="object 1535" descr=""/>
            <p:cNvSpPr/>
            <p:nvPr/>
          </p:nvSpPr>
          <p:spPr>
            <a:xfrm>
              <a:off x="6866496" y="464464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536" name="object 1536" descr=""/>
            <p:cNvSpPr/>
            <p:nvPr/>
          </p:nvSpPr>
          <p:spPr>
            <a:xfrm>
              <a:off x="6866496" y="464464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09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537" name="object 1537" descr=""/>
            <p:cNvSpPr/>
            <p:nvPr/>
          </p:nvSpPr>
          <p:spPr>
            <a:xfrm>
              <a:off x="6866496" y="465987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538" name="object 1538" descr=""/>
            <p:cNvSpPr/>
            <p:nvPr/>
          </p:nvSpPr>
          <p:spPr>
            <a:xfrm>
              <a:off x="6866496" y="465987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539" name="object 1539" descr=""/>
            <p:cNvSpPr/>
            <p:nvPr/>
          </p:nvSpPr>
          <p:spPr>
            <a:xfrm>
              <a:off x="6866496" y="467508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19"/>
                  </a:lnTo>
                  <a:lnTo>
                    <a:pt x="5918" y="7619"/>
                  </a:lnTo>
                  <a:lnTo>
                    <a:pt x="7620" y="5905"/>
                  </a:lnTo>
                  <a:lnTo>
                    <a:pt x="7620" y="3809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540" name="object 1540" descr=""/>
            <p:cNvSpPr/>
            <p:nvPr/>
          </p:nvSpPr>
          <p:spPr>
            <a:xfrm>
              <a:off x="6866496" y="467508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09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01" y="7619"/>
                  </a:lnTo>
                  <a:lnTo>
                    <a:pt x="3810" y="7619"/>
                  </a:lnTo>
                  <a:lnTo>
                    <a:pt x="5918" y="7619"/>
                  </a:lnTo>
                  <a:lnTo>
                    <a:pt x="7620" y="5905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541" name="object 1541" descr=""/>
            <p:cNvSpPr/>
            <p:nvPr/>
          </p:nvSpPr>
          <p:spPr>
            <a:xfrm>
              <a:off x="6866496" y="469031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542" name="object 1542" descr=""/>
            <p:cNvSpPr/>
            <p:nvPr/>
          </p:nvSpPr>
          <p:spPr>
            <a:xfrm>
              <a:off x="6866496" y="469031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543" name="object 1543" descr=""/>
            <p:cNvSpPr/>
            <p:nvPr/>
          </p:nvSpPr>
          <p:spPr>
            <a:xfrm>
              <a:off x="6866496" y="470554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544" name="object 1544" descr=""/>
            <p:cNvSpPr/>
            <p:nvPr/>
          </p:nvSpPr>
          <p:spPr>
            <a:xfrm>
              <a:off x="6866496" y="470554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545" name="object 1545" descr=""/>
            <p:cNvSpPr/>
            <p:nvPr/>
          </p:nvSpPr>
          <p:spPr>
            <a:xfrm>
              <a:off x="6866496" y="472075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01" y="7619"/>
                  </a:lnTo>
                  <a:lnTo>
                    <a:pt x="5918" y="7619"/>
                  </a:lnTo>
                  <a:lnTo>
                    <a:pt x="7620" y="5918"/>
                  </a:lnTo>
                  <a:lnTo>
                    <a:pt x="7620" y="3809"/>
                  </a:lnTo>
                  <a:lnTo>
                    <a:pt x="7620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546" name="object 1546" descr=""/>
            <p:cNvSpPr/>
            <p:nvPr/>
          </p:nvSpPr>
          <p:spPr>
            <a:xfrm>
              <a:off x="6866496" y="472075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09"/>
                  </a:moveTo>
                  <a:lnTo>
                    <a:pt x="7620" y="1714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14"/>
                  </a:lnTo>
                  <a:lnTo>
                    <a:pt x="0" y="3809"/>
                  </a:lnTo>
                  <a:lnTo>
                    <a:pt x="0" y="5918"/>
                  </a:lnTo>
                  <a:lnTo>
                    <a:pt x="1701" y="7619"/>
                  </a:lnTo>
                  <a:lnTo>
                    <a:pt x="3810" y="7619"/>
                  </a:lnTo>
                  <a:lnTo>
                    <a:pt x="5918" y="7619"/>
                  </a:lnTo>
                  <a:lnTo>
                    <a:pt x="7620" y="5918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547" name="object 1547" descr=""/>
            <p:cNvSpPr/>
            <p:nvPr/>
          </p:nvSpPr>
          <p:spPr>
            <a:xfrm>
              <a:off x="6866496" y="473598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548" name="object 1548" descr=""/>
            <p:cNvSpPr/>
            <p:nvPr/>
          </p:nvSpPr>
          <p:spPr>
            <a:xfrm>
              <a:off x="6866496" y="473598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549" name="object 1549" descr=""/>
            <p:cNvSpPr/>
            <p:nvPr/>
          </p:nvSpPr>
          <p:spPr>
            <a:xfrm>
              <a:off x="6866496" y="475120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550" name="object 1550" descr=""/>
            <p:cNvSpPr/>
            <p:nvPr/>
          </p:nvSpPr>
          <p:spPr>
            <a:xfrm>
              <a:off x="6866496" y="475120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551" name="object 1551" descr=""/>
            <p:cNvSpPr/>
            <p:nvPr/>
          </p:nvSpPr>
          <p:spPr>
            <a:xfrm>
              <a:off x="6866496" y="476642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01" y="7619"/>
                  </a:lnTo>
                  <a:lnTo>
                    <a:pt x="5918" y="7619"/>
                  </a:lnTo>
                  <a:lnTo>
                    <a:pt x="7620" y="5918"/>
                  </a:lnTo>
                  <a:lnTo>
                    <a:pt x="7620" y="3809"/>
                  </a:lnTo>
                  <a:lnTo>
                    <a:pt x="7620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552" name="object 1552" descr=""/>
            <p:cNvSpPr/>
            <p:nvPr/>
          </p:nvSpPr>
          <p:spPr>
            <a:xfrm>
              <a:off x="6866496" y="476642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09"/>
                  </a:moveTo>
                  <a:lnTo>
                    <a:pt x="7620" y="1714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14"/>
                  </a:lnTo>
                  <a:lnTo>
                    <a:pt x="0" y="3809"/>
                  </a:lnTo>
                  <a:lnTo>
                    <a:pt x="0" y="5918"/>
                  </a:lnTo>
                  <a:lnTo>
                    <a:pt x="1701" y="7619"/>
                  </a:lnTo>
                  <a:lnTo>
                    <a:pt x="3810" y="7619"/>
                  </a:lnTo>
                  <a:lnTo>
                    <a:pt x="5918" y="7619"/>
                  </a:lnTo>
                  <a:lnTo>
                    <a:pt x="7620" y="5918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553" name="object 1553" descr=""/>
            <p:cNvSpPr/>
            <p:nvPr/>
          </p:nvSpPr>
          <p:spPr>
            <a:xfrm>
              <a:off x="6866496" y="478165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554" name="object 1554" descr=""/>
            <p:cNvSpPr/>
            <p:nvPr/>
          </p:nvSpPr>
          <p:spPr>
            <a:xfrm>
              <a:off x="6866496" y="478165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555" name="object 1555" descr=""/>
            <p:cNvSpPr/>
            <p:nvPr/>
          </p:nvSpPr>
          <p:spPr>
            <a:xfrm>
              <a:off x="6866496" y="479687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556" name="object 1556" descr=""/>
            <p:cNvSpPr/>
            <p:nvPr/>
          </p:nvSpPr>
          <p:spPr>
            <a:xfrm>
              <a:off x="6866496" y="479687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557" name="object 1557" descr=""/>
            <p:cNvSpPr/>
            <p:nvPr/>
          </p:nvSpPr>
          <p:spPr>
            <a:xfrm>
              <a:off x="6866496" y="481210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558" name="object 1558" descr=""/>
            <p:cNvSpPr/>
            <p:nvPr/>
          </p:nvSpPr>
          <p:spPr>
            <a:xfrm>
              <a:off x="6866496" y="481210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559" name="object 1559" descr=""/>
            <p:cNvSpPr/>
            <p:nvPr/>
          </p:nvSpPr>
          <p:spPr>
            <a:xfrm>
              <a:off x="6866496" y="482732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20"/>
                  </a:lnTo>
                  <a:lnTo>
                    <a:pt x="5918" y="7620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560" name="object 1560" descr=""/>
            <p:cNvSpPr/>
            <p:nvPr/>
          </p:nvSpPr>
          <p:spPr>
            <a:xfrm>
              <a:off x="6866496" y="482732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20"/>
                  </a:lnTo>
                  <a:lnTo>
                    <a:pt x="3810" y="7620"/>
                  </a:lnTo>
                  <a:lnTo>
                    <a:pt x="5918" y="7620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561" name="object 1561" descr=""/>
            <p:cNvSpPr/>
            <p:nvPr/>
          </p:nvSpPr>
          <p:spPr>
            <a:xfrm>
              <a:off x="6866496" y="484254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562" name="object 1562" descr=""/>
            <p:cNvSpPr/>
            <p:nvPr/>
          </p:nvSpPr>
          <p:spPr>
            <a:xfrm>
              <a:off x="6866496" y="484254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563" name="object 1563" descr=""/>
            <p:cNvSpPr/>
            <p:nvPr/>
          </p:nvSpPr>
          <p:spPr>
            <a:xfrm>
              <a:off x="6866496" y="485777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564" name="object 1564" descr=""/>
            <p:cNvSpPr/>
            <p:nvPr/>
          </p:nvSpPr>
          <p:spPr>
            <a:xfrm>
              <a:off x="6866496" y="485777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565" name="object 1565" descr=""/>
            <p:cNvSpPr/>
            <p:nvPr/>
          </p:nvSpPr>
          <p:spPr>
            <a:xfrm>
              <a:off x="6866496" y="487298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20"/>
                  </a:lnTo>
                  <a:lnTo>
                    <a:pt x="5918" y="7620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566" name="object 1566" descr=""/>
            <p:cNvSpPr/>
            <p:nvPr/>
          </p:nvSpPr>
          <p:spPr>
            <a:xfrm>
              <a:off x="6866496" y="487298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20"/>
                  </a:lnTo>
                  <a:lnTo>
                    <a:pt x="3810" y="7620"/>
                  </a:lnTo>
                  <a:lnTo>
                    <a:pt x="5918" y="7620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567" name="object 1567" descr=""/>
            <p:cNvSpPr/>
            <p:nvPr/>
          </p:nvSpPr>
          <p:spPr>
            <a:xfrm>
              <a:off x="6866496" y="488821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568" name="object 1568" descr=""/>
            <p:cNvSpPr/>
            <p:nvPr/>
          </p:nvSpPr>
          <p:spPr>
            <a:xfrm>
              <a:off x="6866496" y="488821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569" name="object 1569" descr=""/>
            <p:cNvSpPr/>
            <p:nvPr/>
          </p:nvSpPr>
          <p:spPr>
            <a:xfrm>
              <a:off x="6866496" y="490344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570" name="object 1570" descr=""/>
            <p:cNvSpPr/>
            <p:nvPr/>
          </p:nvSpPr>
          <p:spPr>
            <a:xfrm>
              <a:off x="6866496" y="490344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571" name="object 1571" descr=""/>
            <p:cNvSpPr/>
            <p:nvPr/>
          </p:nvSpPr>
          <p:spPr>
            <a:xfrm>
              <a:off x="6866496" y="491865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01" y="7620"/>
                  </a:lnTo>
                  <a:lnTo>
                    <a:pt x="5918" y="7620"/>
                  </a:lnTo>
                  <a:lnTo>
                    <a:pt x="7620" y="5918"/>
                  </a:lnTo>
                  <a:lnTo>
                    <a:pt x="7620" y="3810"/>
                  </a:lnTo>
                  <a:lnTo>
                    <a:pt x="7620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572" name="object 1572" descr=""/>
            <p:cNvSpPr/>
            <p:nvPr/>
          </p:nvSpPr>
          <p:spPr>
            <a:xfrm>
              <a:off x="6866496" y="491865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14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14"/>
                  </a:lnTo>
                  <a:lnTo>
                    <a:pt x="0" y="3810"/>
                  </a:lnTo>
                  <a:lnTo>
                    <a:pt x="0" y="5918"/>
                  </a:lnTo>
                  <a:lnTo>
                    <a:pt x="1701" y="7620"/>
                  </a:lnTo>
                  <a:lnTo>
                    <a:pt x="3810" y="7620"/>
                  </a:lnTo>
                  <a:lnTo>
                    <a:pt x="5918" y="7620"/>
                  </a:lnTo>
                  <a:lnTo>
                    <a:pt x="7620" y="5918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573" name="object 1573" descr=""/>
            <p:cNvSpPr/>
            <p:nvPr/>
          </p:nvSpPr>
          <p:spPr>
            <a:xfrm>
              <a:off x="6866496" y="493388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574" name="object 1574" descr=""/>
            <p:cNvSpPr/>
            <p:nvPr/>
          </p:nvSpPr>
          <p:spPr>
            <a:xfrm>
              <a:off x="6866496" y="493388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575" name="object 1575" descr=""/>
            <p:cNvSpPr/>
            <p:nvPr/>
          </p:nvSpPr>
          <p:spPr>
            <a:xfrm>
              <a:off x="6866496" y="494911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576" name="object 1576" descr=""/>
            <p:cNvSpPr/>
            <p:nvPr/>
          </p:nvSpPr>
          <p:spPr>
            <a:xfrm>
              <a:off x="6866496" y="494911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577" name="object 1577" descr=""/>
            <p:cNvSpPr/>
            <p:nvPr/>
          </p:nvSpPr>
          <p:spPr>
            <a:xfrm>
              <a:off x="6866496" y="496432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01" y="7620"/>
                  </a:lnTo>
                  <a:lnTo>
                    <a:pt x="5918" y="7620"/>
                  </a:lnTo>
                  <a:lnTo>
                    <a:pt x="7620" y="5918"/>
                  </a:lnTo>
                  <a:lnTo>
                    <a:pt x="7620" y="3810"/>
                  </a:lnTo>
                  <a:lnTo>
                    <a:pt x="7620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578" name="object 1578" descr=""/>
            <p:cNvSpPr/>
            <p:nvPr/>
          </p:nvSpPr>
          <p:spPr>
            <a:xfrm>
              <a:off x="6866496" y="496432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14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14"/>
                  </a:lnTo>
                  <a:lnTo>
                    <a:pt x="0" y="3810"/>
                  </a:lnTo>
                  <a:lnTo>
                    <a:pt x="0" y="5918"/>
                  </a:lnTo>
                  <a:lnTo>
                    <a:pt x="1701" y="7620"/>
                  </a:lnTo>
                  <a:lnTo>
                    <a:pt x="3810" y="7620"/>
                  </a:lnTo>
                  <a:lnTo>
                    <a:pt x="5918" y="7620"/>
                  </a:lnTo>
                  <a:lnTo>
                    <a:pt x="7620" y="5918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579" name="object 1579" descr=""/>
            <p:cNvSpPr/>
            <p:nvPr/>
          </p:nvSpPr>
          <p:spPr>
            <a:xfrm>
              <a:off x="6866496" y="497955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580" name="object 1580" descr=""/>
            <p:cNvSpPr/>
            <p:nvPr/>
          </p:nvSpPr>
          <p:spPr>
            <a:xfrm>
              <a:off x="6866496" y="497955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581" name="object 1581" descr=""/>
            <p:cNvSpPr/>
            <p:nvPr/>
          </p:nvSpPr>
          <p:spPr>
            <a:xfrm>
              <a:off x="6866496" y="499478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582" name="object 1582" descr=""/>
            <p:cNvSpPr/>
            <p:nvPr/>
          </p:nvSpPr>
          <p:spPr>
            <a:xfrm>
              <a:off x="6866496" y="499478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583" name="object 1583" descr=""/>
            <p:cNvSpPr/>
            <p:nvPr/>
          </p:nvSpPr>
          <p:spPr>
            <a:xfrm>
              <a:off x="6866496" y="500999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01" y="7620"/>
                  </a:lnTo>
                  <a:lnTo>
                    <a:pt x="5918" y="7620"/>
                  </a:lnTo>
                  <a:lnTo>
                    <a:pt x="7620" y="5918"/>
                  </a:lnTo>
                  <a:lnTo>
                    <a:pt x="7620" y="3810"/>
                  </a:lnTo>
                  <a:lnTo>
                    <a:pt x="7620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584" name="object 1584" descr=""/>
            <p:cNvSpPr/>
            <p:nvPr/>
          </p:nvSpPr>
          <p:spPr>
            <a:xfrm>
              <a:off x="6866496" y="500999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14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14"/>
                  </a:lnTo>
                  <a:lnTo>
                    <a:pt x="0" y="3810"/>
                  </a:lnTo>
                  <a:lnTo>
                    <a:pt x="0" y="5918"/>
                  </a:lnTo>
                  <a:lnTo>
                    <a:pt x="1701" y="7620"/>
                  </a:lnTo>
                  <a:lnTo>
                    <a:pt x="3810" y="7620"/>
                  </a:lnTo>
                  <a:lnTo>
                    <a:pt x="5918" y="7620"/>
                  </a:lnTo>
                  <a:lnTo>
                    <a:pt x="7620" y="5918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585" name="object 1585" descr=""/>
            <p:cNvSpPr/>
            <p:nvPr/>
          </p:nvSpPr>
          <p:spPr>
            <a:xfrm>
              <a:off x="6866496" y="502522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586" name="object 1586" descr=""/>
            <p:cNvSpPr/>
            <p:nvPr/>
          </p:nvSpPr>
          <p:spPr>
            <a:xfrm>
              <a:off x="6866496" y="502522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587" name="object 1587" descr=""/>
            <p:cNvSpPr/>
            <p:nvPr/>
          </p:nvSpPr>
          <p:spPr>
            <a:xfrm>
              <a:off x="6866496" y="504045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588" name="object 1588" descr=""/>
            <p:cNvSpPr/>
            <p:nvPr/>
          </p:nvSpPr>
          <p:spPr>
            <a:xfrm>
              <a:off x="6866496" y="504045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09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589" name="object 1589" descr=""/>
            <p:cNvSpPr/>
            <p:nvPr/>
          </p:nvSpPr>
          <p:spPr>
            <a:xfrm>
              <a:off x="6866496" y="505567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590" name="object 1590" descr=""/>
            <p:cNvSpPr/>
            <p:nvPr/>
          </p:nvSpPr>
          <p:spPr>
            <a:xfrm>
              <a:off x="6866496" y="505567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591" name="object 1591" descr=""/>
            <p:cNvSpPr/>
            <p:nvPr/>
          </p:nvSpPr>
          <p:spPr>
            <a:xfrm>
              <a:off x="6866496" y="507089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19"/>
                  </a:lnTo>
                  <a:lnTo>
                    <a:pt x="5918" y="7619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592" name="object 1592" descr=""/>
            <p:cNvSpPr/>
            <p:nvPr/>
          </p:nvSpPr>
          <p:spPr>
            <a:xfrm>
              <a:off x="6866496" y="507089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19"/>
                  </a:lnTo>
                  <a:lnTo>
                    <a:pt x="3810" y="7619"/>
                  </a:lnTo>
                  <a:lnTo>
                    <a:pt x="5918" y="7619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593" name="object 1593" descr=""/>
            <p:cNvSpPr/>
            <p:nvPr/>
          </p:nvSpPr>
          <p:spPr>
            <a:xfrm>
              <a:off x="6866496" y="508612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594" name="object 1594" descr=""/>
            <p:cNvSpPr/>
            <p:nvPr/>
          </p:nvSpPr>
          <p:spPr>
            <a:xfrm>
              <a:off x="6866496" y="508612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09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595" name="object 1595" descr=""/>
            <p:cNvSpPr/>
            <p:nvPr/>
          </p:nvSpPr>
          <p:spPr>
            <a:xfrm>
              <a:off x="6866496" y="510134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596" name="object 1596" descr=""/>
            <p:cNvSpPr/>
            <p:nvPr/>
          </p:nvSpPr>
          <p:spPr>
            <a:xfrm>
              <a:off x="6866496" y="510134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597" name="object 1597" descr=""/>
            <p:cNvSpPr/>
            <p:nvPr/>
          </p:nvSpPr>
          <p:spPr>
            <a:xfrm>
              <a:off x="6866496" y="511656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19"/>
                  </a:lnTo>
                  <a:lnTo>
                    <a:pt x="5918" y="7619"/>
                  </a:lnTo>
                  <a:lnTo>
                    <a:pt x="7620" y="5905"/>
                  </a:lnTo>
                  <a:lnTo>
                    <a:pt x="7620" y="3809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598" name="object 1598" descr=""/>
            <p:cNvSpPr/>
            <p:nvPr/>
          </p:nvSpPr>
          <p:spPr>
            <a:xfrm>
              <a:off x="6866496" y="511656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09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01" y="7619"/>
                  </a:lnTo>
                  <a:lnTo>
                    <a:pt x="3810" y="7619"/>
                  </a:lnTo>
                  <a:lnTo>
                    <a:pt x="5918" y="7619"/>
                  </a:lnTo>
                  <a:lnTo>
                    <a:pt x="7620" y="5905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599" name="object 1599" descr=""/>
            <p:cNvSpPr/>
            <p:nvPr/>
          </p:nvSpPr>
          <p:spPr>
            <a:xfrm>
              <a:off x="6866496" y="513179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600" name="object 1600" descr=""/>
            <p:cNvSpPr/>
            <p:nvPr/>
          </p:nvSpPr>
          <p:spPr>
            <a:xfrm>
              <a:off x="6866496" y="513179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601" name="object 1601" descr=""/>
            <p:cNvSpPr/>
            <p:nvPr/>
          </p:nvSpPr>
          <p:spPr>
            <a:xfrm>
              <a:off x="6866496" y="514701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602" name="object 1602" descr=""/>
            <p:cNvSpPr/>
            <p:nvPr/>
          </p:nvSpPr>
          <p:spPr>
            <a:xfrm>
              <a:off x="6866496" y="514701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603" name="object 1603" descr=""/>
            <p:cNvSpPr/>
            <p:nvPr/>
          </p:nvSpPr>
          <p:spPr>
            <a:xfrm>
              <a:off x="6866496" y="516223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01" y="7619"/>
                  </a:lnTo>
                  <a:lnTo>
                    <a:pt x="5918" y="7619"/>
                  </a:lnTo>
                  <a:lnTo>
                    <a:pt x="7620" y="5918"/>
                  </a:lnTo>
                  <a:lnTo>
                    <a:pt x="7620" y="3809"/>
                  </a:lnTo>
                  <a:lnTo>
                    <a:pt x="7620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604" name="object 1604" descr=""/>
            <p:cNvSpPr/>
            <p:nvPr/>
          </p:nvSpPr>
          <p:spPr>
            <a:xfrm>
              <a:off x="6866496" y="516223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09"/>
                  </a:moveTo>
                  <a:lnTo>
                    <a:pt x="7620" y="1714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14"/>
                  </a:lnTo>
                  <a:lnTo>
                    <a:pt x="0" y="3809"/>
                  </a:lnTo>
                  <a:lnTo>
                    <a:pt x="0" y="5918"/>
                  </a:lnTo>
                  <a:lnTo>
                    <a:pt x="1701" y="7619"/>
                  </a:lnTo>
                  <a:lnTo>
                    <a:pt x="3810" y="7619"/>
                  </a:lnTo>
                  <a:lnTo>
                    <a:pt x="5918" y="7619"/>
                  </a:lnTo>
                  <a:lnTo>
                    <a:pt x="7620" y="5918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605" name="object 1605" descr=""/>
            <p:cNvSpPr/>
            <p:nvPr/>
          </p:nvSpPr>
          <p:spPr>
            <a:xfrm>
              <a:off x="6866496" y="517745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606" name="object 1606" descr=""/>
            <p:cNvSpPr/>
            <p:nvPr/>
          </p:nvSpPr>
          <p:spPr>
            <a:xfrm>
              <a:off x="6866496" y="517745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607" name="object 1607" descr=""/>
            <p:cNvSpPr/>
            <p:nvPr/>
          </p:nvSpPr>
          <p:spPr>
            <a:xfrm>
              <a:off x="6866496" y="519268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608" name="object 1608" descr=""/>
            <p:cNvSpPr/>
            <p:nvPr/>
          </p:nvSpPr>
          <p:spPr>
            <a:xfrm>
              <a:off x="6866496" y="519268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609" name="object 1609" descr=""/>
            <p:cNvSpPr/>
            <p:nvPr/>
          </p:nvSpPr>
          <p:spPr>
            <a:xfrm>
              <a:off x="6866496" y="520790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01" y="7619"/>
                  </a:lnTo>
                  <a:lnTo>
                    <a:pt x="5918" y="7619"/>
                  </a:lnTo>
                  <a:lnTo>
                    <a:pt x="7620" y="5918"/>
                  </a:lnTo>
                  <a:lnTo>
                    <a:pt x="7620" y="3809"/>
                  </a:lnTo>
                  <a:lnTo>
                    <a:pt x="7620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610" name="object 1610" descr=""/>
            <p:cNvSpPr/>
            <p:nvPr/>
          </p:nvSpPr>
          <p:spPr>
            <a:xfrm>
              <a:off x="6866496" y="520790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09"/>
                  </a:moveTo>
                  <a:lnTo>
                    <a:pt x="7620" y="1714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14"/>
                  </a:lnTo>
                  <a:lnTo>
                    <a:pt x="0" y="3809"/>
                  </a:lnTo>
                  <a:lnTo>
                    <a:pt x="0" y="5918"/>
                  </a:lnTo>
                  <a:lnTo>
                    <a:pt x="1701" y="7619"/>
                  </a:lnTo>
                  <a:lnTo>
                    <a:pt x="3810" y="7619"/>
                  </a:lnTo>
                  <a:lnTo>
                    <a:pt x="5918" y="7619"/>
                  </a:lnTo>
                  <a:lnTo>
                    <a:pt x="7620" y="5918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611" name="object 1611" descr=""/>
            <p:cNvSpPr/>
            <p:nvPr/>
          </p:nvSpPr>
          <p:spPr>
            <a:xfrm>
              <a:off x="6866496" y="522312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612" name="object 1612" descr=""/>
            <p:cNvSpPr/>
            <p:nvPr/>
          </p:nvSpPr>
          <p:spPr>
            <a:xfrm>
              <a:off x="6866496" y="522312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613" name="object 1613" descr=""/>
            <p:cNvSpPr/>
            <p:nvPr/>
          </p:nvSpPr>
          <p:spPr>
            <a:xfrm>
              <a:off x="6866496" y="523835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614" name="object 1614" descr=""/>
            <p:cNvSpPr/>
            <p:nvPr/>
          </p:nvSpPr>
          <p:spPr>
            <a:xfrm>
              <a:off x="6866496" y="523835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615" name="object 1615" descr=""/>
            <p:cNvSpPr/>
            <p:nvPr/>
          </p:nvSpPr>
          <p:spPr>
            <a:xfrm>
              <a:off x="6866496" y="525357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01" y="7620"/>
                  </a:lnTo>
                  <a:lnTo>
                    <a:pt x="5918" y="7620"/>
                  </a:lnTo>
                  <a:lnTo>
                    <a:pt x="7620" y="5918"/>
                  </a:lnTo>
                  <a:lnTo>
                    <a:pt x="7620" y="3810"/>
                  </a:lnTo>
                  <a:lnTo>
                    <a:pt x="7620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616" name="object 1616" descr=""/>
            <p:cNvSpPr/>
            <p:nvPr/>
          </p:nvSpPr>
          <p:spPr>
            <a:xfrm>
              <a:off x="6866496" y="525357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14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14"/>
                  </a:lnTo>
                  <a:lnTo>
                    <a:pt x="0" y="3810"/>
                  </a:lnTo>
                  <a:lnTo>
                    <a:pt x="0" y="5918"/>
                  </a:lnTo>
                  <a:lnTo>
                    <a:pt x="1701" y="7620"/>
                  </a:lnTo>
                  <a:lnTo>
                    <a:pt x="3810" y="7620"/>
                  </a:lnTo>
                  <a:lnTo>
                    <a:pt x="5918" y="7620"/>
                  </a:lnTo>
                  <a:lnTo>
                    <a:pt x="7620" y="5918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617" name="object 1617" descr=""/>
            <p:cNvSpPr/>
            <p:nvPr/>
          </p:nvSpPr>
          <p:spPr>
            <a:xfrm>
              <a:off x="6866496" y="526879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20"/>
                  </a:lnTo>
                  <a:lnTo>
                    <a:pt x="5918" y="7620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618" name="object 1618" descr=""/>
            <p:cNvSpPr/>
            <p:nvPr/>
          </p:nvSpPr>
          <p:spPr>
            <a:xfrm>
              <a:off x="6866496" y="526879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20"/>
                  </a:lnTo>
                  <a:lnTo>
                    <a:pt x="3810" y="7620"/>
                  </a:lnTo>
                  <a:lnTo>
                    <a:pt x="5918" y="7620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619" name="object 1619" descr=""/>
            <p:cNvSpPr/>
            <p:nvPr/>
          </p:nvSpPr>
          <p:spPr>
            <a:xfrm>
              <a:off x="6866496" y="528402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620" name="object 1620" descr=""/>
            <p:cNvSpPr/>
            <p:nvPr/>
          </p:nvSpPr>
          <p:spPr>
            <a:xfrm>
              <a:off x="6866496" y="528402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621" name="object 1621" descr=""/>
            <p:cNvSpPr/>
            <p:nvPr/>
          </p:nvSpPr>
          <p:spPr>
            <a:xfrm>
              <a:off x="6866496" y="529925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622" name="object 1622" descr=""/>
            <p:cNvSpPr/>
            <p:nvPr/>
          </p:nvSpPr>
          <p:spPr>
            <a:xfrm>
              <a:off x="6866496" y="529925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623" name="object 1623" descr=""/>
            <p:cNvSpPr/>
            <p:nvPr/>
          </p:nvSpPr>
          <p:spPr>
            <a:xfrm>
              <a:off x="6866496" y="531446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20"/>
                  </a:lnTo>
                  <a:lnTo>
                    <a:pt x="5918" y="7620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624" name="object 1624" descr=""/>
            <p:cNvSpPr/>
            <p:nvPr/>
          </p:nvSpPr>
          <p:spPr>
            <a:xfrm>
              <a:off x="6866496" y="531446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20"/>
                  </a:lnTo>
                  <a:lnTo>
                    <a:pt x="3810" y="7620"/>
                  </a:lnTo>
                  <a:lnTo>
                    <a:pt x="5918" y="7620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625" name="object 1625" descr=""/>
            <p:cNvSpPr/>
            <p:nvPr/>
          </p:nvSpPr>
          <p:spPr>
            <a:xfrm>
              <a:off x="6866496" y="532969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626" name="object 1626" descr=""/>
            <p:cNvSpPr/>
            <p:nvPr/>
          </p:nvSpPr>
          <p:spPr>
            <a:xfrm>
              <a:off x="6866496" y="532969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627" name="object 1627" descr=""/>
            <p:cNvSpPr/>
            <p:nvPr/>
          </p:nvSpPr>
          <p:spPr>
            <a:xfrm>
              <a:off x="6866496" y="534492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628" name="object 1628" descr=""/>
            <p:cNvSpPr/>
            <p:nvPr/>
          </p:nvSpPr>
          <p:spPr>
            <a:xfrm>
              <a:off x="6866496" y="534492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629" name="object 1629" descr=""/>
            <p:cNvSpPr/>
            <p:nvPr/>
          </p:nvSpPr>
          <p:spPr>
            <a:xfrm>
              <a:off x="6866496" y="536013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20"/>
                  </a:lnTo>
                  <a:lnTo>
                    <a:pt x="5918" y="7620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630" name="object 1630" descr=""/>
            <p:cNvSpPr/>
            <p:nvPr/>
          </p:nvSpPr>
          <p:spPr>
            <a:xfrm>
              <a:off x="6866496" y="536013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20"/>
                  </a:lnTo>
                  <a:lnTo>
                    <a:pt x="3810" y="7620"/>
                  </a:lnTo>
                  <a:lnTo>
                    <a:pt x="5918" y="7620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631" name="object 1631" descr=""/>
            <p:cNvSpPr/>
            <p:nvPr/>
          </p:nvSpPr>
          <p:spPr>
            <a:xfrm>
              <a:off x="6866496" y="537536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632" name="object 1632" descr=""/>
            <p:cNvSpPr/>
            <p:nvPr/>
          </p:nvSpPr>
          <p:spPr>
            <a:xfrm>
              <a:off x="6866496" y="537536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633" name="object 1633" descr=""/>
            <p:cNvSpPr/>
            <p:nvPr/>
          </p:nvSpPr>
          <p:spPr>
            <a:xfrm>
              <a:off x="6866496" y="539059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634" name="object 1634" descr=""/>
            <p:cNvSpPr/>
            <p:nvPr/>
          </p:nvSpPr>
          <p:spPr>
            <a:xfrm>
              <a:off x="6866496" y="539059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635" name="object 1635" descr=""/>
            <p:cNvSpPr/>
            <p:nvPr/>
          </p:nvSpPr>
          <p:spPr>
            <a:xfrm>
              <a:off x="6866496" y="540580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01" y="7620"/>
                  </a:lnTo>
                  <a:lnTo>
                    <a:pt x="5918" y="7620"/>
                  </a:lnTo>
                  <a:lnTo>
                    <a:pt x="7620" y="5918"/>
                  </a:lnTo>
                  <a:lnTo>
                    <a:pt x="7620" y="3810"/>
                  </a:lnTo>
                  <a:lnTo>
                    <a:pt x="7620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636" name="object 1636" descr=""/>
            <p:cNvSpPr/>
            <p:nvPr/>
          </p:nvSpPr>
          <p:spPr>
            <a:xfrm>
              <a:off x="6866496" y="540580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14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14"/>
                  </a:lnTo>
                  <a:lnTo>
                    <a:pt x="0" y="3810"/>
                  </a:lnTo>
                  <a:lnTo>
                    <a:pt x="0" y="5918"/>
                  </a:lnTo>
                  <a:lnTo>
                    <a:pt x="1701" y="7620"/>
                  </a:lnTo>
                  <a:lnTo>
                    <a:pt x="3810" y="7620"/>
                  </a:lnTo>
                  <a:lnTo>
                    <a:pt x="5918" y="7620"/>
                  </a:lnTo>
                  <a:lnTo>
                    <a:pt x="7620" y="5918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637" name="object 1637" descr=""/>
            <p:cNvSpPr/>
            <p:nvPr/>
          </p:nvSpPr>
          <p:spPr>
            <a:xfrm>
              <a:off x="6866496" y="542103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638" name="object 1638" descr=""/>
            <p:cNvSpPr/>
            <p:nvPr/>
          </p:nvSpPr>
          <p:spPr>
            <a:xfrm>
              <a:off x="6866496" y="542103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639" name="object 1639" descr=""/>
            <p:cNvSpPr/>
            <p:nvPr/>
          </p:nvSpPr>
          <p:spPr>
            <a:xfrm>
              <a:off x="6866496" y="543626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640" name="object 1640" descr=""/>
            <p:cNvSpPr/>
            <p:nvPr/>
          </p:nvSpPr>
          <p:spPr>
            <a:xfrm>
              <a:off x="6866496" y="543626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641" name="object 1641" descr=""/>
            <p:cNvSpPr/>
            <p:nvPr/>
          </p:nvSpPr>
          <p:spPr>
            <a:xfrm>
              <a:off x="6866496" y="545147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01" y="7620"/>
                  </a:lnTo>
                  <a:lnTo>
                    <a:pt x="5918" y="7620"/>
                  </a:lnTo>
                  <a:lnTo>
                    <a:pt x="7620" y="5918"/>
                  </a:lnTo>
                  <a:lnTo>
                    <a:pt x="7620" y="3810"/>
                  </a:lnTo>
                  <a:lnTo>
                    <a:pt x="7620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642" name="object 1642" descr=""/>
            <p:cNvSpPr/>
            <p:nvPr/>
          </p:nvSpPr>
          <p:spPr>
            <a:xfrm>
              <a:off x="6866496" y="545147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14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14"/>
                  </a:lnTo>
                  <a:lnTo>
                    <a:pt x="0" y="3810"/>
                  </a:lnTo>
                  <a:lnTo>
                    <a:pt x="0" y="5918"/>
                  </a:lnTo>
                  <a:lnTo>
                    <a:pt x="1701" y="7620"/>
                  </a:lnTo>
                  <a:lnTo>
                    <a:pt x="3810" y="7620"/>
                  </a:lnTo>
                  <a:lnTo>
                    <a:pt x="5918" y="7620"/>
                  </a:lnTo>
                  <a:lnTo>
                    <a:pt x="7620" y="5918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643" name="object 1643" descr=""/>
            <p:cNvSpPr/>
            <p:nvPr/>
          </p:nvSpPr>
          <p:spPr>
            <a:xfrm>
              <a:off x="6866496" y="546670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644" name="object 1644" descr=""/>
            <p:cNvSpPr/>
            <p:nvPr/>
          </p:nvSpPr>
          <p:spPr>
            <a:xfrm>
              <a:off x="6866496" y="546670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645" name="object 1645" descr=""/>
            <p:cNvSpPr/>
            <p:nvPr/>
          </p:nvSpPr>
          <p:spPr>
            <a:xfrm>
              <a:off x="6866496" y="548192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646" name="object 1646" descr=""/>
            <p:cNvSpPr/>
            <p:nvPr/>
          </p:nvSpPr>
          <p:spPr>
            <a:xfrm>
              <a:off x="6866496" y="548192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647" name="object 1647" descr=""/>
            <p:cNvSpPr/>
            <p:nvPr/>
          </p:nvSpPr>
          <p:spPr>
            <a:xfrm>
              <a:off x="6866496" y="549714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01" y="7620"/>
                  </a:lnTo>
                  <a:lnTo>
                    <a:pt x="5918" y="7620"/>
                  </a:lnTo>
                  <a:lnTo>
                    <a:pt x="7620" y="5918"/>
                  </a:lnTo>
                  <a:lnTo>
                    <a:pt x="7620" y="3810"/>
                  </a:lnTo>
                  <a:lnTo>
                    <a:pt x="7620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648" name="object 1648" descr=""/>
            <p:cNvSpPr/>
            <p:nvPr/>
          </p:nvSpPr>
          <p:spPr>
            <a:xfrm>
              <a:off x="6866496" y="549714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14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14"/>
                  </a:lnTo>
                  <a:lnTo>
                    <a:pt x="0" y="3810"/>
                  </a:lnTo>
                  <a:lnTo>
                    <a:pt x="0" y="5918"/>
                  </a:lnTo>
                  <a:lnTo>
                    <a:pt x="1701" y="7620"/>
                  </a:lnTo>
                  <a:lnTo>
                    <a:pt x="3810" y="7620"/>
                  </a:lnTo>
                  <a:lnTo>
                    <a:pt x="5918" y="7620"/>
                  </a:lnTo>
                  <a:lnTo>
                    <a:pt x="7620" y="5918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649" name="object 1649" descr=""/>
            <p:cNvSpPr/>
            <p:nvPr/>
          </p:nvSpPr>
          <p:spPr>
            <a:xfrm>
              <a:off x="6866496" y="551237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19"/>
                  </a:lnTo>
                  <a:lnTo>
                    <a:pt x="5918" y="7619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650" name="object 1650" descr=""/>
            <p:cNvSpPr/>
            <p:nvPr/>
          </p:nvSpPr>
          <p:spPr>
            <a:xfrm>
              <a:off x="6866496" y="551237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19"/>
                  </a:lnTo>
                  <a:lnTo>
                    <a:pt x="3810" y="7619"/>
                  </a:lnTo>
                  <a:lnTo>
                    <a:pt x="5918" y="7619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651" name="object 1651" descr=""/>
            <p:cNvSpPr/>
            <p:nvPr/>
          </p:nvSpPr>
          <p:spPr>
            <a:xfrm>
              <a:off x="6866496" y="552759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652" name="object 1652" descr=""/>
            <p:cNvSpPr/>
            <p:nvPr/>
          </p:nvSpPr>
          <p:spPr>
            <a:xfrm>
              <a:off x="6866496" y="552759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09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653" name="object 1653" descr=""/>
            <p:cNvSpPr/>
            <p:nvPr/>
          </p:nvSpPr>
          <p:spPr>
            <a:xfrm>
              <a:off x="6866496" y="554282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654" name="object 1654" descr=""/>
            <p:cNvSpPr/>
            <p:nvPr/>
          </p:nvSpPr>
          <p:spPr>
            <a:xfrm>
              <a:off x="6866496" y="554282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655" name="object 1655" descr=""/>
            <p:cNvSpPr/>
            <p:nvPr/>
          </p:nvSpPr>
          <p:spPr>
            <a:xfrm>
              <a:off x="6866496" y="555804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19"/>
                  </a:lnTo>
                  <a:lnTo>
                    <a:pt x="5918" y="7619"/>
                  </a:lnTo>
                  <a:lnTo>
                    <a:pt x="7620" y="5905"/>
                  </a:lnTo>
                  <a:lnTo>
                    <a:pt x="7620" y="3809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656" name="object 1656" descr=""/>
            <p:cNvSpPr/>
            <p:nvPr/>
          </p:nvSpPr>
          <p:spPr>
            <a:xfrm>
              <a:off x="6866496" y="555804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09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01" y="7619"/>
                  </a:lnTo>
                  <a:lnTo>
                    <a:pt x="3810" y="7619"/>
                  </a:lnTo>
                  <a:lnTo>
                    <a:pt x="5918" y="7619"/>
                  </a:lnTo>
                  <a:lnTo>
                    <a:pt x="7620" y="5905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657" name="object 1657" descr=""/>
            <p:cNvSpPr/>
            <p:nvPr/>
          </p:nvSpPr>
          <p:spPr>
            <a:xfrm>
              <a:off x="6866496" y="557326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658" name="object 1658" descr=""/>
            <p:cNvSpPr/>
            <p:nvPr/>
          </p:nvSpPr>
          <p:spPr>
            <a:xfrm>
              <a:off x="6866496" y="557326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659" name="object 1659" descr=""/>
            <p:cNvSpPr/>
            <p:nvPr/>
          </p:nvSpPr>
          <p:spPr>
            <a:xfrm>
              <a:off x="6866496" y="558849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660" name="object 1660" descr=""/>
            <p:cNvSpPr/>
            <p:nvPr/>
          </p:nvSpPr>
          <p:spPr>
            <a:xfrm>
              <a:off x="6866496" y="558849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661" name="object 1661" descr=""/>
            <p:cNvSpPr/>
            <p:nvPr/>
          </p:nvSpPr>
          <p:spPr>
            <a:xfrm>
              <a:off x="6866496" y="560370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14"/>
                  </a:lnTo>
                  <a:lnTo>
                    <a:pt x="0" y="5905"/>
                  </a:lnTo>
                  <a:lnTo>
                    <a:pt x="1701" y="7619"/>
                  </a:lnTo>
                  <a:lnTo>
                    <a:pt x="5918" y="7619"/>
                  </a:lnTo>
                  <a:lnTo>
                    <a:pt x="7620" y="5905"/>
                  </a:lnTo>
                  <a:lnTo>
                    <a:pt x="7620" y="3809"/>
                  </a:lnTo>
                  <a:lnTo>
                    <a:pt x="7620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662" name="object 1662" descr=""/>
            <p:cNvSpPr/>
            <p:nvPr/>
          </p:nvSpPr>
          <p:spPr>
            <a:xfrm>
              <a:off x="6866496" y="560370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09"/>
                  </a:moveTo>
                  <a:lnTo>
                    <a:pt x="7620" y="1714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14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01" y="7619"/>
                  </a:lnTo>
                  <a:lnTo>
                    <a:pt x="3810" y="7619"/>
                  </a:lnTo>
                  <a:lnTo>
                    <a:pt x="5918" y="7619"/>
                  </a:lnTo>
                  <a:lnTo>
                    <a:pt x="7620" y="5905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663" name="object 1663" descr=""/>
            <p:cNvSpPr/>
            <p:nvPr/>
          </p:nvSpPr>
          <p:spPr>
            <a:xfrm>
              <a:off x="6866496" y="561893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664" name="object 1664" descr=""/>
            <p:cNvSpPr/>
            <p:nvPr/>
          </p:nvSpPr>
          <p:spPr>
            <a:xfrm>
              <a:off x="6866496" y="561893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665" name="object 1665" descr=""/>
            <p:cNvSpPr/>
            <p:nvPr/>
          </p:nvSpPr>
          <p:spPr>
            <a:xfrm>
              <a:off x="6866496" y="563416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666" name="object 1666" descr=""/>
            <p:cNvSpPr/>
            <p:nvPr/>
          </p:nvSpPr>
          <p:spPr>
            <a:xfrm>
              <a:off x="6866496" y="563416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667" name="object 1667" descr=""/>
            <p:cNvSpPr/>
            <p:nvPr/>
          </p:nvSpPr>
          <p:spPr>
            <a:xfrm>
              <a:off x="6866496" y="564937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01" y="7619"/>
                  </a:lnTo>
                  <a:lnTo>
                    <a:pt x="5918" y="7619"/>
                  </a:lnTo>
                  <a:lnTo>
                    <a:pt x="7620" y="5918"/>
                  </a:lnTo>
                  <a:lnTo>
                    <a:pt x="7620" y="3809"/>
                  </a:lnTo>
                  <a:lnTo>
                    <a:pt x="7620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668" name="object 1668" descr=""/>
            <p:cNvSpPr/>
            <p:nvPr/>
          </p:nvSpPr>
          <p:spPr>
            <a:xfrm>
              <a:off x="6866496" y="564937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09"/>
                  </a:moveTo>
                  <a:lnTo>
                    <a:pt x="7620" y="1714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14"/>
                  </a:lnTo>
                  <a:lnTo>
                    <a:pt x="0" y="3809"/>
                  </a:lnTo>
                  <a:lnTo>
                    <a:pt x="0" y="5918"/>
                  </a:lnTo>
                  <a:lnTo>
                    <a:pt x="1701" y="7619"/>
                  </a:lnTo>
                  <a:lnTo>
                    <a:pt x="3810" y="7619"/>
                  </a:lnTo>
                  <a:lnTo>
                    <a:pt x="5918" y="7619"/>
                  </a:lnTo>
                  <a:lnTo>
                    <a:pt x="7620" y="5918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669" name="object 1669" descr=""/>
            <p:cNvSpPr/>
            <p:nvPr/>
          </p:nvSpPr>
          <p:spPr>
            <a:xfrm>
              <a:off x="6866496" y="566460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670" name="object 1670" descr=""/>
            <p:cNvSpPr/>
            <p:nvPr/>
          </p:nvSpPr>
          <p:spPr>
            <a:xfrm>
              <a:off x="6866496" y="566460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671" name="object 1671" descr=""/>
            <p:cNvSpPr/>
            <p:nvPr/>
          </p:nvSpPr>
          <p:spPr>
            <a:xfrm>
              <a:off x="6866496" y="567983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672" name="object 1672" descr=""/>
            <p:cNvSpPr/>
            <p:nvPr/>
          </p:nvSpPr>
          <p:spPr>
            <a:xfrm>
              <a:off x="6866496" y="567983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673" name="object 1673" descr=""/>
            <p:cNvSpPr/>
            <p:nvPr/>
          </p:nvSpPr>
          <p:spPr>
            <a:xfrm>
              <a:off x="6866496" y="569504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01" y="7620"/>
                  </a:lnTo>
                  <a:lnTo>
                    <a:pt x="5918" y="7620"/>
                  </a:lnTo>
                  <a:lnTo>
                    <a:pt x="7620" y="5918"/>
                  </a:lnTo>
                  <a:lnTo>
                    <a:pt x="7620" y="3810"/>
                  </a:lnTo>
                  <a:lnTo>
                    <a:pt x="7620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674" name="object 1674" descr=""/>
            <p:cNvSpPr/>
            <p:nvPr/>
          </p:nvSpPr>
          <p:spPr>
            <a:xfrm>
              <a:off x="6866496" y="569504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14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14"/>
                  </a:lnTo>
                  <a:lnTo>
                    <a:pt x="0" y="3810"/>
                  </a:lnTo>
                  <a:lnTo>
                    <a:pt x="0" y="5918"/>
                  </a:lnTo>
                  <a:lnTo>
                    <a:pt x="1701" y="7620"/>
                  </a:lnTo>
                  <a:lnTo>
                    <a:pt x="3810" y="7620"/>
                  </a:lnTo>
                  <a:lnTo>
                    <a:pt x="5918" y="7620"/>
                  </a:lnTo>
                  <a:lnTo>
                    <a:pt x="7620" y="5918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675" name="object 1675" descr=""/>
            <p:cNvSpPr/>
            <p:nvPr/>
          </p:nvSpPr>
          <p:spPr>
            <a:xfrm>
              <a:off x="6866496" y="571027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676" name="object 1676" descr=""/>
            <p:cNvSpPr/>
            <p:nvPr/>
          </p:nvSpPr>
          <p:spPr>
            <a:xfrm>
              <a:off x="6866496" y="571027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677" name="object 1677" descr=""/>
            <p:cNvSpPr/>
            <p:nvPr/>
          </p:nvSpPr>
          <p:spPr>
            <a:xfrm>
              <a:off x="6866496" y="572550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678" name="object 1678" descr=""/>
            <p:cNvSpPr/>
            <p:nvPr/>
          </p:nvSpPr>
          <p:spPr>
            <a:xfrm>
              <a:off x="6866496" y="572550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679" name="object 1679" descr=""/>
            <p:cNvSpPr/>
            <p:nvPr/>
          </p:nvSpPr>
          <p:spPr>
            <a:xfrm>
              <a:off x="6866496" y="574073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680" name="object 1680" descr=""/>
            <p:cNvSpPr/>
            <p:nvPr/>
          </p:nvSpPr>
          <p:spPr>
            <a:xfrm>
              <a:off x="6866496" y="574073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681" name="object 1681" descr=""/>
            <p:cNvSpPr/>
            <p:nvPr/>
          </p:nvSpPr>
          <p:spPr>
            <a:xfrm>
              <a:off x="6866496" y="575594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20"/>
                  </a:lnTo>
                  <a:lnTo>
                    <a:pt x="5918" y="7620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682" name="object 1682" descr=""/>
            <p:cNvSpPr/>
            <p:nvPr/>
          </p:nvSpPr>
          <p:spPr>
            <a:xfrm>
              <a:off x="6866496" y="575594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20"/>
                  </a:lnTo>
                  <a:lnTo>
                    <a:pt x="3810" y="7620"/>
                  </a:lnTo>
                  <a:lnTo>
                    <a:pt x="5918" y="7620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683" name="object 1683" descr=""/>
            <p:cNvSpPr/>
            <p:nvPr/>
          </p:nvSpPr>
          <p:spPr>
            <a:xfrm>
              <a:off x="6866496" y="577117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684" name="object 1684" descr=""/>
            <p:cNvSpPr/>
            <p:nvPr/>
          </p:nvSpPr>
          <p:spPr>
            <a:xfrm>
              <a:off x="6866496" y="577117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685" name="object 1685" descr=""/>
            <p:cNvSpPr/>
            <p:nvPr/>
          </p:nvSpPr>
          <p:spPr>
            <a:xfrm>
              <a:off x="6866496" y="578639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686" name="object 1686" descr=""/>
            <p:cNvSpPr/>
            <p:nvPr/>
          </p:nvSpPr>
          <p:spPr>
            <a:xfrm>
              <a:off x="6866496" y="578639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687" name="object 1687" descr=""/>
            <p:cNvSpPr/>
            <p:nvPr/>
          </p:nvSpPr>
          <p:spPr>
            <a:xfrm>
              <a:off x="6866496" y="580161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20"/>
                  </a:lnTo>
                  <a:lnTo>
                    <a:pt x="5918" y="7620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688" name="object 1688" descr=""/>
            <p:cNvSpPr/>
            <p:nvPr/>
          </p:nvSpPr>
          <p:spPr>
            <a:xfrm>
              <a:off x="6866496" y="580161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20"/>
                  </a:lnTo>
                  <a:lnTo>
                    <a:pt x="3810" y="7620"/>
                  </a:lnTo>
                  <a:lnTo>
                    <a:pt x="5918" y="7620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689" name="object 1689" descr=""/>
            <p:cNvSpPr/>
            <p:nvPr/>
          </p:nvSpPr>
          <p:spPr>
            <a:xfrm>
              <a:off x="6866496" y="581684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690" name="object 1690" descr=""/>
            <p:cNvSpPr/>
            <p:nvPr/>
          </p:nvSpPr>
          <p:spPr>
            <a:xfrm>
              <a:off x="6866496" y="581684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691" name="object 1691" descr=""/>
            <p:cNvSpPr/>
            <p:nvPr/>
          </p:nvSpPr>
          <p:spPr>
            <a:xfrm>
              <a:off x="6866496" y="583206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692" name="object 1692" descr=""/>
            <p:cNvSpPr/>
            <p:nvPr/>
          </p:nvSpPr>
          <p:spPr>
            <a:xfrm>
              <a:off x="6866496" y="583206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693" name="object 1693" descr=""/>
            <p:cNvSpPr/>
            <p:nvPr/>
          </p:nvSpPr>
          <p:spPr>
            <a:xfrm>
              <a:off x="6866496" y="584728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01" y="7620"/>
                  </a:lnTo>
                  <a:lnTo>
                    <a:pt x="5918" y="7620"/>
                  </a:lnTo>
                  <a:lnTo>
                    <a:pt x="7620" y="5918"/>
                  </a:lnTo>
                  <a:lnTo>
                    <a:pt x="7620" y="3810"/>
                  </a:lnTo>
                  <a:lnTo>
                    <a:pt x="7620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694" name="object 1694" descr=""/>
            <p:cNvSpPr/>
            <p:nvPr/>
          </p:nvSpPr>
          <p:spPr>
            <a:xfrm>
              <a:off x="6866496" y="584728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14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14"/>
                  </a:lnTo>
                  <a:lnTo>
                    <a:pt x="0" y="3810"/>
                  </a:lnTo>
                  <a:lnTo>
                    <a:pt x="0" y="5918"/>
                  </a:lnTo>
                  <a:lnTo>
                    <a:pt x="1701" y="7620"/>
                  </a:lnTo>
                  <a:lnTo>
                    <a:pt x="3810" y="7620"/>
                  </a:lnTo>
                  <a:lnTo>
                    <a:pt x="5918" y="7620"/>
                  </a:lnTo>
                  <a:lnTo>
                    <a:pt x="7620" y="5918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695" name="object 1695" descr=""/>
            <p:cNvSpPr/>
            <p:nvPr/>
          </p:nvSpPr>
          <p:spPr>
            <a:xfrm>
              <a:off x="6866496" y="586251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696" name="object 1696" descr=""/>
            <p:cNvSpPr/>
            <p:nvPr/>
          </p:nvSpPr>
          <p:spPr>
            <a:xfrm>
              <a:off x="6866496" y="586251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697" name="object 1697" descr=""/>
            <p:cNvSpPr/>
            <p:nvPr/>
          </p:nvSpPr>
          <p:spPr>
            <a:xfrm>
              <a:off x="6866496" y="587773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698" name="object 1698" descr=""/>
            <p:cNvSpPr/>
            <p:nvPr/>
          </p:nvSpPr>
          <p:spPr>
            <a:xfrm>
              <a:off x="6866496" y="587773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699" name="object 1699" descr=""/>
            <p:cNvSpPr/>
            <p:nvPr/>
          </p:nvSpPr>
          <p:spPr>
            <a:xfrm>
              <a:off x="6866496" y="589295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01" y="7620"/>
                  </a:lnTo>
                  <a:lnTo>
                    <a:pt x="5918" y="7620"/>
                  </a:lnTo>
                  <a:lnTo>
                    <a:pt x="7620" y="5918"/>
                  </a:lnTo>
                  <a:lnTo>
                    <a:pt x="7620" y="3810"/>
                  </a:lnTo>
                  <a:lnTo>
                    <a:pt x="7620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700" name="object 1700" descr=""/>
            <p:cNvSpPr/>
            <p:nvPr/>
          </p:nvSpPr>
          <p:spPr>
            <a:xfrm>
              <a:off x="6866496" y="589295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14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14"/>
                  </a:lnTo>
                  <a:lnTo>
                    <a:pt x="0" y="3810"/>
                  </a:lnTo>
                  <a:lnTo>
                    <a:pt x="0" y="5918"/>
                  </a:lnTo>
                  <a:lnTo>
                    <a:pt x="1701" y="7620"/>
                  </a:lnTo>
                  <a:lnTo>
                    <a:pt x="3810" y="7620"/>
                  </a:lnTo>
                  <a:lnTo>
                    <a:pt x="5918" y="7620"/>
                  </a:lnTo>
                  <a:lnTo>
                    <a:pt x="7620" y="5918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701" name="object 1701" descr=""/>
            <p:cNvSpPr/>
            <p:nvPr/>
          </p:nvSpPr>
          <p:spPr>
            <a:xfrm>
              <a:off x="6866496" y="590817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702" name="object 1702" descr=""/>
            <p:cNvSpPr/>
            <p:nvPr/>
          </p:nvSpPr>
          <p:spPr>
            <a:xfrm>
              <a:off x="6866496" y="590817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703" name="object 1703" descr=""/>
            <p:cNvSpPr/>
            <p:nvPr/>
          </p:nvSpPr>
          <p:spPr>
            <a:xfrm>
              <a:off x="6866496" y="592340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704" name="object 1704" descr=""/>
            <p:cNvSpPr/>
            <p:nvPr/>
          </p:nvSpPr>
          <p:spPr>
            <a:xfrm>
              <a:off x="6866496" y="592340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705" name="object 1705" descr=""/>
            <p:cNvSpPr/>
            <p:nvPr/>
          </p:nvSpPr>
          <p:spPr>
            <a:xfrm>
              <a:off x="6866496" y="593862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01" y="7620"/>
                  </a:lnTo>
                  <a:lnTo>
                    <a:pt x="5918" y="7620"/>
                  </a:lnTo>
                  <a:lnTo>
                    <a:pt x="7620" y="5918"/>
                  </a:lnTo>
                  <a:lnTo>
                    <a:pt x="7620" y="3810"/>
                  </a:lnTo>
                  <a:lnTo>
                    <a:pt x="7620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706" name="object 1706" descr=""/>
            <p:cNvSpPr/>
            <p:nvPr/>
          </p:nvSpPr>
          <p:spPr>
            <a:xfrm>
              <a:off x="6866496" y="593862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14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14"/>
                  </a:lnTo>
                  <a:lnTo>
                    <a:pt x="0" y="3810"/>
                  </a:lnTo>
                  <a:lnTo>
                    <a:pt x="0" y="5918"/>
                  </a:lnTo>
                  <a:lnTo>
                    <a:pt x="1701" y="7620"/>
                  </a:lnTo>
                  <a:lnTo>
                    <a:pt x="3810" y="7620"/>
                  </a:lnTo>
                  <a:lnTo>
                    <a:pt x="5918" y="7620"/>
                  </a:lnTo>
                  <a:lnTo>
                    <a:pt x="7620" y="5918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707" name="object 1707" descr=""/>
            <p:cNvSpPr/>
            <p:nvPr/>
          </p:nvSpPr>
          <p:spPr>
            <a:xfrm>
              <a:off x="6866496" y="595384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19"/>
                  </a:lnTo>
                  <a:lnTo>
                    <a:pt x="5918" y="7619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708" name="object 1708" descr=""/>
            <p:cNvSpPr/>
            <p:nvPr/>
          </p:nvSpPr>
          <p:spPr>
            <a:xfrm>
              <a:off x="6866496" y="595384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19"/>
                  </a:lnTo>
                  <a:lnTo>
                    <a:pt x="3810" y="7619"/>
                  </a:lnTo>
                  <a:lnTo>
                    <a:pt x="5918" y="7619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709" name="object 1709" descr=""/>
            <p:cNvSpPr/>
            <p:nvPr/>
          </p:nvSpPr>
          <p:spPr>
            <a:xfrm>
              <a:off x="6866496" y="596907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710" name="object 1710" descr=""/>
            <p:cNvSpPr/>
            <p:nvPr/>
          </p:nvSpPr>
          <p:spPr>
            <a:xfrm>
              <a:off x="6866496" y="596907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711" name="object 1711" descr=""/>
            <p:cNvSpPr/>
            <p:nvPr/>
          </p:nvSpPr>
          <p:spPr>
            <a:xfrm>
              <a:off x="6866496" y="598430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712" name="object 1712" descr=""/>
            <p:cNvSpPr/>
            <p:nvPr/>
          </p:nvSpPr>
          <p:spPr>
            <a:xfrm>
              <a:off x="6866496" y="598430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713" name="object 1713" descr=""/>
            <p:cNvSpPr/>
            <p:nvPr/>
          </p:nvSpPr>
          <p:spPr>
            <a:xfrm>
              <a:off x="6866496" y="599951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19"/>
                  </a:lnTo>
                  <a:lnTo>
                    <a:pt x="5918" y="7619"/>
                  </a:lnTo>
                  <a:lnTo>
                    <a:pt x="7620" y="5905"/>
                  </a:lnTo>
                  <a:lnTo>
                    <a:pt x="7620" y="3809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714" name="object 1714" descr=""/>
            <p:cNvSpPr/>
            <p:nvPr/>
          </p:nvSpPr>
          <p:spPr>
            <a:xfrm>
              <a:off x="6866496" y="599951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09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01" y="7619"/>
                  </a:lnTo>
                  <a:lnTo>
                    <a:pt x="3810" y="7619"/>
                  </a:lnTo>
                  <a:lnTo>
                    <a:pt x="5918" y="7619"/>
                  </a:lnTo>
                  <a:lnTo>
                    <a:pt x="7620" y="5905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715" name="object 1715" descr=""/>
            <p:cNvSpPr/>
            <p:nvPr/>
          </p:nvSpPr>
          <p:spPr>
            <a:xfrm>
              <a:off x="6866496" y="601474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716" name="object 1716" descr=""/>
            <p:cNvSpPr/>
            <p:nvPr/>
          </p:nvSpPr>
          <p:spPr>
            <a:xfrm>
              <a:off x="6866496" y="601474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717" name="object 1717" descr=""/>
            <p:cNvSpPr/>
            <p:nvPr/>
          </p:nvSpPr>
          <p:spPr>
            <a:xfrm>
              <a:off x="6866496" y="602997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718" name="object 1718" descr=""/>
            <p:cNvSpPr/>
            <p:nvPr/>
          </p:nvSpPr>
          <p:spPr>
            <a:xfrm>
              <a:off x="6866496" y="602997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719" name="object 1719" descr=""/>
            <p:cNvSpPr/>
            <p:nvPr/>
          </p:nvSpPr>
          <p:spPr>
            <a:xfrm>
              <a:off x="6866496" y="604518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19"/>
                  </a:lnTo>
                  <a:lnTo>
                    <a:pt x="5918" y="7619"/>
                  </a:lnTo>
                  <a:lnTo>
                    <a:pt x="7620" y="5905"/>
                  </a:lnTo>
                  <a:lnTo>
                    <a:pt x="7620" y="3809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720" name="object 1720" descr=""/>
            <p:cNvSpPr/>
            <p:nvPr/>
          </p:nvSpPr>
          <p:spPr>
            <a:xfrm>
              <a:off x="6866496" y="604518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09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01" y="7619"/>
                  </a:lnTo>
                  <a:lnTo>
                    <a:pt x="3810" y="7619"/>
                  </a:lnTo>
                  <a:lnTo>
                    <a:pt x="5918" y="7619"/>
                  </a:lnTo>
                  <a:lnTo>
                    <a:pt x="7620" y="5905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721" name="object 1721" descr=""/>
            <p:cNvSpPr/>
            <p:nvPr/>
          </p:nvSpPr>
          <p:spPr>
            <a:xfrm>
              <a:off x="6866496" y="606041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722" name="object 1722" descr=""/>
            <p:cNvSpPr/>
            <p:nvPr/>
          </p:nvSpPr>
          <p:spPr>
            <a:xfrm>
              <a:off x="6866496" y="606041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723" name="object 1723" descr=""/>
            <p:cNvSpPr/>
            <p:nvPr/>
          </p:nvSpPr>
          <p:spPr>
            <a:xfrm>
              <a:off x="6866496" y="607564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724" name="object 1724" descr=""/>
            <p:cNvSpPr/>
            <p:nvPr/>
          </p:nvSpPr>
          <p:spPr>
            <a:xfrm>
              <a:off x="6866496" y="607564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725" name="object 1725" descr=""/>
            <p:cNvSpPr/>
            <p:nvPr/>
          </p:nvSpPr>
          <p:spPr>
            <a:xfrm>
              <a:off x="6866496" y="609085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01" y="7619"/>
                  </a:lnTo>
                  <a:lnTo>
                    <a:pt x="5918" y="7619"/>
                  </a:lnTo>
                  <a:lnTo>
                    <a:pt x="7620" y="5918"/>
                  </a:lnTo>
                  <a:lnTo>
                    <a:pt x="7620" y="3809"/>
                  </a:lnTo>
                  <a:lnTo>
                    <a:pt x="7620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726" name="object 1726" descr=""/>
            <p:cNvSpPr/>
            <p:nvPr/>
          </p:nvSpPr>
          <p:spPr>
            <a:xfrm>
              <a:off x="6866496" y="609085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09"/>
                  </a:moveTo>
                  <a:lnTo>
                    <a:pt x="7620" y="1714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14"/>
                  </a:lnTo>
                  <a:lnTo>
                    <a:pt x="0" y="3809"/>
                  </a:lnTo>
                  <a:lnTo>
                    <a:pt x="0" y="5918"/>
                  </a:lnTo>
                  <a:lnTo>
                    <a:pt x="1701" y="7619"/>
                  </a:lnTo>
                  <a:lnTo>
                    <a:pt x="3810" y="7619"/>
                  </a:lnTo>
                  <a:lnTo>
                    <a:pt x="5918" y="7619"/>
                  </a:lnTo>
                  <a:lnTo>
                    <a:pt x="7620" y="5918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727" name="object 1727" descr=""/>
            <p:cNvSpPr/>
            <p:nvPr/>
          </p:nvSpPr>
          <p:spPr>
            <a:xfrm>
              <a:off x="6866496" y="610608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728" name="object 1728" descr=""/>
            <p:cNvSpPr/>
            <p:nvPr/>
          </p:nvSpPr>
          <p:spPr>
            <a:xfrm>
              <a:off x="6866496" y="610608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729" name="object 1729" descr=""/>
            <p:cNvSpPr/>
            <p:nvPr/>
          </p:nvSpPr>
          <p:spPr>
            <a:xfrm>
              <a:off x="6866496" y="612131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730" name="object 1730" descr=""/>
            <p:cNvSpPr/>
            <p:nvPr/>
          </p:nvSpPr>
          <p:spPr>
            <a:xfrm>
              <a:off x="6866496" y="612131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731" name="object 1731" descr=""/>
            <p:cNvSpPr/>
            <p:nvPr/>
          </p:nvSpPr>
          <p:spPr>
            <a:xfrm>
              <a:off x="6866496" y="613652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01" y="7620"/>
                  </a:lnTo>
                  <a:lnTo>
                    <a:pt x="5918" y="7620"/>
                  </a:lnTo>
                  <a:lnTo>
                    <a:pt x="7620" y="5918"/>
                  </a:lnTo>
                  <a:lnTo>
                    <a:pt x="7620" y="3810"/>
                  </a:lnTo>
                  <a:lnTo>
                    <a:pt x="7620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732" name="object 1732" descr=""/>
            <p:cNvSpPr/>
            <p:nvPr/>
          </p:nvSpPr>
          <p:spPr>
            <a:xfrm>
              <a:off x="6866496" y="613652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14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14"/>
                  </a:lnTo>
                  <a:lnTo>
                    <a:pt x="0" y="3810"/>
                  </a:lnTo>
                  <a:lnTo>
                    <a:pt x="0" y="5918"/>
                  </a:lnTo>
                  <a:lnTo>
                    <a:pt x="1701" y="7620"/>
                  </a:lnTo>
                  <a:lnTo>
                    <a:pt x="3810" y="7620"/>
                  </a:lnTo>
                  <a:lnTo>
                    <a:pt x="5918" y="7620"/>
                  </a:lnTo>
                  <a:lnTo>
                    <a:pt x="7620" y="5918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733" name="object 1733" descr=""/>
            <p:cNvSpPr/>
            <p:nvPr/>
          </p:nvSpPr>
          <p:spPr>
            <a:xfrm>
              <a:off x="6866496" y="615175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734" name="object 1734" descr=""/>
            <p:cNvSpPr/>
            <p:nvPr/>
          </p:nvSpPr>
          <p:spPr>
            <a:xfrm>
              <a:off x="6866496" y="615175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735" name="object 1735" descr=""/>
            <p:cNvSpPr/>
            <p:nvPr/>
          </p:nvSpPr>
          <p:spPr>
            <a:xfrm>
              <a:off x="6866496" y="616698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736" name="object 1736" descr=""/>
            <p:cNvSpPr/>
            <p:nvPr/>
          </p:nvSpPr>
          <p:spPr>
            <a:xfrm>
              <a:off x="6866496" y="616698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737" name="object 1737" descr=""/>
            <p:cNvSpPr/>
            <p:nvPr/>
          </p:nvSpPr>
          <p:spPr>
            <a:xfrm>
              <a:off x="6866496" y="618220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738" name="object 1738" descr=""/>
            <p:cNvSpPr/>
            <p:nvPr/>
          </p:nvSpPr>
          <p:spPr>
            <a:xfrm>
              <a:off x="6866496" y="618220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739" name="object 1739" descr=""/>
            <p:cNvSpPr/>
            <p:nvPr/>
          </p:nvSpPr>
          <p:spPr>
            <a:xfrm>
              <a:off x="6866496" y="619742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20"/>
                  </a:lnTo>
                  <a:lnTo>
                    <a:pt x="5918" y="7620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740" name="object 1740" descr=""/>
            <p:cNvSpPr/>
            <p:nvPr/>
          </p:nvSpPr>
          <p:spPr>
            <a:xfrm>
              <a:off x="6866496" y="619742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20"/>
                  </a:lnTo>
                  <a:lnTo>
                    <a:pt x="3810" y="7620"/>
                  </a:lnTo>
                  <a:lnTo>
                    <a:pt x="5918" y="7620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741" name="object 1741" descr=""/>
            <p:cNvSpPr/>
            <p:nvPr/>
          </p:nvSpPr>
          <p:spPr>
            <a:xfrm>
              <a:off x="6866496" y="621264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742" name="object 1742" descr=""/>
            <p:cNvSpPr/>
            <p:nvPr/>
          </p:nvSpPr>
          <p:spPr>
            <a:xfrm>
              <a:off x="6866496" y="621264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743" name="object 1743" descr=""/>
            <p:cNvSpPr/>
            <p:nvPr/>
          </p:nvSpPr>
          <p:spPr>
            <a:xfrm>
              <a:off x="6866496" y="622787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744" name="object 1744" descr=""/>
            <p:cNvSpPr/>
            <p:nvPr/>
          </p:nvSpPr>
          <p:spPr>
            <a:xfrm>
              <a:off x="6866496" y="622787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745" name="object 1745" descr=""/>
            <p:cNvSpPr/>
            <p:nvPr/>
          </p:nvSpPr>
          <p:spPr>
            <a:xfrm>
              <a:off x="6866496" y="624309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20"/>
                  </a:lnTo>
                  <a:lnTo>
                    <a:pt x="5918" y="7620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746" name="object 1746" descr=""/>
            <p:cNvSpPr/>
            <p:nvPr/>
          </p:nvSpPr>
          <p:spPr>
            <a:xfrm>
              <a:off x="6866496" y="624309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20"/>
                  </a:lnTo>
                  <a:lnTo>
                    <a:pt x="3810" y="7620"/>
                  </a:lnTo>
                  <a:lnTo>
                    <a:pt x="5918" y="7620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747" name="object 1747" descr=""/>
            <p:cNvSpPr/>
            <p:nvPr/>
          </p:nvSpPr>
          <p:spPr>
            <a:xfrm>
              <a:off x="6866496" y="625831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748" name="object 1748" descr=""/>
            <p:cNvSpPr/>
            <p:nvPr/>
          </p:nvSpPr>
          <p:spPr>
            <a:xfrm>
              <a:off x="6866496" y="625831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749" name="object 1749" descr=""/>
            <p:cNvSpPr/>
            <p:nvPr/>
          </p:nvSpPr>
          <p:spPr>
            <a:xfrm>
              <a:off x="6866496" y="627354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750" name="object 1750" descr=""/>
            <p:cNvSpPr/>
            <p:nvPr/>
          </p:nvSpPr>
          <p:spPr>
            <a:xfrm>
              <a:off x="6866496" y="627354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751" name="object 1751" descr=""/>
            <p:cNvSpPr/>
            <p:nvPr/>
          </p:nvSpPr>
          <p:spPr>
            <a:xfrm>
              <a:off x="6866496" y="628876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18"/>
                  </a:lnTo>
                  <a:lnTo>
                    <a:pt x="1701" y="7620"/>
                  </a:lnTo>
                  <a:lnTo>
                    <a:pt x="5918" y="7620"/>
                  </a:lnTo>
                  <a:lnTo>
                    <a:pt x="7620" y="5918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752" name="object 1752" descr=""/>
            <p:cNvSpPr/>
            <p:nvPr/>
          </p:nvSpPr>
          <p:spPr>
            <a:xfrm>
              <a:off x="6866496" y="628876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18"/>
                  </a:lnTo>
                  <a:lnTo>
                    <a:pt x="1701" y="7620"/>
                  </a:lnTo>
                  <a:lnTo>
                    <a:pt x="3810" y="7620"/>
                  </a:lnTo>
                  <a:lnTo>
                    <a:pt x="5918" y="7620"/>
                  </a:lnTo>
                  <a:lnTo>
                    <a:pt x="7620" y="5918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753" name="object 1753" descr=""/>
            <p:cNvSpPr/>
            <p:nvPr/>
          </p:nvSpPr>
          <p:spPr>
            <a:xfrm>
              <a:off x="6866496" y="630398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754" name="object 1754" descr=""/>
            <p:cNvSpPr/>
            <p:nvPr/>
          </p:nvSpPr>
          <p:spPr>
            <a:xfrm>
              <a:off x="6866496" y="630398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755" name="object 1755" descr=""/>
            <p:cNvSpPr/>
            <p:nvPr/>
          </p:nvSpPr>
          <p:spPr>
            <a:xfrm>
              <a:off x="6866496" y="631921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756" name="object 1756" descr=""/>
            <p:cNvSpPr/>
            <p:nvPr/>
          </p:nvSpPr>
          <p:spPr>
            <a:xfrm>
              <a:off x="6866496" y="631921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757" name="object 1757" descr=""/>
            <p:cNvSpPr/>
            <p:nvPr/>
          </p:nvSpPr>
          <p:spPr>
            <a:xfrm>
              <a:off x="6866496" y="633442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01" y="7620"/>
                  </a:lnTo>
                  <a:lnTo>
                    <a:pt x="5918" y="7620"/>
                  </a:lnTo>
                  <a:lnTo>
                    <a:pt x="7620" y="5918"/>
                  </a:lnTo>
                  <a:lnTo>
                    <a:pt x="7620" y="3810"/>
                  </a:lnTo>
                  <a:lnTo>
                    <a:pt x="7620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758" name="object 1758" descr=""/>
            <p:cNvSpPr/>
            <p:nvPr/>
          </p:nvSpPr>
          <p:spPr>
            <a:xfrm>
              <a:off x="6866496" y="633442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14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14"/>
                  </a:lnTo>
                  <a:lnTo>
                    <a:pt x="0" y="3810"/>
                  </a:lnTo>
                  <a:lnTo>
                    <a:pt x="0" y="5918"/>
                  </a:lnTo>
                  <a:lnTo>
                    <a:pt x="1701" y="7620"/>
                  </a:lnTo>
                  <a:lnTo>
                    <a:pt x="3810" y="7620"/>
                  </a:lnTo>
                  <a:lnTo>
                    <a:pt x="5918" y="7620"/>
                  </a:lnTo>
                  <a:lnTo>
                    <a:pt x="7620" y="5918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759" name="object 1759" descr=""/>
            <p:cNvSpPr/>
            <p:nvPr/>
          </p:nvSpPr>
          <p:spPr>
            <a:xfrm>
              <a:off x="6866496" y="634965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760" name="object 1760" descr=""/>
            <p:cNvSpPr/>
            <p:nvPr/>
          </p:nvSpPr>
          <p:spPr>
            <a:xfrm>
              <a:off x="6866496" y="634965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761" name="object 1761" descr=""/>
            <p:cNvSpPr/>
            <p:nvPr/>
          </p:nvSpPr>
          <p:spPr>
            <a:xfrm>
              <a:off x="6866496" y="636488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762" name="object 1762" descr=""/>
            <p:cNvSpPr/>
            <p:nvPr/>
          </p:nvSpPr>
          <p:spPr>
            <a:xfrm>
              <a:off x="6866496" y="636488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763" name="object 1763" descr=""/>
            <p:cNvSpPr/>
            <p:nvPr/>
          </p:nvSpPr>
          <p:spPr>
            <a:xfrm>
              <a:off x="6866496" y="638009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01" y="7620"/>
                  </a:lnTo>
                  <a:lnTo>
                    <a:pt x="5918" y="7620"/>
                  </a:lnTo>
                  <a:lnTo>
                    <a:pt x="7620" y="5918"/>
                  </a:lnTo>
                  <a:lnTo>
                    <a:pt x="7620" y="3810"/>
                  </a:lnTo>
                  <a:lnTo>
                    <a:pt x="7620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764" name="object 1764" descr=""/>
            <p:cNvSpPr/>
            <p:nvPr/>
          </p:nvSpPr>
          <p:spPr>
            <a:xfrm>
              <a:off x="6866496" y="638009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14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14"/>
                  </a:lnTo>
                  <a:lnTo>
                    <a:pt x="0" y="3810"/>
                  </a:lnTo>
                  <a:lnTo>
                    <a:pt x="0" y="5918"/>
                  </a:lnTo>
                  <a:lnTo>
                    <a:pt x="1701" y="7620"/>
                  </a:lnTo>
                  <a:lnTo>
                    <a:pt x="3810" y="7620"/>
                  </a:lnTo>
                  <a:lnTo>
                    <a:pt x="5918" y="7620"/>
                  </a:lnTo>
                  <a:lnTo>
                    <a:pt x="7620" y="5918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765" name="object 1765" descr=""/>
            <p:cNvSpPr/>
            <p:nvPr/>
          </p:nvSpPr>
          <p:spPr>
            <a:xfrm>
              <a:off x="6866496" y="639532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766" name="object 1766" descr=""/>
            <p:cNvSpPr/>
            <p:nvPr/>
          </p:nvSpPr>
          <p:spPr>
            <a:xfrm>
              <a:off x="6866496" y="639532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767" name="object 1767" descr=""/>
            <p:cNvSpPr/>
            <p:nvPr/>
          </p:nvSpPr>
          <p:spPr>
            <a:xfrm>
              <a:off x="6866496" y="641055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768" name="object 1768" descr=""/>
            <p:cNvSpPr/>
            <p:nvPr/>
          </p:nvSpPr>
          <p:spPr>
            <a:xfrm>
              <a:off x="6866496" y="641055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769" name="object 1769" descr=""/>
            <p:cNvSpPr/>
            <p:nvPr/>
          </p:nvSpPr>
          <p:spPr>
            <a:xfrm>
              <a:off x="6866496" y="642578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770" name="object 1770" descr=""/>
            <p:cNvSpPr/>
            <p:nvPr/>
          </p:nvSpPr>
          <p:spPr>
            <a:xfrm>
              <a:off x="6866496" y="642578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771" name="object 1771" descr=""/>
            <p:cNvSpPr/>
            <p:nvPr/>
          </p:nvSpPr>
          <p:spPr>
            <a:xfrm>
              <a:off x="6866496" y="644099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19"/>
                  </a:lnTo>
                  <a:lnTo>
                    <a:pt x="5918" y="7619"/>
                  </a:lnTo>
                  <a:lnTo>
                    <a:pt x="7620" y="5905"/>
                  </a:lnTo>
                  <a:lnTo>
                    <a:pt x="7620" y="3809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772" name="object 1772" descr=""/>
            <p:cNvSpPr/>
            <p:nvPr/>
          </p:nvSpPr>
          <p:spPr>
            <a:xfrm>
              <a:off x="6866496" y="644099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09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01" y="7619"/>
                  </a:lnTo>
                  <a:lnTo>
                    <a:pt x="3810" y="7619"/>
                  </a:lnTo>
                  <a:lnTo>
                    <a:pt x="5918" y="7619"/>
                  </a:lnTo>
                  <a:lnTo>
                    <a:pt x="7620" y="5905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773" name="object 1773" descr=""/>
            <p:cNvSpPr/>
            <p:nvPr/>
          </p:nvSpPr>
          <p:spPr>
            <a:xfrm>
              <a:off x="6866496" y="645622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774" name="object 1774" descr=""/>
            <p:cNvSpPr/>
            <p:nvPr/>
          </p:nvSpPr>
          <p:spPr>
            <a:xfrm>
              <a:off x="6866496" y="645622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775" name="object 1775" descr=""/>
            <p:cNvSpPr/>
            <p:nvPr/>
          </p:nvSpPr>
          <p:spPr>
            <a:xfrm>
              <a:off x="6866496" y="647145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776" name="object 1776" descr=""/>
            <p:cNvSpPr/>
            <p:nvPr/>
          </p:nvSpPr>
          <p:spPr>
            <a:xfrm>
              <a:off x="6866496" y="647145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777" name="object 1777" descr=""/>
            <p:cNvSpPr/>
            <p:nvPr/>
          </p:nvSpPr>
          <p:spPr>
            <a:xfrm>
              <a:off x="6866496" y="648666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19"/>
                  </a:lnTo>
                  <a:lnTo>
                    <a:pt x="5918" y="7619"/>
                  </a:lnTo>
                  <a:lnTo>
                    <a:pt x="7620" y="5905"/>
                  </a:lnTo>
                  <a:lnTo>
                    <a:pt x="7620" y="3809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778" name="object 1778" descr=""/>
            <p:cNvSpPr/>
            <p:nvPr/>
          </p:nvSpPr>
          <p:spPr>
            <a:xfrm>
              <a:off x="6866496" y="648666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09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01" y="7619"/>
                  </a:lnTo>
                  <a:lnTo>
                    <a:pt x="3810" y="7619"/>
                  </a:lnTo>
                  <a:lnTo>
                    <a:pt x="5918" y="7619"/>
                  </a:lnTo>
                  <a:lnTo>
                    <a:pt x="7620" y="5905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779" name="object 1779" descr=""/>
            <p:cNvSpPr/>
            <p:nvPr/>
          </p:nvSpPr>
          <p:spPr>
            <a:xfrm>
              <a:off x="6866496" y="650189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780" name="object 1780" descr=""/>
            <p:cNvSpPr/>
            <p:nvPr/>
          </p:nvSpPr>
          <p:spPr>
            <a:xfrm>
              <a:off x="6866496" y="650189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781" name="object 1781" descr=""/>
            <p:cNvSpPr/>
            <p:nvPr/>
          </p:nvSpPr>
          <p:spPr>
            <a:xfrm>
              <a:off x="6866496" y="651711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782" name="object 1782" descr=""/>
            <p:cNvSpPr/>
            <p:nvPr/>
          </p:nvSpPr>
          <p:spPr>
            <a:xfrm>
              <a:off x="6866496" y="651711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783" name="object 1783" descr=""/>
            <p:cNvSpPr/>
            <p:nvPr/>
          </p:nvSpPr>
          <p:spPr>
            <a:xfrm>
              <a:off x="6866496" y="653233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01" y="7620"/>
                  </a:lnTo>
                  <a:lnTo>
                    <a:pt x="5918" y="7620"/>
                  </a:lnTo>
                  <a:lnTo>
                    <a:pt x="7620" y="5918"/>
                  </a:lnTo>
                  <a:lnTo>
                    <a:pt x="7620" y="3810"/>
                  </a:lnTo>
                  <a:lnTo>
                    <a:pt x="7620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784" name="object 1784" descr=""/>
            <p:cNvSpPr/>
            <p:nvPr/>
          </p:nvSpPr>
          <p:spPr>
            <a:xfrm>
              <a:off x="6866496" y="653233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14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14"/>
                  </a:lnTo>
                  <a:lnTo>
                    <a:pt x="0" y="3810"/>
                  </a:lnTo>
                  <a:lnTo>
                    <a:pt x="0" y="5918"/>
                  </a:lnTo>
                  <a:lnTo>
                    <a:pt x="1701" y="7620"/>
                  </a:lnTo>
                  <a:lnTo>
                    <a:pt x="3810" y="7620"/>
                  </a:lnTo>
                  <a:lnTo>
                    <a:pt x="5918" y="7620"/>
                  </a:lnTo>
                  <a:lnTo>
                    <a:pt x="7620" y="5918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785" name="object 1785" descr=""/>
            <p:cNvSpPr/>
            <p:nvPr/>
          </p:nvSpPr>
          <p:spPr>
            <a:xfrm>
              <a:off x="6866496" y="654756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786" name="object 1786" descr=""/>
            <p:cNvSpPr/>
            <p:nvPr/>
          </p:nvSpPr>
          <p:spPr>
            <a:xfrm>
              <a:off x="6866496" y="654756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09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787" name="object 1787" descr=""/>
            <p:cNvSpPr/>
            <p:nvPr/>
          </p:nvSpPr>
          <p:spPr>
            <a:xfrm>
              <a:off x="6866496" y="656278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788" name="object 1788" descr=""/>
            <p:cNvSpPr/>
            <p:nvPr/>
          </p:nvSpPr>
          <p:spPr>
            <a:xfrm>
              <a:off x="6866496" y="656278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789" name="object 1789" descr=""/>
            <p:cNvSpPr/>
            <p:nvPr/>
          </p:nvSpPr>
          <p:spPr>
            <a:xfrm>
              <a:off x="6866496" y="657800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01" y="7620"/>
                  </a:lnTo>
                  <a:lnTo>
                    <a:pt x="5918" y="7620"/>
                  </a:lnTo>
                  <a:lnTo>
                    <a:pt x="7620" y="5918"/>
                  </a:lnTo>
                  <a:lnTo>
                    <a:pt x="7620" y="3810"/>
                  </a:lnTo>
                  <a:lnTo>
                    <a:pt x="7620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790" name="object 1790" descr=""/>
            <p:cNvSpPr/>
            <p:nvPr/>
          </p:nvSpPr>
          <p:spPr>
            <a:xfrm>
              <a:off x="6866496" y="657800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14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14"/>
                  </a:lnTo>
                  <a:lnTo>
                    <a:pt x="0" y="3810"/>
                  </a:lnTo>
                  <a:lnTo>
                    <a:pt x="0" y="5918"/>
                  </a:lnTo>
                  <a:lnTo>
                    <a:pt x="1701" y="7620"/>
                  </a:lnTo>
                  <a:lnTo>
                    <a:pt x="3810" y="7620"/>
                  </a:lnTo>
                  <a:lnTo>
                    <a:pt x="5918" y="7620"/>
                  </a:lnTo>
                  <a:lnTo>
                    <a:pt x="7620" y="5918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791" name="object 1791" descr=""/>
            <p:cNvSpPr/>
            <p:nvPr/>
          </p:nvSpPr>
          <p:spPr>
            <a:xfrm>
              <a:off x="6866496" y="659323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792" name="object 1792" descr=""/>
            <p:cNvSpPr/>
            <p:nvPr/>
          </p:nvSpPr>
          <p:spPr>
            <a:xfrm>
              <a:off x="6866496" y="659323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09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793" name="object 1793" descr=""/>
            <p:cNvSpPr/>
            <p:nvPr/>
          </p:nvSpPr>
          <p:spPr>
            <a:xfrm>
              <a:off x="6866496" y="660845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794" name="object 1794" descr=""/>
            <p:cNvSpPr/>
            <p:nvPr/>
          </p:nvSpPr>
          <p:spPr>
            <a:xfrm>
              <a:off x="6866496" y="660845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795" name="object 1795" descr=""/>
            <p:cNvSpPr/>
            <p:nvPr/>
          </p:nvSpPr>
          <p:spPr>
            <a:xfrm>
              <a:off x="6866496" y="662367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01" y="7620"/>
                  </a:lnTo>
                  <a:lnTo>
                    <a:pt x="5918" y="7620"/>
                  </a:lnTo>
                  <a:lnTo>
                    <a:pt x="7620" y="5918"/>
                  </a:lnTo>
                  <a:lnTo>
                    <a:pt x="7620" y="3810"/>
                  </a:lnTo>
                  <a:lnTo>
                    <a:pt x="7620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796" name="object 1796" descr=""/>
            <p:cNvSpPr/>
            <p:nvPr/>
          </p:nvSpPr>
          <p:spPr>
            <a:xfrm>
              <a:off x="6866496" y="662367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14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14"/>
                  </a:lnTo>
                  <a:lnTo>
                    <a:pt x="0" y="3810"/>
                  </a:lnTo>
                  <a:lnTo>
                    <a:pt x="0" y="5918"/>
                  </a:lnTo>
                  <a:lnTo>
                    <a:pt x="1701" y="7620"/>
                  </a:lnTo>
                  <a:lnTo>
                    <a:pt x="3810" y="7620"/>
                  </a:lnTo>
                  <a:lnTo>
                    <a:pt x="5918" y="7620"/>
                  </a:lnTo>
                  <a:lnTo>
                    <a:pt x="7620" y="5918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797" name="object 1797" descr=""/>
            <p:cNvSpPr/>
            <p:nvPr/>
          </p:nvSpPr>
          <p:spPr>
            <a:xfrm>
              <a:off x="6866496" y="663889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19"/>
                  </a:lnTo>
                  <a:lnTo>
                    <a:pt x="5918" y="7619"/>
                  </a:lnTo>
                  <a:lnTo>
                    <a:pt x="7620" y="5905"/>
                  </a:lnTo>
                  <a:lnTo>
                    <a:pt x="7620" y="3809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798" name="object 1798" descr=""/>
            <p:cNvSpPr/>
            <p:nvPr/>
          </p:nvSpPr>
          <p:spPr>
            <a:xfrm>
              <a:off x="6866496" y="663889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09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01" y="7619"/>
                  </a:lnTo>
                  <a:lnTo>
                    <a:pt x="3810" y="7619"/>
                  </a:lnTo>
                  <a:lnTo>
                    <a:pt x="5918" y="7619"/>
                  </a:lnTo>
                  <a:lnTo>
                    <a:pt x="7620" y="5905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799" name="object 1799" descr=""/>
            <p:cNvSpPr/>
            <p:nvPr/>
          </p:nvSpPr>
          <p:spPr>
            <a:xfrm>
              <a:off x="6866496" y="665412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800" name="object 1800" descr=""/>
            <p:cNvSpPr/>
            <p:nvPr/>
          </p:nvSpPr>
          <p:spPr>
            <a:xfrm>
              <a:off x="6866496" y="665412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801" name="object 1801" descr=""/>
            <p:cNvSpPr/>
            <p:nvPr/>
          </p:nvSpPr>
          <p:spPr>
            <a:xfrm>
              <a:off x="6866496" y="666935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802" name="object 1802" descr=""/>
            <p:cNvSpPr/>
            <p:nvPr/>
          </p:nvSpPr>
          <p:spPr>
            <a:xfrm>
              <a:off x="6866496" y="666935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803" name="object 1803" descr=""/>
            <p:cNvSpPr/>
            <p:nvPr/>
          </p:nvSpPr>
          <p:spPr>
            <a:xfrm>
              <a:off x="6866496" y="668456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19"/>
                  </a:lnTo>
                  <a:lnTo>
                    <a:pt x="5918" y="7619"/>
                  </a:lnTo>
                  <a:lnTo>
                    <a:pt x="7620" y="5905"/>
                  </a:lnTo>
                  <a:lnTo>
                    <a:pt x="7620" y="3809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804" name="object 1804" descr=""/>
            <p:cNvSpPr/>
            <p:nvPr/>
          </p:nvSpPr>
          <p:spPr>
            <a:xfrm>
              <a:off x="6866496" y="668456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09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01" y="7619"/>
                  </a:lnTo>
                  <a:lnTo>
                    <a:pt x="3810" y="7619"/>
                  </a:lnTo>
                  <a:lnTo>
                    <a:pt x="5918" y="7619"/>
                  </a:lnTo>
                  <a:lnTo>
                    <a:pt x="7620" y="5905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805" name="object 1805" descr=""/>
            <p:cNvSpPr/>
            <p:nvPr/>
          </p:nvSpPr>
          <p:spPr>
            <a:xfrm>
              <a:off x="6866496" y="669979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806" name="object 1806" descr=""/>
            <p:cNvSpPr/>
            <p:nvPr/>
          </p:nvSpPr>
          <p:spPr>
            <a:xfrm>
              <a:off x="6866496" y="669979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807" name="object 1807" descr=""/>
            <p:cNvSpPr/>
            <p:nvPr/>
          </p:nvSpPr>
          <p:spPr>
            <a:xfrm>
              <a:off x="6866496" y="671502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808" name="object 1808" descr=""/>
            <p:cNvSpPr/>
            <p:nvPr/>
          </p:nvSpPr>
          <p:spPr>
            <a:xfrm>
              <a:off x="6866496" y="671502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809" name="object 1809" descr=""/>
            <p:cNvSpPr/>
            <p:nvPr/>
          </p:nvSpPr>
          <p:spPr>
            <a:xfrm>
              <a:off x="6866496" y="673023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18"/>
                  </a:lnTo>
                  <a:lnTo>
                    <a:pt x="1701" y="7619"/>
                  </a:lnTo>
                  <a:lnTo>
                    <a:pt x="5918" y="7619"/>
                  </a:lnTo>
                  <a:lnTo>
                    <a:pt x="7620" y="5918"/>
                  </a:lnTo>
                  <a:lnTo>
                    <a:pt x="7620" y="3809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810" name="object 1810" descr=""/>
            <p:cNvSpPr/>
            <p:nvPr/>
          </p:nvSpPr>
          <p:spPr>
            <a:xfrm>
              <a:off x="6866496" y="673023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09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18"/>
                  </a:lnTo>
                  <a:lnTo>
                    <a:pt x="1701" y="7619"/>
                  </a:lnTo>
                  <a:lnTo>
                    <a:pt x="3810" y="7619"/>
                  </a:lnTo>
                  <a:lnTo>
                    <a:pt x="5918" y="7619"/>
                  </a:lnTo>
                  <a:lnTo>
                    <a:pt x="7620" y="5918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811" name="object 1811" descr=""/>
            <p:cNvSpPr/>
            <p:nvPr/>
          </p:nvSpPr>
          <p:spPr>
            <a:xfrm>
              <a:off x="6866496" y="674546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812" name="object 1812" descr=""/>
            <p:cNvSpPr/>
            <p:nvPr/>
          </p:nvSpPr>
          <p:spPr>
            <a:xfrm>
              <a:off x="6866496" y="674546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813" name="object 1813" descr=""/>
            <p:cNvSpPr/>
            <p:nvPr/>
          </p:nvSpPr>
          <p:spPr>
            <a:xfrm>
              <a:off x="6866496" y="676069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814" name="object 1814" descr=""/>
            <p:cNvSpPr/>
            <p:nvPr/>
          </p:nvSpPr>
          <p:spPr>
            <a:xfrm>
              <a:off x="6866496" y="676069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815" name="object 1815" descr=""/>
            <p:cNvSpPr/>
            <p:nvPr/>
          </p:nvSpPr>
          <p:spPr>
            <a:xfrm>
              <a:off x="6866496" y="677590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01" y="7619"/>
                  </a:lnTo>
                  <a:lnTo>
                    <a:pt x="5918" y="7619"/>
                  </a:lnTo>
                  <a:lnTo>
                    <a:pt x="7620" y="5918"/>
                  </a:lnTo>
                  <a:lnTo>
                    <a:pt x="7620" y="3809"/>
                  </a:lnTo>
                  <a:lnTo>
                    <a:pt x="7620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816" name="object 1816" descr=""/>
            <p:cNvSpPr/>
            <p:nvPr/>
          </p:nvSpPr>
          <p:spPr>
            <a:xfrm>
              <a:off x="6866496" y="677590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09"/>
                  </a:moveTo>
                  <a:lnTo>
                    <a:pt x="7620" y="1714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14"/>
                  </a:lnTo>
                  <a:lnTo>
                    <a:pt x="0" y="3809"/>
                  </a:lnTo>
                  <a:lnTo>
                    <a:pt x="0" y="5918"/>
                  </a:lnTo>
                  <a:lnTo>
                    <a:pt x="1701" y="7619"/>
                  </a:lnTo>
                  <a:lnTo>
                    <a:pt x="3810" y="7619"/>
                  </a:lnTo>
                  <a:lnTo>
                    <a:pt x="5918" y="7619"/>
                  </a:lnTo>
                  <a:lnTo>
                    <a:pt x="7620" y="5918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817" name="object 1817" descr=""/>
            <p:cNvSpPr/>
            <p:nvPr/>
          </p:nvSpPr>
          <p:spPr>
            <a:xfrm>
              <a:off x="6866496" y="679113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818" name="object 1818" descr=""/>
            <p:cNvSpPr/>
            <p:nvPr/>
          </p:nvSpPr>
          <p:spPr>
            <a:xfrm>
              <a:off x="6866496" y="679113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819" name="object 1819" descr=""/>
            <p:cNvSpPr/>
            <p:nvPr/>
          </p:nvSpPr>
          <p:spPr>
            <a:xfrm>
              <a:off x="6866496" y="680636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820" name="object 1820" descr=""/>
            <p:cNvSpPr/>
            <p:nvPr/>
          </p:nvSpPr>
          <p:spPr>
            <a:xfrm>
              <a:off x="6866496" y="680636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821" name="object 1821" descr=""/>
            <p:cNvSpPr/>
            <p:nvPr/>
          </p:nvSpPr>
          <p:spPr>
            <a:xfrm>
              <a:off x="6866496" y="682157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01" y="7619"/>
                  </a:lnTo>
                  <a:lnTo>
                    <a:pt x="5918" y="7619"/>
                  </a:lnTo>
                  <a:lnTo>
                    <a:pt x="7620" y="5918"/>
                  </a:lnTo>
                  <a:lnTo>
                    <a:pt x="7620" y="3809"/>
                  </a:lnTo>
                  <a:lnTo>
                    <a:pt x="7620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822" name="object 1822" descr=""/>
            <p:cNvSpPr/>
            <p:nvPr/>
          </p:nvSpPr>
          <p:spPr>
            <a:xfrm>
              <a:off x="6866496" y="682157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09"/>
                  </a:moveTo>
                  <a:lnTo>
                    <a:pt x="7620" y="1714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14"/>
                  </a:lnTo>
                  <a:lnTo>
                    <a:pt x="0" y="3809"/>
                  </a:lnTo>
                  <a:lnTo>
                    <a:pt x="0" y="5918"/>
                  </a:lnTo>
                  <a:lnTo>
                    <a:pt x="1701" y="7619"/>
                  </a:lnTo>
                  <a:lnTo>
                    <a:pt x="3810" y="7619"/>
                  </a:lnTo>
                  <a:lnTo>
                    <a:pt x="5918" y="7619"/>
                  </a:lnTo>
                  <a:lnTo>
                    <a:pt x="7620" y="5918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823" name="object 1823" descr=""/>
            <p:cNvSpPr/>
            <p:nvPr/>
          </p:nvSpPr>
          <p:spPr>
            <a:xfrm>
              <a:off x="6866496" y="683680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824" name="object 1824" descr=""/>
            <p:cNvSpPr/>
            <p:nvPr/>
          </p:nvSpPr>
          <p:spPr>
            <a:xfrm>
              <a:off x="6866496" y="683680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09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825" name="object 1825" descr=""/>
            <p:cNvSpPr/>
            <p:nvPr/>
          </p:nvSpPr>
          <p:spPr>
            <a:xfrm>
              <a:off x="6866496" y="685203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826" name="object 1826" descr=""/>
            <p:cNvSpPr/>
            <p:nvPr/>
          </p:nvSpPr>
          <p:spPr>
            <a:xfrm>
              <a:off x="6866496" y="685203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827" name="object 1827" descr=""/>
            <p:cNvSpPr/>
            <p:nvPr/>
          </p:nvSpPr>
          <p:spPr>
            <a:xfrm>
              <a:off x="6866496" y="686725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828" name="object 1828" descr=""/>
            <p:cNvSpPr/>
            <p:nvPr/>
          </p:nvSpPr>
          <p:spPr>
            <a:xfrm>
              <a:off x="6866496" y="686725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829" name="object 1829" descr=""/>
            <p:cNvSpPr/>
            <p:nvPr/>
          </p:nvSpPr>
          <p:spPr>
            <a:xfrm>
              <a:off x="6866496" y="688247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19"/>
                  </a:lnTo>
                  <a:lnTo>
                    <a:pt x="5918" y="7619"/>
                  </a:lnTo>
                  <a:lnTo>
                    <a:pt x="7620" y="5905"/>
                  </a:lnTo>
                  <a:lnTo>
                    <a:pt x="7620" y="3809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830" name="object 1830" descr=""/>
            <p:cNvSpPr/>
            <p:nvPr/>
          </p:nvSpPr>
          <p:spPr>
            <a:xfrm>
              <a:off x="6866496" y="688247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09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01" y="7619"/>
                  </a:lnTo>
                  <a:lnTo>
                    <a:pt x="3810" y="7619"/>
                  </a:lnTo>
                  <a:lnTo>
                    <a:pt x="5918" y="7619"/>
                  </a:lnTo>
                  <a:lnTo>
                    <a:pt x="7620" y="5905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831" name="object 1831" descr=""/>
            <p:cNvSpPr/>
            <p:nvPr/>
          </p:nvSpPr>
          <p:spPr>
            <a:xfrm>
              <a:off x="6866496" y="689770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832" name="object 1832" descr=""/>
            <p:cNvSpPr/>
            <p:nvPr/>
          </p:nvSpPr>
          <p:spPr>
            <a:xfrm>
              <a:off x="6866496" y="689770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833" name="object 1833" descr=""/>
            <p:cNvSpPr/>
            <p:nvPr/>
          </p:nvSpPr>
          <p:spPr>
            <a:xfrm>
              <a:off x="6866496" y="691292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834" name="object 1834" descr=""/>
            <p:cNvSpPr/>
            <p:nvPr/>
          </p:nvSpPr>
          <p:spPr>
            <a:xfrm>
              <a:off x="6866496" y="691292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835" name="object 1835" descr=""/>
            <p:cNvSpPr/>
            <p:nvPr/>
          </p:nvSpPr>
          <p:spPr>
            <a:xfrm>
              <a:off x="6866496" y="692814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19"/>
                  </a:lnTo>
                  <a:lnTo>
                    <a:pt x="5918" y="7619"/>
                  </a:lnTo>
                  <a:lnTo>
                    <a:pt x="7620" y="5905"/>
                  </a:lnTo>
                  <a:lnTo>
                    <a:pt x="7620" y="3809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836" name="object 1836" descr=""/>
            <p:cNvSpPr/>
            <p:nvPr/>
          </p:nvSpPr>
          <p:spPr>
            <a:xfrm>
              <a:off x="6866496" y="692814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09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01" y="7619"/>
                  </a:lnTo>
                  <a:lnTo>
                    <a:pt x="3810" y="7619"/>
                  </a:lnTo>
                  <a:lnTo>
                    <a:pt x="5918" y="7619"/>
                  </a:lnTo>
                  <a:lnTo>
                    <a:pt x="7620" y="5905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837" name="object 1837" descr=""/>
            <p:cNvSpPr/>
            <p:nvPr/>
          </p:nvSpPr>
          <p:spPr>
            <a:xfrm>
              <a:off x="6866496" y="694336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838" name="object 1838" descr=""/>
            <p:cNvSpPr/>
            <p:nvPr/>
          </p:nvSpPr>
          <p:spPr>
            <a:xfrm>
              <a:off x="6866496" y="694336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839" name="object 1839" descr=""/>
            <p:cNvSpPr/>
            <p:nvPr/>
          </p:nvSpPr>
          <p:spPr>
            <a:xfrm>
              <a:off x="6866496" y="695859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840" name="object 1840" descr=""/>
            <p:cNvSpPr/>
            <p:nvPr/>
          </p:nvSpPr>
          <p:spPr>
            <a:xfrm>
              <a:off x="6866496" y="695859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841" name="object 1841" descr=""/>
            <p:cNvSpPr/>
            <p:nvPr/>
          </p:nvSpPr>
          <p:spPr>
            <a:xfrm>
              <a:off x="6866496" y="697381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18"/>
                  </a:lnTo>
                  <a:lnTo>
                    <a:pt x="1701" y="7619"/>
                  </a:lnTo>
                  <a:lnTo>
                    <a:pt x="5918" y="7619"/>
                  </a:lnTo>
                  <a:lnTo>
                    <a:pt x="7620" y="5918"/>
                  </a:lnTo>
                  <a:lnTo>
                    <a:pt x="7620" y="3809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842" name="object 1842" descr=""/>
            <p:cNvSpPr/>
            <p:nvPr/>
          </p:nvSpPr>
          <p:spPr>
            <a:xfrm>
              <a:off x="6866496" y="697381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09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18"/>
                  </a:lnTo>
                  <a:lnTo>
                    <a:pt x="1701" y="7619"/>
                  </a:lnTo>
                  <a:lnTo>
                    <a:pt x="3810" y="7619"/>
                  </a:lnTo>
                  <a:lnTo>
                    <a:pt x="5918" y="7619"/>
                  </a:lnTo>
                  <a:lnTo>
                    <a:pt x="7620" y="5918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843" name="object 1843" descr=""/>
            <p:cNvSpPr/>
            <p:nvPr/>
          </p:nvSpPr>
          <p:spPr>
            <a:xfrm>
              <a:off x="6866496" y="698903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844" name="object 1844" descr=""/>
            <p:cNvSpPr/>
            <p:nvPr/>
          </p:nvSpPr>
          <p:spPr>
            <a:xfrm>
              <a:off x="6866496" y="698903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845" name="object 1845" descr=""/>
            <p:cNvSpPr/>
            <p:nvPr/>
          </p:nvSpPr>
          <p:spPr>
            <a:xfrm>
              <a:off x="6866496" y="700426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846" name="object 1846" descr=""/>
            <p:cNvSpPr/>
            <p:nvPr/>
          </p:nvSpPr>
          <p:spPr>
            <a:xfrm>
              <a:off x="6866496" y="700426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847" name="object 1847" descr=""/>
            <p:cNvSpPr/>
            <p:nvPr/>
          </p:nvSpPr>
          <p:spPr>
            <a:xfrm>
              <a:off x="6866496" y="701948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01" y="7620"/>
                  </a:lnTo>
                  <a:lnTo>
                    <a:pt x="5918" y="7620"/>
                  </a:lnTo>
                  <a:lnTo>
                    <a:pt x="7620" y="5918"/>
                  </a:lnTo>
                  <a:lnTo>
                    <a:pt x="7620" y="3810"/>
                  </a:lnTo>
                  <a:lnTo>
                    <a:pt x="7620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848" name="object 1848" descr=""/>
            <p:cNvSpPr/>
            <p:nvPr/>
          </p:nvSpPr>
          <p:spPr>
            <a:xfrm>
              <a:off x="6866496" y="701948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14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14"/>
                  </a:lnTo>
                  <a:lnTo>
                    <a:pt x="0" y="3810"/>
                  </a:lnTo>
                  <a:lnTo>
                    <a:pt x="0" y="5918"/>
                  </a:lnTo>
                  <a:lnTo>
                    <a:pt x="1701" y="7620"/>
                  </a:lnTo>
                  <a:lnTo>
                    <a:pt x="3810" y="7620"/>
                  </a:lnTo>
                  <a:lnTo>
                    <a:pt x="5918" y="7620"/>
                  </a:lnTo>
                  <a:lnTo>
                    <a:pt x="7620" y="5918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849" name="object 1849" descr=""/>
            <p:cNvSpPr/>
            <p:nvPr/>
          </p:nvSpPr>
          <p:spPr>
            <a:xfrm>
              <a:off x="6866496" y="703470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850" name="object 1850" descr=""/>
            <p:cNvSpPr/>
            <p:nvPr/>
          </p:nvSpPr>
          <p:spPr>
            <a:xfrm>
              <a:off x="6866496" y="703470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851" name="object 1851" descr=""/>
            <p:cNvSpPr/>
            <p:nvPr/>
          </p:nvSpPr>
          <p:spPr>
            <a:xfrm>
              <a:off x="6866496" y="704993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852" name="object 1852" descr=""/>
            <p:cNvSpPr/>
            <p:nvPr/>
          </p:nvSpPr>
          <p:spPr>
            <a:xfrm>
              <a:off x="6866496" y="704993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853" name="object 1853" descr=""/>
            <p:cNvSpPr/>
            <p:nvPr/>
          </p:nvSpPr>
          <p:spPr>
            <a:xfrm>
              <a:off x="6866496" y="706514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01" y="7620"/>
                  </a:lnTo>
                  <a:lnTo>
                    <a:pt x="5918" y="7620"/>
                  </a:lnTo>
                  <a:lnTo>
                    <a:pt x="7620" y="5918"/>
                  </a:lnTo>
                  <a:lnTo>
                    <a:pt x="7620" y="3810"/>
                  </a:lnTo>
                  <a:lnTo>
                    <a:pt x="7620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854" name="object 1854" descr=""/>
            <p:cNvSpPr/>
            <p:nvPr/>
          </p:nvSpPr>
          <p:spPr>
            <a:xfrm>
              <a:off x="6866496" y="706514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14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14"/>
                  </a:lnTo>
                  <a:lnTo>
                    <a:pt x="0" y="3810"/>
                  </a:lnTo>
                  <a:lnTo>
                    <a:pt x="0" y="5918"/>
                  </a:lnTo>
                  <a:lnTo>
                    <a:pt x="1701" y="7620"/>
                  </a:lnTo>
                  <a:lnTo>
                    <a:pt x="3810" y="7620"/>
                  </a:lnTo>
                  <a:lnTo>
                    <a:pt x="5918" y="7620"/>
                  </a:lnTo>
                  <a:lnTo>
                    <a:pt x="7620" y="5918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855" name="object 1855" descr=""/>
            <p:cNvSpPr/>
            <p:nvPr/>
          </p:nvSpPr>
          <p:spPr>
            <a:xfrm>
              <a:off x="6866496" y="708037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856" name="object 1856" descr=""/>
            <p:cNvSpPr/>
            <p:nvPr/>
          </p:nvSpPr>
          <p:spPr>
            <a:xfrm>
              <a:off x="6866496" y="708037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857" name="object 1857" descr=""/>
            <p:cNvSpPr/>
            <p:nvPr/>
          </p:nvSpPr>
          <p:spPr>
            <a:xfrm>
              <a:off x="6866496" y="709560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858" name="object 1858" descr=""/>
            <p:cNvSpPr/>
            <p:nvPr/>
          </p:nvSpPr>
          <p:spPr>
            <a:xfrm>
              <a:off x="6866496" y="709560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859" name="object 1859" descr=""/>
            <p:cNvSpPr/>
            <p:nvPr/>
          </p:nvSpPr>
          <p:spPr>
            <a:xfrm>
              <a:off x="6866496" y="711083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860" name="object 1860" descr=""/>
            <p:cNvSpPr/>
            <p:nvPr/>
          </p:nvSpPr>
          <p:spPr>
            <a:xfrm>
              <a:off x="6866496" y="711083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861" name="object 1861" descr=""/>
            <p:cNvSpPr/>
            <p:nvPr/>
          </p:nvSpPr>
          <p:spPr>
            <a:xfrm>
              <a:off x="6866496" y="712604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20"/>
                  </a:lnTo>
                  <a:lnTo>
                    <a:pt x="5918" y="7620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862" name="object 1862" descr=""/>
            <p:cNvSpPr/>
            <p:nvPr/>
          </p:nvSpPr>
          <p:spPr>
            <a:xfrm>
              <a:off x="6866496" y="712604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20"/>
                  </a:lnTo>
                  <a:lnTo>
                    <a:pt x="3810" y="7620"/>
                  </a:lnTo>
                  <a:lnTo>
                    <a:pt x="5918" y="7620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863" name="object 1863" descr=""/>
            <p:cNvSpPr/>
            <p:nvPr/>
          </p:nvSpPr>
          <p:spPr>
            <a:xfrm>
              <a:off x="6866496" y="714127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864" name="object 1864" descr=""/>
            <p:cNvSpPr/>
            <p:nvPr/>
          </p:nvSpPr>
          <p:spPr>
            <a:xfrm>
              <a:off x="6866496" y="714127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09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865" name="object 1865" descr=""/>
            <p:cNvSpPr/>
            <p:nvPr/>
          </p:nvSpPr>
          <p:spPr>
            <a:xfrm>
              <a:off x="6866496" y="715650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866" name="object 1866" descr=""/>
            <p:cNvSpPr/>
            <p:nvPr/>
          </p:nvSpPr>
          <p:spPr>
            <a:xfrm>
              <a:off x="6866496" y="715650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867" name="object 1867" descr=""/>
            <p:cNvSpPr/>
            <p:nvPr/>
          </p:nvSpPr>
          <p:spPr>
            <a:xfrm>
              <a:off x="6866496" y="717171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20"/>
                  </a:lnTo>
                  <a:lnTo>
                    <a:pt x="5918" y="7620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868" name="object 1868" descr=""/>
            <p:cNvSpPr/>
            <p:nvPr/>
          </p:nvSpPr>
          <p:spPr>
            <a:xfrm>
              <a:off x="6866496" y="717171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20"/>
                  </a:lnTo>
                  <a:lnTo>
                    <a:pt x="3810" y="7620"/>
                  </a:lnTo>
                  <a:lnTo>
                    <a:pt x="5918" y="7620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869" name="object 1869" descr=""/>
            <p:cNvSpPr/>
            <p:nvPr/>
          </p:nvSpPr>
          <p:spPr>
            <a:xfrm>
              <a:off x="6866496" y="718694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870" name="object 1870" descr=""/>
            <p:cNvSpPr/>
            <p:nvPr/>
          </p:nvSpPr>
          <p:spPr>
            <a:xfrm>
              <a:off x="6866496" y="718694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09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871" name="object 1871" descr=""/>
            <p:cNvSpPr/>
            <p:nvPr/>
          </p:nvSpPr>
          <p:spPr>
            <a:xfrm>
              <a:off x="6866496" y="720216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872" name="object 1872" descr=""/>
            <p:cNvSpPr/>
            <p:nvPr/>
          </p:nvSpPr>
          <p:spPr>
            <a:xfrm>
              <a:off x="6866496" y="720216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873" name="object 1873" descr=""/>
            <p:cNvSpPr/>
            <p:nvPr/>
          </p:nvSpPr>
          <p:spPr>
            <a:xfrm>
              <a:off x="6866496" y="721738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18"/>
                  </a:lnTo>
                  <a:lnTo>
                    <a:pt x="1701" y="7620"/>
                  </a:lnTo>
                  <a:lnTo>
                    <a:pt x="5918" y="7620"/>
                  </a:lnTo>
                  <a:lnTo>
                    <a:pt x="7620" y="5918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874" name="object 1874" descr=""/>
            <p:cNvSpPr/>
            <p:nvPr/>
          </p:nvSpPr>
          <p:spPr>
            <a:xfrm>
              <a:off x="6866496" y="721738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18"/>
                  </a:lnTo>
                  <a:lnTo>
                    <a:pt x="1701" y="7620"/>
                  </a:lnTo>
                  <a:lnTo>
                    <a:pt x="3810" y="7620"/>
                  </a:lnTo>
                  <a:lnTo>
                    <a:pt x="5918" y="7620"/>
                  </a:lnTo>
                  <a:lnTo>
                    <a:pt x="7620" y="5918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875" name="object 1875" descr=""/>
            <p:cNvSpPr/>
            <p:nvPr/>
          </p:nvSpPr>
          <p:spPr>
            <a:xfrm>
              <a:off x="6866496" y="723261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876" name="object 1876" descr=""/>
            <p:cNvSpPr/>
            <p:nvPr/>
          </p:nvSpPr>
          <p:spPr>
            <a:xfrm>
              <a:off x="6866496" y="723261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09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877" name="object 1877" descr=""/>
            <p:cNvSpPr/>
            <p:nvPr/>
          </p:nvSpPr>
          <p:spPr>
            <a:xfrm>
              <a:off x="6866496" y="724783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878" name="object 1878" descr=""/>
            <p:cNvSpPr/>
            <p:nvPr/>
          </p:nvSpPr>
          <p:spPr>
            <a:xfrm>
              <a:off x="6866496" y="724783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879" name="object 1879" descr=""/>
            <p:cNvSpPr/>
            <p:nvPr/>
          </p:nvSpPr>
          <p:spPr>
            <a:xfrm>
              <a:off x="6866496" y="726305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01" y="7620"/>
                  </a:lnTo>
                  <a:lnTo>
                    <a:pt x="5918" y="7620"/>
                  </a:lnTo>
                  <a:lnTo>
                    <a:pt x="7620" y="5918"/>
                  </a:lnTo>
                  <a:lnTo>
                    <a:pt x="7620" y="3810"/>
                  </a:lnTo>
                  <a:lnTo>
                    <a:pt x="7620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880" name="object 1880" descr=""/>
            <p:cNvSpPr/>
            <p:nvPr/>
          </p:nvSpPr>
          <p:spPr>
            <a:xfrm>
              <a:off x="6866496" y="726305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14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14"/>
                  </a:lnTo>
                  <a:lnTo>
                    <a:pt x="0" y="3810"/>
                  </a:lnTo>
                  <a:lnTo>
                    <a:pt x="0" y="5918"/>
                  </a:lnTo>
                  <a:lnTo>
                    <a:pt x="1701" y="7620"/>
                  </a:lnTo>
                  <a:lnTo>
                    <a:pt x="3810" y="7620"/>
                  </a:lnTo>
                  <a:lnTo>
                    <a:pt x="5918" y="7620"/>
                  </a:lnTo>
                  <a:lnTo>
                    <a:pt x="7620" y="5918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881" name="object 1881" descr=""/>
            <p:cNvSpPr/>
            <p:nvPr/>
          </p:nvSpPr>
          <p:spPr>
            <a:xfrm>
              <a:off x="6866496" y="727828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882" name="object 1882" descr=""/>
            <p:cNvSpPr/>
            <p:nvPr/>
          </p:nvSpPr>
          <p:spPr>
            <a:xfrm>
              <a:off x="6866496" y="727828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09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883" name="object 1883" descr=""/>
            <p:cNvSpPr/>
            <p:nvPr/>
          </p:nvSpPr>
          <p:spPr>
            <a:xfrm>
              <a:off x="6866496" y="729350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884" name="object 1884" descr=""/>
            <p:cNvSpPr/>
            <p:nvPr/>
          </p:nvSpPr>
          <p:spPr>
            <a:xfrm>
              <a:off x="6866496" y="729350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885" name="object 1885" descr=""/>
            <p:cNvSpPr/>
            <p:nvPr/>
          </p:nvSpPr>
          <p:spPr>
            <a:xfrm>
              <a:off x="6866496" y="730872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01" y="7619"/>
                  </a:lnTo>
                  <a:lnTo>
                    <a:pt x="5918" y="7619"/>
                  </a:lnTo>
                  <a:lnTo>
                    <a:pt x="7620" y="5918"/>
                  </a:lnTo>
                  <a:lnTo>
                    <a:pt x="7620" y="3810"/>
                  </a:lnTo>
                  <a:lnTo>
                    <a:pt x="7620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886" name="object 1886" descr=""/>
            <p:cNvSpPr/>
            <p:nvPr/>
          </p:nvSpPr>
          <p:spPr>
            <a:xfrm>
              <a:off x="6866496" y="730872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14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14"/>
                  </a:lnTo>
                  <a:lnTo>
                    <a:pt x="0" y="3810"/>
                  </a:lnTo>
                  <a:lnTo>
                    <a:pt x="0" y="5918"/>
                  </a:lnTo>
                  <a:lnTo>
                    <a:pt x="1701" y="7619"/>
                  </a:lnTo>
                  <a:lnTo>
                    <a:pt x="3810" y="7619"/>
                  </a:lnTo>
                  <a:lnTo>
                    <a:pt x="5918" y="7619"/>
                  </a:lnTo>
                  <a:lnTo>
                    <a:pt x="7620" y="5918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887" name="object 1887" descr=""/>
            <p:cNvSpPr/>
            <p:nvPr/>
          </p:nvSpPr>
          <p:spPr>
            <a:xfrm>
              <a:off x="6866496" y="732395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19"/>
                  </a:lnTo>
                  <a:lnTo>
                    <a:pt x="5918" y="7619"/>
                  </a:lnTo>
                  <a:lnTo>
                    <a:pt x="7620" y="5905"/>
                  </a:lnTo>
                  <a:lnTo>
                    <a:pt x="7620" y="3809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888" name="object 1888" descr=""/>
            <p:cNvSpPr/>
            <p:nvPr/>
          </p:nvSpPr>
          <p:spPr>
            <a:xfrm>
              <a:off x="6866496" y="732395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09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01" y="7619"/>
                  </a:lnTo>
                  <a:lnTo>
                    <a:pt x="3810" y="7619"/>
                  </a:lnTo>
                  <a:lnTo>
                    <a:pt x="5918" y="7619"/>
                  </a:lnTo>
                  <a:lnTo>
                    <a:pt x="7620" y="5905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889" name="object 1889" descr=""/>
            <p:cNvSpPr/>
            <p:nvPr/>
          </p:nvSpPr>
          <p:spPr>
            <a:xfrm>
              <a:off x="6866496" y="733917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890" name="object 1890" descr=""/>
            <p:cNvSpPr/>
            <p:nvPr/>
          </p:nvSpPr>
          <p:spPr>
            <a:xfrm>
              <a:off x="6866496" y="733917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891" name="object 1891" descr=""/>
            <p:cNvSpPr/>
            <p:nvPr/>
          </p:nvSpPr>
          <p:spPr>
            <a:xfrm>
              <a:off x="6866496" y="735440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892" name="object 1892" descr=""/>
            <p:cNvSpPr/>
            <p:nvPr/>
          </p:nvSpPr>
          <p:spPr>
            <a:xfrm>
              <a:off x="6866496" y="735440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893" name="object 1893" descr=""/>
            <p:cNvSpPr/>
            <p:nvPr/>
          </p:nvSpPr>
          <p:spPr>
            <a:xfrm>
              <a:off x="6866496" y="736961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19"/>
                  </a:lnTo>
                  <a:lnTo>
                    <a:pt x="5918" y="7619"/>
                  </a:lnTo>
                  <a:lnTo>
                    <a:pt x="7620" y="5905"/>
                  </a:lnTo>
                  <a:lnTo>
                    <a:pt x="7620" y="3809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894" name="object 1894" descr=""/>
            <p:cNvSpPr/>
            <p:nvPr/>
          </p:nvSpPr>
          <p:spPr>
            <a:xfrm>
              <a:off x="6866496" y="736961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09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01" y="7619"/>
                  </a:lnTo>
                  <a:lnTo>
                    <a:pt x="3810" y="7619"/>
                  </a:lnTo>
                  <a:lnTo>
                    <a:pt x="5918" y="7619"/>
                  </a:lnTo>
                  <a:lnTo>
                    <a:pt x="7620" y="5905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895" name="object 1895" descr=""/>
            <p:cNvSpPr/>
            <p:nvPr/>
          </p:nvSpPr>
          <p:spPr>
            <a:xfrm>
              <a:off x="6866496" y="738484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896" name="object 1896" descr=""/>
            <p:cNvSpPr/>
            <p:nvPr/>
          </p:nvSpPr>
          <p:spPr>
            <a:xfrm>
              <a:off x="6866496" y="738484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897" name="object 1897" descr=""/>
            <p:cNvSpPr/>
            <p:nvPr/>
          </p:nvSpPr>
          <p:spPr>
            <a:xfrm>
              <a:off x="6866496" y="740007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898" name="object 1898" descr=""/>
            <p:cNvSpPr/>
            <p:nvPr/>
          </p:nvSpPr>
          <p:spPr>
            <a:xfrm>
              <a:off x="6866496" y="740007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899" name="object 1899" descr=""/>
            <p:cNvSpPr/>
            <p:nvPr/>
          </p:nvSpPr>
          <p:spPr>
            <a:xfrm>
              <a:off x="6866496" y="741528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20"/>
                  </a:lnTo>
                  <a:lnTo>
                    <a:pt x="5918" y="7620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900" name="object 1900" descr=""/>
            <p:cNvSpPr/>
            <p:nvPr/>
          </p:nvSpPr>
          <p:spPr>
            <a:xfrm>
              <a:off x="6866496" y="741528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20"/>
                  </a:lnTo>
                  <a:lnTo>
                    <a:pt x="3810" y="7620"/>
                  </a:lnTo>
                  <a:lnTo>
                    <a:pt x="5918" y="7620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901" name="object 1901" descr=""/>
            <p:cNvSpPr/>
            <p:nvPr/>
          </p:nvSpPr>
          <p:spPr>
            <a:xfrm>
              <a:off x="6866496" y="743051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902" name="object 1902" descr=""/>
            <p:cNvSpPr/>
            <p:nvPr/>
          </p:nvSpPr>
          <p:spPr>
            <a:xfrm>
              <a:off x="6866496" y="743051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09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903" name="object 1903" descr=""/>
            <p:cNvSpPr/>
            <p:nvPr/>
          </p:nvSpPr>
          <p:spPr>
            <a:xfrm>
              <a:off x="6866496" y="744574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904" name="object 1904" descr=""/>
            <p:cNvSpPr/>
            <p:nvPr/>
          </p:nvSpPr>
          <p:spPr>
            <a:xfrm>
              <a:off x="6866496" y="744574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905" name="object 1905" descr=""/>
            <p:cNvSpPr/>
            <p:nvPr/>
          </p:nvSpPr>
          <p:spPr>
            <a:xfrm>
              <a:off x="6866496" y="746095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01" y="7620"/>
                  </a:lnTo>
                  <a:lnTo>
                    <a:pt x="5918" y="7620"/>
                  </a:lnTo>
                  <a:lnTo>
                    <a:pt x="7620" y="5918"/>
                  </a:lnTo>
                  <a:lnTo>
                    <a:pt x="7620" y="3810"/>
                  </a:lnTo>
                  <a:lnTo>
                    <a:pt x="7620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906" name="object 1906" descr=""/>
            <p:cNvSpPr/>
            <p:nvPr/>
          </p:nvSpPr>
          <p:spPr>
            <a:xfrm>
              <a:off x="6866496" y="746095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14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14"/>
                  </a:lnTo>
                  <a:lnTo>
                    <a:pt x="0" y="3810"/>
                  </a:lnTo>
                  <a:lnTo>
                    <a:pt x="0" y="5918"/>
                  </a:lnTo>
                  <a:lnTo>
                    <a:pt x="1701" y="7620"/>
                  </a:lnTo>
                  <a:lnTo>
                    <a:pt x="3810" y="7620"/>
                  </a:lnTo>
                  <a:lnTo>
                    <a:pt x="5918" y="7620"/>
                  </a:lnTo>
                  <a:lnTo>
                    <a:pt x="7620" y="5918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907" name="object 1907" descr=""/>
            <p:cNvSpPr/>
            <p:nvPr/>
          </p:nvSpPr>
          <p:spPr>
            <a:xfrm>
              <a:off x="6866496" y="747618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908" name="object 1908" descr=""/>
            <p:cNvSpPr/>
            <p:nvPr/>
          </p:nvSpPr>
          <p:spPr>
            <a:xfrm>
              <a:off x="6866496" y="747618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909" name="object 1909" descr=""/>
            <p:cNvSpPr/>
            <p:nvPr/>
          </p:nvSpPr>
          <p:spPr>
            <a:xfrm>
              <a:off x="6866496" y="749141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910" name="object 1910" descr=""/>
            <p:cNvSpPr/>
            <p:nvPr/>
          </p:nvSpPr>
          <p:spPr>
            <a:xfrm>
              <a:off x="6866496" y="749141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911" name="object 1911" descr=""/>
            <p:cNvSpPr/>
            <p:nvPr/>
          </p:nvSpPr>
          <p:spPr>
            <a:xfrm>
              <a:off x="6866496" y="750662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01" y="7620"/>
                  </a:lnTo>
                  <a:lnTo>
                    <a:pt x="5918" y="7620"/>
                  </a:lnTo>
                  <a:lnTo>
                    <a:pt x="7620" y="5918"/>
                  </a:lnTo>
                  <a:lnTo>
                    <a:pt x="7620" y="3810"/>
                  </a:lnTo>
                  <a:lnTo>
                    <a:pt x="7620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912" name="object 1912" descr=""/>
            <p:cNvSpPr/>
            <p:nvPr/>
          </p:nvSpPr>
          <p:spPr>
            <a:xfrm>
              <a:off x="6866496" y="750662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14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14"/>
                  </a:lnTo>
                  <a:lnTo>
                    <a:pt x="0" y="3810"/>
                  </a:lnTo>
                  <a:lnTo>
                    <a:pt x="0" y="5918"/>
                  </a:lnTo>
                  <a:lnTo>
                    <a:pt x="1701" y="7620"/>
                  </a:lnTo>
                  <a:lnTo>
                    <a:pt x="3810" y="7620"/>
                  </a:lnTo>
                  <a:lnTo>
                    <a:pt x="5918" y="7620"/>
                  </a:lnTo>
                  <a:lnTo>
                    <a:pt x="7620" y="5918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913" name="object 1913" descr=""/>
            <p:cNvSpPr/>
            <p:nvPr/>
          </p:nvSpPr>
          <p:spPr>
            <a:xfrm>
              <a:off x="6866496" y="752185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914" name="object 1914" descr=""/>
            <p:cNvSpPr/>
            <p:nvPr/>
          </p:nvSpPr>
          <p:spPr>
            <a:xfrm>
              <a:off x="6866496" y="752185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915" name="object 1915" descr=""/>
            <p:cNvSpPr/>
            <p:nvPr/>
          </p:nvSpPr>
          <p:spPr>
            <a:xfrm>
              <a:off x="6866496" y="753708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916" name="object 1916" descr=""/>
            <p:cNvSpPr/>
            <p:nvPr/>
          </p:nvSpPr>
          <p:spPr>
            <a:xfrm>
              <a:off x="6866496" y="753708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917" name="object 1917" descr=""/>
            <p:cNvSpPr/>
            <p:nvPr/>
          </p:nvSpPr>
          <p:spPr>
            <a:xfrm>
              <a:off x="6866496" y="755229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01" y="7620"/>
                  </a:lnTo>
                  <a:lnTo>
                    <a:pt x="5918" y="7620"/>
                  </a:lnTo>
                  <a:lnTo>
                    <a:pt x="7620" y="5918"/>
                  </a:lnTo>
                  <a:lnTo>
                    <a:pt x="7620" y="3810"/>
                  </a:lnTo>
                  <a:lnTo>
                    <a:pt x="7620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918" name="object 1918" descr=""/>
            <p:cNvSpPr/>
            <p:nvPr/>
          </p:nvSpPr>
          <p:spPr>
            <a:xfrm>
              <a:off x="6866496" y="755229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14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14"/>
                  </a:lnTo>
                  <a:lnTo>
                    <a:pt x="0" y="3810"/>
                  </a:lnTo>
                  <a:lnTo>
                    <a:pt x="0" y="5918"/>
                  </a:lnTo>
                  <a:lnTo>
                    <a:pt x="1701" y="7620"/>
                  </a:lnTo>
                  <a:lnTo>
                    <a:pt x="3810" y="7620"/>
                  </a:lnTo>
                  <a:lnTo>
                    <a:pt x="5918" y="7620"/>
                  </a:lnTo>
                  <a:lnTo>
                    <a:pt x="7620" y="5918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919" name="object 1919" descr=""/>
            <p:cNvSpPr/>
            <p:nvPr/>
          </p:nvSpPr>
          <p:spPr>
            <a:xfrm>
              <a:off x="6866496" y="756752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20"/>
                  </a:lnTo>
                  <a:lnTo>
                    <a:pt x="5918" y="7620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920" name="object 1920" descr=""/>
            <p:cNvSpPr/>
            <p:nvPr/>
          </p:nvSpPr>
          <p:spPr>
            <a:xfrm>
              <a:off x="6866496" y="756752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20"/>
                  </a:lnTo>
                  <a:lnTo>
                    <a:pt x="3810" y="7620"/>
                  </a:lnTo>
                  <a:lnTo>
                    <a:pt x="5918" y="7620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921" name="object 1921" descr=""/>
            <p:cNvSpPr/>
            <p:nvPr/>
          </p:nvSpPr>
          <p:spPr>
            <a:xfrm>
              <a:off x="6866496" y="758275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922" name="object 1922" descr=""/>
            <p:cNvSpPr/>
            <p:nvPr/>
          </p:nvSpPr>
          <p:spPr>
            <a:xfrm>
              <a:off x="6866496" y="758275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09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923" name="object 1923" descr=""/>
            <p:cNvSpPr/>
            <p:nvPr/>
          </p:nvSpPr>
          <p:spPr>
            <a:xfrm>
              <a:off x="6866496" y="759797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924" name="object 1924" descr=""/>
            <p:cNvSpPr/>
            <p:nvPr/>
          </p:nvSpPr>
          <p:spPr>
            <a:xfrm>
              <a:off x="6866496" y="759797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925" name="object 1925" descr=""/>
            <p:cNvSpPr/>
            <p:nvPr/>
          </p:nvSpPr>
          <p:spPr>
            <a:xfrm>
              <a:off x="6866496" y="761319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20"/>
                  </a:lnTo>
                  <a:lnTo>
                    <a:pt x="5918" y="7620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926" name="object 1926" descr=""/>
            <p:cNvSpPr/>
            <p:nvPr/>
          </p:nvSpPr>
          <p:spPr>
            <a:xfrm>
              <a:off x="6866496" y="761319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20"/>
                  </a:lnTo>
                  <a:lnTo>
                    <a:pt x="3810" y="7620"/>
                  </a:lnTo>
                  <a:lnTo>
                    <a:pt x="5918" y="7620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927" name="object 1927" descr=""/>
            <p:cNvSpPr/>
            <p:nvPr/>
          </p:nvSpPr>
          <p:spPr>
            <a:xfrm>
              <a:off x="6866496" y="762842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928" name="object 1928" descr=""/>
            <p:cNvSpPr/>
            <p:nvPr/>
          </p:nvSpPr>
          <p:spPr>
            <a:xfrm>
              <a:off x="6866496" y="762842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09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929" name="object 1929" descr=""/>
            <p:cNvSpPr/>
            <p:nvPr/>
          </p:nvSpPr>
          <p:spPr>
            <a:xfrm>
              <a:off x="6866496" y="764364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930" name="object 1930" descr=""/>
            <p:cNvSpPr/>
            <p:nvPr/>
          </p:nvSpPr>
          <p:spPr>
            <a:xfrm>
              <a:off x="6866496" y="764364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931" name="object 1931" descr=""/>
            <p:cNvSpPr/>
            <p:nvPr/>
          </p:nvSpPr>
          <p:spPr>
            <a:xfrm>
              <a:off x="6866496" y="765886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18"/>
                  </a:lnTo>
                  <a:lnTo>
                    <a:pt x="1701" y="7620"/>
                  </a:lnTo>
                  <a:lnTo>
                    <a:pt x="5918" y="7620"/>
                  </a:lnTo>
                  <a:lnTo>
                    <a:pt x="7620" y="5918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932" name="object 1932" descr=""/>
            <p:cNvSpPr/>
            <p:nvPr/>
          </p:nvSpPr>
          <p:spPr>
            <a:xfrm>
              <a:off x="6866496" y="765886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18"/>
                  </a:lnTo>
                  <a:lnTo>
                    <a:pt x="1701" y="7620"/>
                  </a:lnTo>
                  <a:lnTo>
                    <a:pt x="3810" y="7620"/>
                  </a:lnTo>
                  <a:lnTo>
                    <a:pt x="5918" y="7620"/>
                  </a:lnTo>
                  <a:lnTo>
                    <a:pt x="7620" y="5918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933" name="object 1933" descr=""/>
            <p:cNvSpPr/>
            <p:nvPr/>
          </p:nvSpPr>
          <p:spPr>
            <a:xfrm>
              <a:off x="6866496" y="767408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934" name="object 1934" descr=""/>
            <p:cNvSpPr/>
            <p:nvPr/>
          </p:nvSpPr>
          <p:spPr>
            <a:xfrm>
              <a:off x="6866496" y="767408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09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935" name="object 1935" descr=""/>
            <p:cNvSpPr/>
            <p:nvPr/>
          </p:nvSpPr>
          <p:spPr>
            <a:xfrm>
              <a:off x="6866496" y="768931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936" name="object 1936" descr=""/>
            <p:cNvSpPr/>
            <p:nvPr/>
          </p:nvSpPr>
          <p:spPr>
            <a:xfrm>
              <a:off x="6866496" y="768931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937" name="object 1937" descr=""/>
            <p:cNvSpPr/>
            <p:nvPr/>
          </p:nvSpPr>
          <p:spPr>
            <a:xfrm>
              <a:off x="6866496" y="770453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01" y="7620"/>
                  </a:lnTo>
                  <a:lnTo>
                    <a:pt x="5918" y="7620"/>
                  </a:lnTo>
                  <a:lnTo>
                    <a:pt x="7620" y="5918"/>
                  </a:lnTo>
                  <a:lnTo>
                    <a:pt x="7620" y="3810"/>
                  </a:lnTo>
                  <a:lnTo>
                    <a:pt x="7620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938" name="object 1938" descr=""/>
            <p:cNvSpPr/>
            <p:nvPr/>
          </p:nvSpPr>
          <p:spPr>
            <a:xfrm>
              <a:off x="6866496" y="770453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14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14"/>
                  </a:lnTo>
                  <a:lnTo>
                    <a:pt x="0" y="3810"/>
                  </a:lnTo>
                  <a:lnTo>
                    <a:pt x="0" y="5918"/>
                  </a:lnTo>
                  <a:lnTo>
                    <a:pt x="1701" y="7620"/>
                  </a:lnTo>
                  <a:lnTo>
                    <a:pt x="3810" y="7620"/>
                  </a:lnTo>
                  <a:lnTo>
                    <a:pt x="5918" y="7620"/>
                  </a:lnTo>
                  <a:lnTo>
                    <a:pt x="7620" y="5918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939" name="object 1939" descr=""/>
            <p:cNvSpPr/>
            <p:nvPr/>
          </p:nvSpPr>
          <p:spPr>
            <a:xfrm>
              <a:off x="6866496" y="771975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940" name="object 1940" descr=""/>
            <p:cNvSpPr/>
            <p:nvPr/>
          </p:nvSpPr>
          <p:spPr>
            <a:xfrm>
              <a:off x="6866496" y="771975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09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941" name="object 1941" descr=""/>
            <p:cNvSpPr/>
            <p:nvPr/>
          </p:nvSpPr>
          <p:spPr>
            <a:xfrm>
              <a:off x="6866496" y="773498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942" name="object 1942" descr=""/>
            <p:cNvSpPr/>
            <p:nvPr/>
          </p:nvSpPr>
          <p:spPr>
            <a:xfrm>
              <a:off x="6866496" y="773498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943" name="object 1943" descr=""/>
            <p:cNvSpPr/>
            <p:nvPr/>
          </p:nvSpPr>
          <p:spPr>
            <a:xfrm>
              <a:off x="6866496" y="775020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01" y="7620"/>
                  </a:lnTo>
                  <a:lnTo>
                    <a:pt x="5918" y="7620"/>
                  </a:lnTo>
                  <a:lnTo>
                    <a:pt x="7620" y="5918"/>
                  </a:lnTo>
                  <a:lnTo>
                    <a:pt x="7620" y="3810"/>
                  </a:lnTo>
                  <a:lnTo>
                    <a:pt x="7620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944" name="object 1944" descr=""/>
            <p:cNvSpPr/>
            <p:nvPr/>
          </p:nvSpPr>
          <p:spPr>
            <a:xfrm>
              <a:off x="6866496" y="775020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14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14"/>
                  </a:lnTo>
                  <a:lnTo>
                    <a:pt x="0" y="3810"/>
                  </a:lnTo>
                  <a:lnTo>
                    <a:pt x="0" y="5918"/>
                  </a:lnTo>
                  <a:lnTo>
                    <a:pt x="1701" y="7620"/>
                  </a:lnTo>
                  <a:lnTo>
                    <a:pt x="3810" y="7620"/>
                  </a:lnTo>
                  <a:lnTo>
                    <a:pt x="5918" y="7620"/>
                  </a:lnTo>
                  <a:lnTo>
                    <a:pt x="7620" y="5918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945" name="object 1945" descr=""/>
            <p:cNvSpPr/>
            <p:nvPr/>
          </p:nvSpPr>
          <p:spPr>
            <a:xfrm>
              <a:off x="6866496" y="776542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946" name="object 1946" descr=""/>
            <p:cNvSpPr/>
            <p:nvPr/>
          </p:nvSpPr>
          <p:spPr>
            <a:xfrm>
              <a:off x="6866496" y="776542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09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947" name="object 1947" descr=""/>
            <p:cNvSpPr/>
            <p:nvPr/>
          </p:nvSpPr>
          <p:spPr>
            <a:xfrm>
              <a:off x="6866496" y="778065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948" name="object 1948" descr=""/>
            <p:cNvSpPr/>
            <p:nvPr/>
          </p:nvSpPr>
          <p:spPr>
            <a:xfrm>
              <a:off x="6866496" y="778065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949" name="object 1949" descr=""/>
            <p:cNvSpPr/>
            <p:nvPr/>
          </p:nvSpPr>
          <p:spPr>
            <a:xfrm>
              <a:off x="6866496" y="779588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950" name="object 1950" descr=""/>
            <p:cNvSpPr/>
            <p:nvPr/>
          </p:nvSpPr>
          <p:spPr>
            <a:xfrm>
              <a:off x="6866496" y="779588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951" name="object 1951" descr=""/>
            <p:cNvSpPr/>
            <p:nvPr/>
          </p:nvSpPr>
          <p:spPr>
            <a:xfrm>
              <a:off x="6866496" y="781109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19"/>
                  </a:lnTo>
                  <a:lnTo>
                    <a:pt x="5918" y="7619"/>
                  </a:lnTo>
                  <a:lnTo>
                    <a:pt x="7620" y="5905"/>
                  </a:lnTo>
                  <a:lnTo>
                    <a:pt x="7620" y="3809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952" name="object 1952" descr=""/>
            <p:cNvSpPr/>
            <p:nvPr/>
          </p:nvSpPr>
          <p:spPr>
            <a:xfrm>
              <a:off x="6866496" y="781109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09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01" y="7619"/>
                  </a:lnTo>
                  <a:lnTo>
                    <a:pt x="3810" y="7619"/>
                  </a:lnTo>
                  <a:lnTo>
                    <a:pt x="5918" y="7619"/>
                  </a:lnTo>
                  <a:lnTo>
                    <a:pt x="7620" y="5905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953" name="object 1953" descr=""/>
            <p:cNvSpPr/>
            <p:nvPr/>
          </p:nvSpPr>
          <p:spPr>
            <a:xfrm>
              <a:off x="6866496" y="782632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954" name="object 1954" descr=""/>
            <p:cNvSpPr/>
            <p:nvPr/>
          </p:nvSpPr>
          <p:spPr>
            <a:xfrm>
              <a:off x="6866496" y="782632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955" name="object 1955" descr=""/>
            <p:cNvSpPr/>
            <p:nvPr/>
          </p:nvSpPr>
          <p:spPr>
            <a:xfrm>
              <a:off x="6866496" y="784155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956" name="object 1956" descr=""/>
            <p:cNvSpPr/>
            <p:nvPr/>
          </p:nvSpPr>
          <p:spPr>
            <a:xfrm>
              <a:off x="6866496" y="784155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957" name="object 1957" descr=""/>
            <p:cNvSpPr/>
            <p:nvPr/>
          </p:nvSpPr>
          <p:spPr>
            <a:xfrm>
              <a:off x="6866496" y="785676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19"/>
                  </a:lnTo>
                  <a:lnTo>
                    <a:pt x="5918" y="7619"/>
                  </a:lnTo>
                  <a:lnTo>
                    <a:pt x="7620" y="5905"/>
                  </a:lnTo>
                  <a:lnTo>
                    <a:pt x="7620" y="3809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958" name="object 1958" descr=""/>
            <p:cNvSpPr/>
            <p:nvPr/>
          </p:nvSpPr>
          <p:spPr>
            <a:xfrm>
              <a:off x="6866496" y="785676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09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01" y="7619"/>
                  </a:lnTo>
                  <a:lnTo>
                    <a:pt x="3810" y="7619"/>
                  </a:lnTo>
                  <a:lnTo>
                    <a:pt x="5918" y="7619"/>
                  </a:lnTo>
                  <a:lnTo>
                    <a:pt x="7620" y="5905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959" name="object 1959" descr=""/>
            <p:cNvSpPr/>
            <p:nvPr/>
          </p:nvSpPr>
          <p:spPr>
            <a:xfrm>
              <a:off x="6866496" y="787199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960" name="object 1960" descr=""/>
            <p:cNvSpPr/>
            <p:nvPr/>
          </p:nvSpPr>
          <p:spPr>
            <a:xfrm>
              <a:off x="6866496" y="787199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961" name="object 1961" descr=""/>
            <p:cNvSpPr/>
            <p:nvPr/>
          </p:nvSpPr>
          <p:spPr>
            <a:xfrm>
              <a:off x="6866496" y="788722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962" name="object 1962" descr=""/>
            <p:cNvSpPr/>
            <p:nvPr/>
          </p:nvSpPr>
          <p:spPr>
            <a:xfrm>
              <a:off x="6866496" y="788722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963" name="object 1963" descr=""/>
            <p:cNvSpPr/>
            <p:nvPr/>
          </p:nvSpPr>
          <p:spPr>
            <a:xfrm>
              <a:off x="6866496" y="790243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18"/>
                  </a:lnTo>
                  <a:lnTo>
                    <a:pt x="1701" y="7619"/>
                  </a:lnTo>
                  <a:lnTo>
                    <a:pt x="5918" y="7619"/>
                  </a:lnTo>
                  <a:lnTo>
                    <a:pt x="7620" y="5918"/>
                  </a:lnTo>
                  <a:lnTo>
                    <a:pt x="7620" y="3809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964" name="object 1964" descr=""/>
            <p:cNvSpPr/>
            <p:nvPr/>
          </p:nvSpPr>
          <p:spPr>
            <a:xfrm>
              <a:off x="6866496" y="790243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09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18"/>
                  </a:lnTo>
                  <a:lnTo>
                    <a:pt x="1701" y="7619"/>
                  </a:lnTo>
                  <a:lnTo>
                    <a:pt x="3810" y="7619"/>
                  </a:lnTo>
                  <a:lnTo>
                    <a:pt x="5918" y="7619"/>
                  </a:lnTo>
                  <a:lnTo>
                    <a:pt x="7620" y="5918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965" name="object 1965" descr=""/>
            <p:cNvSpPr/>
            <p:nvPr/>
          </p:nvSpPr>
          <p:spPr>
            <a:xfrm>
              <a:off x="6866496" y="791766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966" name="object 1966" descr=""/>
            <p:cNvSpPr/>
            <p:nvPr/>
          </p:nvSpPr>
          <p:spPr>
            <a:xfrm>
              <a:off x="6866496" y="791766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967" name="object 1967" descr=""/>
            <p:cNvSpPr/>
            <p:nvPr/>
          </p:nvSpPr>
          <p:spPr>
            <a:xfrm>
              <a:off x="6866496" y="793289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968" name="object 1968" descr=""/>
            <p:cNvSpPr/>
            <p:nvPr/>
          </p:nvSpPr>
          <p:spPr>
            <a:xfrm>
              <a:off x="6866496" y="793289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969" name="object 1969" descr=""/>
            <p:cNvSpPr/>
            <p:nvPr/>
          </p:nvSpPr>
          <p:spPr>
            <a:xfrm>
              <a:off x="6866496" y="794810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01" y="7619"/>
                  </a:lnTo>
                  <a:lnTo>
                    <a:pt x="5918" y="7619"/>
                  </a:lnTo>
                  <a:lnTo>
                    <a:pt x="7620" y="5918"/>
                  </a:lnTo>
                  <a:lnTo>
                    <a:pt x="7620" y="3809"/>
                  </a:lnTo>
                  <a:lnTo>
                    <a:pt x="7620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970" name="object 1970" descr=""/>
            <p:cNvSpPr/>
            <p:nvPr/>
          </p:nvSpPr>
          <p:spPr>
            <a:xfrm>
              <a:off x="6866496" y="794810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09"/>
                  </a:moveTo>
                  <a:lnTo>
                    <a:pt x="7620" y="1714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14"/>
                  </a:lnTo>
                  <a:lnTo>
                    <a:pt x="0" y="3809"/>
                  </a:lnTo>
                  <a:lnTo>
                    <a:pt x="0" y="5918"/>
                  </a:lnTo>
                  <a:lnTo>
                    <a:pt x="1701" y="7619"/>
                  </a:lnTo>
                  <a:lnTo>
                    <a:pt x="3810" y="7619"/>
                  </a:lnTo>
                  <a:lnTo>
                    <a:pt x="5918" y="7619"/>
                  </a:lnTo>
                  <a:lnTo>
                    <a:pt x="7620" y="5918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971" name="object 1971" descr=""/>
            <p:cNvSpPr/>
            <p:nvPr/>
          </p:nvSpPr>
          <p:spPr>
            <a:xfrm>
              <a:off x="6866496" y="796333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972" name="object 1972" descr=""/>
            <p:cNvSpPr/>
            <p:nvPr/>
          </p:nvSpPr>
          <p:spPr>
            <a:xfrm>
              <a:off x="6866496" y="796333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973" name="object 1973" descr=""/>
            <p:cNvSpPr/>
            <p:nvPr/>
          </p:nvSpPr>
          <p:spPr>
            <a:xfrm>
              <a:off x="6866496" y="797855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974" name="object 1974" descr=""/>
            <p:cNvSpPr/>
            <p:nvPr/>
          </p:nvSpPr>
          <p:spPr>
            <a:xfrm>
              <a:off x="6866496" y="797855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975" name="object 1975" descr=""/>
            <p:cNvSpPr/>
            <p:nvPr/>
          </p:nvSpPr>
          <p:spPr>
            <a:xfrm>
              <a:off x="6866496" y="799377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01" y="7619"/>
                  </a:lnTo>
                  <a:lnTo>
                    <a:pt x="5918" y="7619"/>
                  </a:lnTo>
                  <a:lnTo>
                    <a:pt x="7620" y="5918"/>
                  </a:lnTo>
                  <a:lnTo>
                    <a:pt x="7620" y="3809"/>
                  </a:lnTo>
                  <a:lnTo>
                    <a:pt x="7620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976" name="object 1976" descr=""/>
            <p:cNvSpPr/>
            <p:nvPr/>
          </p:nvSpPr>
          <p:spPr>
            <a:xfrm>
              <a:off x="6866496" y="799377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09"/>
                  </a:moveTo>
                  <a:lnTo>
                    <a:pt x="7620" y="1714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14"/>
                  </a:lnTo>
                  <a:lnTo>
                    <a:pt x="0" y="3809"/>
                  </a:lnTo>
                  <a:lnTo>
                    <a:pt x="0" y="5918"/>
                  </a:lnTo>
                  <a:lnTo>
                    <a:pt x="1701" y="7619"/>
                  </a:lnTo>
                  <a:lnTo>
                    <a:pt x="3810" y="7619"/>
                  </a:lnTo>
                  <a:lnTo>
                    <a:pt x="5918" y="7619"/>
                  </a:lnTo>
                  <a:lnTo>
                    <a:pt x="7620" y="5918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977" name="object 1977" descr=""/>
            <p:cNvSpPr/>
            <p:nvPr/>
          </p:nvSpPr>
          <p:spPr>
            <a:xfrm>
              <a:off x="6866496" y="800900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978" name="object 1978" descr=""/>
            <p:cNvSpPr/>
            <p:nvPr/>
          </p:nvSpPr>
          <p:spPr>
            <a:xfrm>
              <a:off x="6866496" y="800900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979" name="object 1979" descr=""/>
            <p:cNvSpPr/>
            <p:nvPr/>
          </p:nvSpPr>
          <p:spPr>
            <a:xfrm>
              <a:off x="6866496" y="802422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980" name="object 1980" descr=""/>
            <p:cNvSpPr/>
            <p:nvPr/>
          </p:nvSpPr>
          <p:spPr>
            <a:xfrm>
              <a:off x="6866496" y="802422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981" name="object 1981" descr=""/>
            <p:cNvSpPr/>
            <p:nvPr/>
          </p:nvSpPr>
          <p:spPr>
            <a:xfrm>
              <a:off x="6866496" y="803945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982" name="object 1982" descr=""/>
            <p:cNvSpPr/>
            <p:nvPr/>
          </p:nvSpPr>
          <p:spPr>
            <a:xfrm>
              <a:off x="6866496" y="803945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983" name="object 1983" descr=""/>
            <p:cNvSpPr/>
            <p:nvPr/>
          </p:nvSpPr>
          <p:spPr>
            <a:xfrm>
              <a:off x="6866496" y="805467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19"/>
                  </a:lnTo>
                  <a:lnTo>
                    <a:pt x="5918" y="7619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984" name="object 1984" descr=""/>
            <p:cNvSpPr/>
            <p:nvPr/>
          </p:nvSpPr>
          <p:spPr>
            <a:xfrm>
              <a:off x="6866496" y="805467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19"/>
                  </a:lnTo>
                  <a:lnTo>
                    <a:pt x="3810" y="7619"/>
                  </a:lnTo>
                  <a:lnTo>
                    <a:pt x="5918" y="7619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985" name="object 1985" descr=""/>
            <p:cNvSpPr/>
            <p:nvPr/>
          </p:nvSpPr>
          <p:spPr>
            <a:xfrm>
              <a:off x="6866496" y="806989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986" name="object 1986" descr=""/>
            <p:cNvSpPr/>
            <p:nvPr/>
          </p:nvSpPr>
          <p:spPr>
            <a:xfrm>
              <a:off x="6866496" y="806989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987" name="object 1987" descr=""/>
            <p:cNvSpPr/>
            <p:nvPr/>
          </p:nvSpPr>
          <p:spPr>
            <a:xfrm>
              <a:off x="6866496" y="808512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988" name="object 1988" descr=""/>
            <p:cNvSpPr/>
            <p:nvPr/>
          </p:nvSpPr>
          <p:spPr>
            <a:xfrm>
              <a:off x="6866496" y="808512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989" name="object 1989" descr=""/>
            <p:cNvSpPr/>
            <p:nvPr/>
          </p:nvSpPr>
          <p:spPr>
            <a:xfrm>
              <a:off x="6866496" y="810033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19"/>
                  </a:lnTo>
                  <a:lnTo>
                    <a:pt x="5918" y="7619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990" name="object 1990" descr=""/>
            <p:cNvSpPr/>
            <p:nvPr/>
          </p:nvSpPr>
          <p:spPr>
            <a:xfrm>
              <a:off x="6866496" y="810033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19"/>
                  </a:lnTo>
                  <a:lnTo>
                    <a:pt x="3810" y="7619"/>
                  </a:lnTo>
                  <a:lnTo>
                    <a:pt x="5918" y="7619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991" name="object 1991" descr=""/>
            <p:cNvSpPr/>
            <p:nvPr/>
          </p:nvSpPr>
          <p:spPr>
            <a:xfrm>
              <a:off x="6866496" y="811556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992" name="object 1992" descr=""/>
            <p:cNvSpPr/>
            <p:nvPr/>
          </p:nvSpPr>
          <p:spPr>
            <a:xfrm>
              <a:off x="6866496" y="811556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993" name="object 1993" descr=""/>
            <p:cNvSpPr/>
            <p:nvPr/>
          </p:nvSpPr>
          <p:spPr>
            <a:xfrm>
              <a:off x="6866496" y="813079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994" name="object 1994" descr=""/>
            <p:cNvSpPr/>
            <p:nvPr/>
          </p:nvSpPr>
          <p:spPr>
            <a:xfrm>
              <a:off x="6866496" y="813079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995" name="object 1995" descr=""/>
            <p:cNvSpPr/>
            <p:nvPr/>
          </p:nvSpPr>
          <p:spPr>
            <a:xfrm>
              <a:off x="6866496" y="814600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18"/>
                  </a:lnTo>
                  <a:lnTo>
                    <a:pt x="1701" y="7619"/>
                  </a:lnTo>
                  <a:lnTo>
                    <a:pt x="5918" y="7619"/>
                  </a:lnTo>
                  <a:lnTo>
                    <a:pt x="7620" y="5918"/>
                  </a:lnTo>
                  <a:lnTo>
                    <a:pt x="7620" y="3809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996" name="object 1996" descr=""/>
            <p:cNvSpPr/>
            <p:nvPr/>
          </p:nvSpPr>
          <p:spPr>
            <a:xfrm>
              <a:off x="6866496" y="814600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09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18"/>
                  </a:lnTo>
                  <a:lnTo>
                    <a:pt x="1701" y="7619"/>
                  </a:lnTo>
                  <a:lnTo>
                    <a:pt x="3810" y="7619"/>
                  </a:lnTo>
                  <a:lnTo>
                    <a:pt x="5918" y="7619"/>
                  </a:lnTo>
                  <a:lnTo>
                    <a:pt x="7620" y="5918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997" name="object 1997" descr=""/>
            <p:cNvSpPr/>
            <p:nvPr/>
          </p:nvSpPr>
          <p:spPr>
            <a:xfrm>
              <a:off x="6866496" y="816123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998" name="object 1998" descr=""/>
            <p:cNvSpPr/>
            <p:nvPr/>
          </p:nvSpPr>
          <p:spPr>
            <a:xfrm>
              <a:off x="6866496" y="816123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999" name="object 1999" descr=""/>
            <p:cNvSpPr/>
            <p:nvPr/>
          </p:nvSpPr>
          <p:spPr>
            <a:xfrm>
              <a:off x="6866496" y="817646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000" name="object 2000" descr=""/>
            <p:cNvSpPr/>
            <p:nvPr/>
          </p:nvSpPr>
          <p:spPr>
            <a:xfrm>
              <a:off x="6866496" y="817646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001" name="object 2001" descr=""/>
            <p:cNvSpPr/>
            <p:nvPr/>
          </p:nvSpPr>
          <p:spPr>
            <a:xfrm>
              <a:off x="6866496" y="819167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01" y="7619"/>
                  </a:lnTo>
                  <a:lnTo>
                    <a:pt x="5918" y="7619"/>
                  </a:lnTo>
                  <a:lnTo>
                    <a:pt x="7620" y="5918"/>
                  </a:lnTo>
                  <a:lnTo>
                    <a:pt x="7620" y="3809"/>
                  </a:lnTo>
                  <a:lnTo>
                    <a:pt x="7620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002" name="object 2002" descr=""/>
            <p:cNvSpPr/>
            <p:nvPr/>
          </p:nvSpPr>
          <p:spPr>
            <a:xfrm>
              <a:off x="6866496" y="819167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09"/>
                  </a:moveTo>
                  <a:lnTo>
                    <a:pt x="7620" y="1714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14"/>
                  </a:lnTo>
                  <a:lnTo>
                    <a:pt x="0" y="3809"/>
                  </a:lnTo>
                  <a:lnTo>
                    <a:pt x="0" y="5918"/>
                  </a:lnTo>
                  <a:lnTo>
                    <a:pt x="1701" y="7619"/>
                  </a:lnTo>
                  <a:lnTo>
                    <a:pt x="3810" y="7619"/>
                  </a:lnTo>
                  <a:lnTo>
                    <a:pt x="5918" y="7619"/>
                  </a:lnTo>
                  <a:lnTo>
                    <a:pt x="7620" y="5918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003" name="object 2003" descr=""/>
            <p:cNvSpPr/>
            <p:nvPr/>
          </p:nvSpPr>
          <p:spPr>
            <a:xfrm>
              <a:off x="6866496" y="820690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004" name="object 2004" descr=""/>
            <p:cNvSpPr/>
            <p:nvPr/>
          </p:nvSpPr>
          <p:spPr>
            <a:xfrm>
              <a:off x="6866496" y="820690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005" name="object 2005" descr=""/>
            <p:cNvSpPr/>
            <p:nvPr/>
          </p:nvSpPr>
          <p:spPr>
            <a:xfrm>
              <a:off x="6866496" y="822213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006" name="object 2006" descr=""/>
            <p:cNvSpPr/>
            <p:nvPr/>
          </p:nvSpPr>
          <p:spPr>
            <a:xfrm>
              <a:off x="6866496" y="822213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007" name="object 2007" descr=""/>
            <p:cNvSpPr/>
            <p:nvPr/>
          </p:nvSpPr>
          <p:spPr>
            <a:xfrm>
              <a:off x="6866496" y="823734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01" y="7619"/>
                  </a:lnTo>
                  <a:lnTo>
                    <a:pt x="5918" y="7619"/>
                  </a:lnTo>
                  <a:lnTo>
                    <a:pt x="7620" y="5918"/>
                  </a:lnTo>
                  <a:lnTo>
                    <a:pt x="7620" y="3809"/>
                  </a:lnTo>
                  <a:lnTo>
                    <a:pt x="7620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008" name="object 2008" descr=""/>
            <p:cNvSpPr/>
            <p:nvPr/>
          </p:nvSpPr>
          <p:spPr>
            <a:xfrm>
              <a:off x="6866496" y="823734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09"/>
                  </a:moveTo>
                  <a:lnTo>
                    <a:pt x="7620" y="1714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14"/>
                  </a:lnTo>
                  <a:lnTo>
                    <a:pt x="0" y="3809"/>
                  </a:lnTo>
                  <a:lnTo>
                    <a:pt x="0" y="5918"/>
                  </a:lnTo>
                  <a:lnTo>
                    <a:pt x="1701" y="7619"/>
                  </a:lnTo>
                  <a:lnTo>
                    <a:pt x="3810" y="7619"/>
                  </a:lnTo>
                  <a:lnTo>
                    <a:pt x="5918" y="7619"/>
                  </a:lnTo>
                  <a:lnTo>
                    <a:pt x="7620" y="5918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009" name="object 2009" descr=""/>
            <p:cNvSpPr/>
            <p:nvPr/>
          </p:nvSpPr>
          <p:spPr>
            <a:xfrm>
              <a:off x="6866496" y="825257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20"/>
                  </a:lnTo>
                  <a:lnTo>
                    <a:pt x="5918" y="7620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010" name="object 2010" descr=""/>
            <p:cNvSpPr/>
            <p:nvPr/>
          </p:nvSpPr>
          <p:spPr>
            <a:xfrm>
              <a:off x="6866496" y="825257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20"/>
                  </a:lnTo>
                  <a:lnTo>
                    <a:pt x="3810" y="7620"/>
                  </a:lnTo>
                  <a:lnTo>
                    <a:pt x="5918" y="7620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011" name="object 2011" descr=""/>
            <p:cNvSpPr/>
            <p:nvPr/>
          </p:nvSpPr>
          <p:spPr>
            <a:xfrm>
              <a:off x="6866496" y="826780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012" name="object 2012" descr=""/>
            <p:cNvSpPr/>
            <p:nvPr/>
          </p:nvSpPr>
          <p:spPr>
            <a:xfrm>
              <a:off x="6866496" y="826780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09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013" name="object 2013" descr=""/>
            <p:cNvSpPr/>
            <p:nvPr/>
          </p:nvSpPr>
          <p:spPr>
            <a:xfrm>
              <a:off x="6866496" y="828302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014" name="object 2014" descr=""/>
            <p:cNvSpPr/>
            <p:nvPr/>
          </p:nvSpPr>
          <p:spPr>
            <a:xfrm>
              <a:off x="6866496" y="828302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015" name="object 2015" descr=""/>
            <p:cNvSpPr/>
            <p:nvPr/>
          </p:nvSpPr>
          <p:spPr>
            <a:xfrm>
              <a:off x="6866496" y="829824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20"/>
                  </a:lnTo>
                  <a:lnTo>
                    <a:pt x="5918" y="7620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016" name="object 2016" descr=""/>
            <p:cNvSpPr/>
            <p:nvPr/>
          </p:nvSpPr>
          <p:spPr>
            <a:xfrm>
              <a:off x="6866496" y="829824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20"/>
                  </a:lnTo>
                  <a:lnTo>
                    <a:pt x="3810" y="7620"/>
                  </a:lnTo>
                  <a:lnTo>
                    <a:pt x="5918" y="7620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017" name="object 2017" descr=""/>
            <p:cNvSpPr/>
            <p:nvPr/>
          </p:nvSpPr>
          <p:spPr>
            <a:xfrm>
              <a:off x="6866496" y="831347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018" name="object 2018" descr=""/>
            <p:cNvSpPr/>
            <p:nvPr/>
          </p:nvSpPr>
          <p:spPr>
            <a:xfrm>
              <a:off x="6866496" y="831347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09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019" name="object 2019" descr=""/>
            <p:cNvSpPr/>
            <p:nvPr/>
          </p:nvSpPr>
          <p:spPr>
            <a:xfrm>
              <a:off x="6866496" y="832869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020" name="object 2020" descr=""/>
            <p:cNvSpPr/>
            <p:nvPr/>
          </p:nvSpPr>
          <p:spPr>
            <a:xfrm>
              <a:off x="6866496" y="832869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021" name="object 2021" descr=""/>
            <p:cNvSpPr/>
            <p:nvPr/>
          </p:nvSpPr>
          <p:spPr>
            <a:xfrm>
              <a:off x="6866496" y="834391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20"/>
                  </a:lnTo>
                  <a:lnTo>
                    <a:pt x="5918" y="7620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022" name="object 2022" descr=""/>
            <p:cNvSpPr/>
            <p:nvPr/>
          </p:nvSpPr>
          <p:spPr>
            <a:xfrm>
              <a:off x="6866496" y="834391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20"/>
                  </a:lnTo>
                  <a:lnTo>
                    <a:pt x="3810" y="7620"/>
                  </a:lnTo>
                  <a:lnTo>
                    <a:pt x="5918" y="7620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023" name="object 2023" descr=""/>
            <p:cNvSpPr/>
            <p:nvPr/>
          </p:nvSpPr>
          <p:spPr>
            <a:xfrm>
              <a:off x="6866496" y="835913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024" name="object 2024" descr=""/>
            <p:cNvSpPr/>
            <p:nvPr/>
          </p:nvSpPr>
          <p:spPr>
            <a:xfrm>
              <a:off x="6866496" y="835913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09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025" name="object 2025" descr=""/>
            <p:cNvSpPr/>
            <p:nvPr/>
          </p:nvSpPr>
          <p:spPr>
            <a:xfrm>
              <a:off x="6866496" y="837436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026" name="object 2026" descr=""/>
            <p:cNvSpPr/>
            <p:nvPr/>
          </p:nvSpPr>
          <p:spPr>
            <a:xfrm>
              <a:off x="6866496" y="837436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027" name="object 2027" descr=""/>
            <p:cNvSpPr/>
            <p:nvPr/>
          </p:nvSpPr>
          <p:spPr>
            <a:xfrm>
              <a:off x="6866496" y="838958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01" y="7620"/>
                  </a:lnTo>
                  <a:lnTo>
                    <a:pt x="5918" y="7620"/>
                  </a:lnTo>
                  <a:lnTo>
                    <a:pt x="7620" y="5918"/>
                  </a:lnTo>
                  <a:lnTo>
                    <a:pt x="7620" y="3810"/>
                  </a:lnTo>
                  <a:lnTo>
                    <a:pt x="7620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028" name="object 2028" descr=""/>
            <p:cNvSpPr/>
            <p:nvPr/>
          </p:nvSpPr>
          <p:spPr>
            <a:xfrm>
              <a:off x="6866496" y="838958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14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14"/>
                  </a:lnTo>
                  <a:lnTo>
                    <a:pt x="0" y="3810"/>
                  </a:lnTo>
                  <a:lnTo>
                    <a:pt x="0" y="5918"/>
                  </a:lnTo>
                  <a:lnTo>
                    <a:pt x="1701" y="7620"/>
                  </a:lnTo>
                  <a:lnTo>
                    <a:pt x="3810" y="7620"/>
                  </a:lnTo>
                  <a:lnTo>
                    <a:pt x="5918" y="7620"/>
                  </a:lnTo>
                  <a:lnTo>
                    <a:pt x="7620" y="5918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029" name="object 2029" descr=""/>
            <p:cNvSpPr/>
            <p:nvPr/>
          </p:nvSpPr>
          <p:spPr>
            <a:xfrm>
              <a:off x="6866496" y="840480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030" name="object 2030" descr=""/>
            <p:cNvSpPr/>
            <p:nvPr/>
          </p:nvSpPr>
          <p:spPr>
            <a:xfrm>
              <a:off x="6866496" y="840480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09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031" name="object 2031" descr=""/>
            <p:cNvSpPr/>
            <p:nvPr/>
          </p:nvSpPr>
          <p:spPr>
            <a:xfrm>
              <a:off x="6866496" y="842003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032" name="object 2032" descr=""/>
            <p:cNvSpPr/>
            <p:nvPr/>
          </p:nvSpPr>
          <p:spPr>
            <a:xfrm>
              <a:off x="6866496" y="842003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033" name="object 2033" descr=""/>
            <p:cNvSpPr/>
            <p:nvPr/>
          </p:nvSpPr>
          <p:spPr>
            <a:xfrm>
              <a:off x="6866496" y="843525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01" y="7620"/>
                  </a:lnTo>
                  <a:lnTo>
                    <a:pt x="5918" y="7620"/>
                  </a:lnTo>
                  <a:lnTo>
                    <a:pt x="7620" y="5918"/>
                  </a:lnTo>
                  <a:lnTo>
                    <a:pt x="7620" y="3810"/>
                  </a:lnTo>
                  <a:lnTo>
                    <a:pt x="7620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034" name="object 2034" descr=""/>
            <p:cNvSpPr/>
            <p:nvPr/>
          </p:nvSpPr>
          <p:spPr>
            <a:xfrm>
              <a:off x="6866496" y="843525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14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14"/>
                  </a:lnTo>
                  <a:lnTo>
                    <a:pt x="0" y="3810"/>
                  </a:lnTo>
                  <a:lnTo>
                    <a:pt x="0" y="5918"/>
                  </a:lnTo>
                  <a:lnTo>
                    <a:pt x="1701" y="7620"/>
                  </a:lnTo>
                  <a:lnTo>
                    <a:pt x="3810" y="7620"/>
                  </a:lnTo>
                  <a:lnTo>
                    <a:pt x="5918" y="7620"/>
                  </a:lnTo>
                  <a:lnTo>
                    <a:pt x="7620" y="5918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035" name="object 2035" descr=""/>
            <p:cNvSpPr/>
            <p:nvPr/>
          </p:nvSpPr>
          <p:spPr>
            <a:xfrm>
              <a:off x="6866496" y="845047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036" name="object 2036" descr=""/>
            <p:cNvSpPr/>
            <p:nvPr/>
          </p:nvSpPr>
          <p:spPr>
            <a:xfrm>
              <a:off x="6866496" y="845047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09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037" name="object 2037" descr=""/>
            <p:cNvSpPr/>
            <p:nvPr/>
          </p:nvSpPr>
          <p:spPr>
            <a:xfrm>
              <a:off x="6866496" y="846570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038" name="object 2038" descr=""/>
            <p:cNvSpPr/>
            <p:nvPr/>
          </p:nvSpPr>
          <p:spPr>
            <a:xfrm>
              <a:off x="6866496" y="846570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09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039" name="object 2039" descr=""/>
            <p:cNvSpPr/>
            <p:nvPr/>
          </p:nvSpPr>
          <p:spPr>
            <a:xfrm>
              <a:off x="6866496" y="848092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01" y="7620"/>
                  </a:lnTo>
                  <a:lnTo>
                    <a:pt x="5918" y="7620"/>
                  </a:lnTo>
                  <a:lnTo>
                    <a:pt x="7620" y="5918"/>
                  </a:lnTo>
                  <a:lnTo>
                    <a:pt x="7620" y="3810"/>
                  </a:lnTo>
                  <a:lnTo>
                    <a:pt x="7620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040" name="object 2040" descr=""/>
            <p:cNvSpPr/>
            <p:nvPr/>
          </p:nvSpPr>
          <p:spPr>
            <a:xfrm>
              <a:off x="6866496" y="848092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14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14"/>
                  </a:lnTo>
                  <a:lnTo>
                    <a:pt x="0" y="3810"/>
                  </a:lnTo>
                  <a:lnTo>
                    <a:pt x="0" y="5918"/>
                  </a:lnTo>
                  <a:lnTo>
                    <a:pt x="1701" y="7620"/>
                  </a:lnTo>
                  <a:lnTo>
                    <a:pt x="3810" y="7620"/>
                  </a:lnTo>
                  <a:lnTo>
                    <a:pt x="5918" y="7620"/>
                  </a:lnTo>
                  <a:lnTo>
                    <a:pt x="7620" y="5918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041" name="object 2041" descr=""/>
            <p:cNvSpPr/>
            <p:nvPr/>
          </p:nvSpPr>
          <p:spPr>
            <a:xfrm>
              <a:off x="6866496" y="849614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19"/>
                  </a:lnTo>
                  <a:lnTo>
                    <a:pt x="5918" y="7619"/>
                  </a:lnTo>
                  <a:lnTo>
                    <a:pt x="7620" y="5905"/>
                  </a:lnTo>
                  <a:lnTo>
                    <a:pt x="7620" y="3809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042" name="object 2042" descr=""/>
            <p:cNvSpPr/>
            <p:nvPr/>
          </p:nvSpPr>
          <p:spPr>
            <a:xfrm>
              <a:off x="6866496" y="849614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09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01" y="7619"/>
                  </a:lnTo>
                  <a:lnTo>
                    <a:pt x="3810" y="7619"/>
                  </a:lnTo>
                  <a:lnTo>
                    <a:pt x="5918" y="7619"/>
                  </a:lnTo>
                  <a:lnTo>
                    <a:pt x="7620" y="5905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043" name="object 2043" descr=""/>
            <p:cNvSpPr/>
            <p:nvPr/>
          </p:nvSpPr>
          <p:spPr>
            <a:xfrm>
              <a:off x="6866496" y="851137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044" name="object 2044" descr=""/>
            <p:cNvSpPr/>
            <p:nvPr/>
          </p:nvSpPr>
          <p:spPr>
            <a:xfrm>
              <a:off x="6866496" y="851137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09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045" name="object 2045" descr=""/>
            <p:cNvSpPr/>
            <p:nvPr/>
          </p:nvSpPr>
          <p:spPr>
            <a:xfrm>
              <a:off x="6866496" y="852660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046" name="object 2046" descr=""/>
            <p:cNvSpPr/>
            <p:nvPr/>
          </p:nvSpPr>
          <p:spPr>
            <a:xfrm>
              <a:off x="6866496" y="852660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047" name="object 2047" descr=""/>
            <p:cNvSpPr/>
            <p:nvPr/>
          </p:nvSpPr>
          <p:spPr>
            <a:xfrm>
              <a:off x="6866496" y="854181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19"/>
                  </a:lnTo>
                  <a:lnTo>
                    <a:pt x="5918" y="7619"/>
                  </a:lnTo>
                  <a:lnTo>
                    <a:pt x="7620" y="5905"/>
                  </a:lnTo>
                  <a:lnTo>
                    <a:pt x="7620" y="3809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048" name="object 2048" descr=""/>
            <p:cNvSpPr/>
            <p:nvPr/>
          </p:nvSpPr>
          <p:spPr>
            <a:xfrm>
              <a:off x="6866496" y="854181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09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01" y="7619"/>
                  </a:lnTo>
                  <a:lnTo>
                    <a:pt x="3810" y="7619"/>
                  </a:lnTo>
                  <a:lnTo>
                    <a:pt x="5918" y="7619"/>
                  </a:lnTo>
                  <a:lnTo>
                    <a:pt x="7620" y="5905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049" name="object 2049" descr=""/>
            <p:cNvSpPr/>
            <p:nvPr/>
          </p:nvSpPr>
          <p:spPr>
            <a:xfrm>
              <a:off x="6866496" y="855704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050" name="object 2050" descr=""/>
            <p:cNvSpPr/>
            <p:nvPr/>
          </p:nvSpPr>
          <p:spPr>
            <a:xfrm>
              <a:off x="6866496" y="855704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09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051" name="object 2051" descr=""/>
            <p:cNvSpPr/>
            <p:nvPr/>
          </p:nvSpPr>
          <p:spPr>
            <a:xfrm>
              <a:off x="6866496" y="857227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052" name="object 2052" descr=""/>
            <p:cNvSpPr/>
            <p:nvPr/>
          </p:nvSpPr>
          <p:spPr>
            <a:xfrm>
              <a:off x="6866496" y="857227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053" name="object 2053" descr=""/>
            <p:cNvSpPr/>
            <p:nvPr/>
          </p:nvSpPr>
          <p:spPr>
            <a:xfrm>
              <a:off x="6866496" y="858748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18"/>
                  </a:lnTo>
                  <a:lnTo>
                    <a:pt x="1701" y="7619"/>
                  </a:lnTo>
                  <a:lnTo>
                    <a:pt x="5918" y="7619"/>
                  </a:lnTo>
                  <a:lnTo>
                    <a:pt x="7620" y="5918"/>
                  </a:lnTo>
                  <a:lnTo>
                    <a:pt x="7620" y="3809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054" name="object 2054" descr=""/>
            <p:cNvSpPr/>
            <p:nvPr/>
          </p:nvSpPr>
          <p:spPr>
            <a:xfrm>
              <a:off x="6866496" y="858748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09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18"/>
                  </a:lnTo>
                  <a:lnTo>
                    <a:pt x="1701" y="7619"/>
                  </a:lnTo>
                  <a:lnTo>
                    <a:pt x="3810" y="7619"/>
                  </a:lnTo>
                  <a:lnTo>
                    <a:pt x="5918" y="7619"/>
                  </a:lnTo>
                  <a:lnTo>
                    <a:pt x="7620" y="5918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055" name="object 2055" descr=""/>
            <p:cNvSpPr/>
            <p:nvPr/>
          </p:nvSpPr>
          <p:spPr>
            <a:xfrm>
              <a:off x="6866496" y="860271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056" name="object 2056" descr=""/>
            <p:cNvSpPr/>
            <p:nvPr/>
          </p:nvSpPr>
          <p:spPr>
            <a:xfrm>
              <a:off x="6866496" y="860271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09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057" name="object 2057" descr=""/>
            <p:cNvSpPr/>
            <p:nvPr/>
          </p:nvSpPr>
          <p:spPr>
            <a:xfrm>
              <a:off x="6866496" y="861794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058" name="object 2058" descr=""/>
            <p:cNvSpPr/>
            <p:nvPr/>
          </p:nvSpPr>
          <p:spPr>
            <a:xfrm>
              <a:off x="6866496" y="861794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059" name="object 2059" descr=""/>
            <p:cNvSpPr/>
            <p:nvPr/>
          </p:nvSpPr>
          <p:spPr>
            <a:xfrm>
              <a:off x="6866496" y="863315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01" y="7619"/>
                  </a:lnTo>
                  <a:lnTo>
                    <a:pt x="5918" y="7619"/>
                  </a:lnTo>
                  <a:lnTo>
                    <a:pt x="7620" y="5918"/>
                  </a:lnTo>
                  <a:lnTo>
                    <a:pt x="7620" y="3809"/>
                  </a:lnTo>
                  <a:lnTo>
                    <a:pt x="7620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060" name="object 2060" descr=""/>
            <p:cNvSpPr/>
            <p:nvPr/>
          </p:nvSpPr>
          <p:spPr>
            <a:xfrm>
              <a:off x="6866496" y="863315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09"/>
                  </a:moveTo>
                  <a:lnTo>
                    <a:pt x="7620" y="1714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14"/>
                  </a:lnTo>
                  <a:lnTo>
                    <a:pt x="0" y="3809"/>
                  </a:lnTo>
                  <a:lnTo>
                    <a:pt x="0" y="5918"/>
                  </a:lnTo>
                  <a:lnTo>
                    <a:pt x="1701" y="7619"/>
                  </a:lnTo>
                  <a:lnTo>
                    <a:pt x="3810" y="7619"/>
                  </a:lnTo>
                  <a:lnTo>
                    <a:pt x="5918" y="7619"/>
                  </a:lnTo>
                  <a:lnTo>
                    <a:pt x="7620" y="5918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061" name="object 2061" descr=""/>
            <p:cNvSpPr/>
            <p:nvPr/>
          </p:nvSpPr>
          <p:spPr>
            <a:xfrm>
              <a:off x="6866496" y="864838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062" name="object 2062" descr=""/>
            <p:cNvSpPr/>
            <p:nvPr/>
          </p:nvSpPr>
          <p:spPr>
            <a:xfrm>
              <a:off x="6866496" y="864838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09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063" name="object 2063" descr=""/>
            <p:cNvSpPr/>
            <p:nvPr/>
          </p:nvSpPr>
          <p:spPr>
            <a:xfrm>
              <a:off x="6866496" y="866360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064" name="object 2064" descr=""/>
            <p:cNvSpPr/>
            <p:nvPr/>
          </p:nvSpPr>
          <p:spPr>
            <a:xfrm>
              <a:off x="6866496" y="866360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065" name="object 2065" descr=""/>
            <p:cNvSpPr/>
            <p:nvPr/>
          </p:nvSpPr>
          <p:spPr>
            <a:xfrm>
              <a:off x="6866496" y="867882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01" y="7619"/>
                  </a:lnTo>
                  <a:lnTo>
                    <a:pt x="5918" y="7619"/>
                  </a:lnTo>
                  <a:lnTo>
                    <a:pt x="7620" y="5918"/>
                  </a:lnTo>
                  <a:lnTo>
                    <a:pt x="7620" y="3809"/>
                  </a:lnTo>
                  <a:lnTo>
                    <a:pt x="7620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066" name="object 2066" descr=""/>
            <p:cNvSpPr/>
            <p:nvPr/>
          </p:nvSpPr>
          <p:spPr>
            <a:xfrm>
              <a:off x="6866496" y="867882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09"/>
                  </a:moveTo>
                  <a:lnTo>
                    <a:pt x="7620" y="1714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14"/>
                  </a:lnTo>
                  <a:lnTo>
                    <a:pt x="0" y="3809"/>
                  </a:lnTo>
                  <a:lnTo>
                    <a:pt x="0" y="5918"/>
                  </a:lnTo>
                  <a:lnTo>
                    <a:pt x="1701" y="7619"/>
                  </a:lnTo>
                  <a:lnTo>
                    <a:pt x="3810" y="7619"/>
                  </a:lnTo>
                  <a:lnTo>
                    <a:pt x="5918" y="7619"/>
                  </a:lnTo>
                  <a:lnTo>
                    <a:pt x="7620" y="5918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067" name="object 2067" descr=""/>
            <p:cNvSpPr/>
            <p:nvPr/>
          </p:nvSpPr>
          <p:spPr>
            <a:xfrm>
              <a:off x="6866496" y="869405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068" name="object 2068" descr=""/>
            <p:cNvSpPr/>
            <p:nvPr/>
          </p:nvSpPr>
          <p:spPr>
            <a:xfrm>
              <a:off x="6866496" y="869405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09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069" name="object 2069" descr=""/>
            <p:cNvSpPr/>
            <p:nvPr/>
          </p:nvSpPr>
          <p:spPr>
            <a:xfrm>
              <a:off x="6866496" y="870927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070" name="object 2070" descr=""/>
            <p:cNvSpPr/>
            <p:nvPr/>
          </p:nvSpPr>
          <p:spPr>
            <a:xfrm>
              <a:off x="6866496" y="870927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071" name="object 2071" descr=""/>
            <p:cNvSpPr/>
            <p:nvPr/>
          </p:nvSpPr>
          <p:spPr>
            <a:xfrm>
              <a:off x="6866496" y="872450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072" name="object 2072" descr=""/>
            <p:cNvSpPr/>
            <p:nvPr/>
          </p:nvSpPr>
          <p:spPr>
            <a:xfrm>
              <a:off x="6866496" y="872450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073" name="object 2073" descr=""/>
            <p:cNvSpPr/>
            <p:nvPr/>
          </p:nvSpPr>
          <p:spPr>
            <a:xfrm>
              <a:off x="6866496" y="873972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19"/>
                  </a:lnTo>
                  <a:lnTo>
                    <a:pt x="5918" y="7619"/>
                  </a:lnTo>
                  <a:lnTo>
                    <a:pt x="7620" y="5905"/>
                  </a:lnTo>
                  <a:lnTo>
                    <a:pt x="7620" y="3809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074" name="object 2074" descr=""/>
            <p:cNvSpPr/>
            <p:nvPr/>
          </p:nvSpPr>
          <p:spPr>
            <a:xfrm>
              <a:off x="6866496" y="873972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09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01" y="7619"/>
                  </a:lnTo>
                  <a:lnTo>
                    <a:pt x="3810" y="7619"/>
                  </a:lnTo>
                  <a:lnTo>
                    <a:pt x="5918" y="7619"/>
                  </a:lnTo>
                  <a:lnTo>
                    <a:pt x="7620" y="5905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075" name="object 2075" descr=""/>
            <p:cNvSpPr/>
            <p:nvPr/>
          </p:nvSpPr>
          <p:spPr>
            <a:xfrm>
              <a:off x="6866496" y="875494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076" name="object 2076" descr=""/>
            <p:cNvSpPr/>
            <p:nvPr/>
          </p:nvSpPr>
          <p:spPr>
            <a:xfrm>
              <a:off x="6866496" y="875494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077" name="object 2077" descr=""/>
            <p:cNvSpPr/>
            <p:nvPr/>
          </p:nvSpPr>
          <p:spPr>
            <a:xfrm>
              <a:off x="6866496" y="877017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078" name="object 2078" descr=""/>
            <p:cNvSpPr/>
            <p:nvPr/>
          </p:nvSpPr>
          <p:spPr>
            <a:xfrm>
              <a:off x="6866496" y="877017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079" name="object 2079" descr=""/>
            <p:cNvSpPr/>
            <p:nvPr/>
          </p:nvSpPr>
          <p:spPr>
            <a:xfrm>
              <a:off x="6866496" y="878538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19"/>
                  </a:lnTo>
                  <a:lnTo>
                    <a:pt x="5918" y="7619"/>
                  </a:lnTo>
                  <a:lnTo>
                    <a:pt x="7620" y="5905"/>
                  </a:lnTo>
                  <a:lnTo>
                    <a:pt x="7620" y="3809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080" name="object 2080" descr=""/>
            <p:cNvSpPr/>
            <p:nvPr/>
          </p:nvSpPr>
          <p:spPr>
            <a:xfrm>
              <a:off x="6866496" y="878538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09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01" y="7619"/>
                  </a:lnTo>
                  <a:lnTo>
                    <a:pt x="3810" y="7619"/>
                  </a:lnTo>
                  <a:lnTo>
                    <a:pt x="5918" y="7619"/>
                  </a:lnTo>
                  <a:lnTo>
                    <a:pt x="7620" y="5905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081" name="object 2081" descr=""/>
            <p:cNvSpPr/>
            <p:nvPr/>
          </p:nvSpPr>
          <p:spPr>
            <a:xfrm>
              <a:off x="6866496" y="880061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082" name="object 2082" descr=""/>
            <p:cNvSpPr/>
            <p:nvPr/>
          </p:nvSpPr>
          <p:spPr>
            <a:xfrm>
              <a:off x="6866496" y="880061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083" name="object 2083" descr=""/>
            <p:cNvSpPr/>
            <p:nvPr/>
          </p:nvSpPr>
          <p:spPr>
            <a:xfrm>
              <a:off x="6866496" y="881584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084" name="object 2084" descr=""/>
            <p:cNvSpPr/>
            <p:nvPr/>
          </p:nvSpPr>
          <p:spPr>
            <a:xfrm>
              <a:off x="6866496" y="881584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085" name="object 2085" descr=""/>
            <p:cNvSpPr/>
            <p:nvPr/>
          </p:nvSpPr>
          <p:spPr>
            <a:xfrm>
              <a:off x="6866496" y="883105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18"/>
                  </a:lnTo>
                  <a:lnTo>
                    <a:pt x="1701" y="7619"/>
                  </a:lnTo>
                  <a:lnTo>
                    <a:pt x="5918" y="7619"/>
                  </a:lnTo>
                  <a:lnTo>
                    <a:pt x="7620" y="5918"/>
                  </a:lnTo>
                  <a:lnTo>
                    <a:pt x="7620" y="3809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086" name="object 2086" descr=""/>
            <p:cNvSpPr/>
            <p:nvPr/>
          </p:nvSpPr>
          <p:spPr>
            <a:xfrm>
              <a:off x="6866496" y="883105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09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18"/>
                  </a:lnTo>
                  <a:lnTo>
                    <a:pt x="1701" y="7619"/>
                  </a:lnTo>
                  <a:lnTo>
                    <a:pt x="3810" y="7619"/>
                  </a:lnTo>
                  <a:lnTo>
                    <a:pt x="5918" y="7619"/>
                  </a:lnTo>
                  <a:lnTo>
                    <a:pt x="7620" y="5918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087" name="object 2087" descr=""/>
            <p:cNvSpPr/>
            <p:nvPr/>
          </p:nvSpPr>
          <p:spPr>
            <a:xfrm>
              <a:off x="6866496" y="884628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088" name="object 2088" descr=""/>
            <p:cNvSpPr/>
            <p:nvPr/>
          </p:nvSpPr>
          <p:spPr>
            <a:xfrm>
              <a:off x="6866496" y="884628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089" name="object 2089" descr=""/>
            <p:cNvSpPr/>
            <p:nvPr/>
          </p:nvSpPr>
          <p:spPr>
            <a:xfrm>
              <a:off x="6866496" y="886151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090" name="object 2090" descr=""/>
            <p:cNvSpPr/>
            <p:nvPr/>
          </p:nvSpPr>
          <p:spPr>
            <a:xfrm>
              <a:off x="6866496" y="886151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091" name="object 2091" descr=""/>
            <p:cNvSpPr/>
            <p:nvPr/>
          </p:nvSpPr>
          <p:spPr>
            <a:xfrm>
              <a:off x="6866496" y="887672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01" y="7619"/>
                  </a:lnTo>
                  <a:lnTo>
                    <a:pt x="5918" y="7619"/>
                  </a:lnTo>
                  <a:lnTo>
                    <a:pt x="7620" y="5918"/>
                  </a:lnTo>
                  <a:lnTo>
                    <a:pt x="7620" y="3809"/>
                  </a:lnTo>
                  <a:lnTo>
                    <a:pt x="7620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092" name="object 2092" descr=""/>
            <p:cNvSpPr/>
            <p:nvPr/>
          </p:nvSpPr>
          <p:spPr>
            <a:xfrm>
              <a:off x="6866496" y="887672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09"/>
                  </a:moveTo>
                  <a:lnTo>
                    <a:pt x="7620" y="1714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14"/>
                  </a:lnTo>
                  <a:lnTo>
                    <a:pt x="0" y="3809"/>
                  </a:lnTo>
                  <a:lnTo>
                    <a:pt x="0" y="5918"/>
                  </a:lnTo>
                  <a:lnTo>
                    <a:pt x="1701" y="7619"/>
                  </a:lnTo>
                  <a:lnTo>
                    <a:pt x="3810" y="7619"/>
                  </a:lnTo>
                  <a:lnTo>
                    <a:pt x="5918" y="7619"/>
                  </a:lnTo>
                  <a:lnTo>
                    <a:pt x="7620" y="5918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093" name="object 2093" descr=""/>
            <p:cNvSpPr/>
            <p:nvPr/>
          </p:nvSpPr>
          <p:spPr>
            <a:xfrm>
              <a:off x="6866496" y="889195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094" name="object 2094" descr=""/>
            <p:cNvSpPr/>
            <p:nvPr/>
          </p:nvSpPr>
          <p:spPr>
            <a:xfrm>
              <a:off x="6866496" y="889195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095" name="object 2095" descr=""/>
            <p:cNvSpPr/>
            <p:nvPr/>
          </p:nvSpPr>
          <p:spPr>
            <a:xfrm>
              <a:off x="6866496" y="890718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096" name="object 2096" descr=""/>
            <p:cNvSpPr/>
            <p:nvPr/>
          </p:nvSpPr>
          <p:spPr>
            <a:xfrm>
              <a:off x="6866496" y="890718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097" name="object 2097" descr=""/>
            <p:cNvSpPr/>
            <p:nvPr/>
          </p:nvSpPr>
          <p:spPr>
            <a:xfrm>
              <a:off x="6866496" y="892239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01" y="7620"/>
                  </a:lnTo>
                  <a:lnTo>
                    <a:pt x="5918" y="7620"/>
                  </a:lnTo>
                  <a:lnTo>
                    <a:pt x="7620" y="5918"/>
                  </a:lnTo>
                  <a:lnTo>
                    <a:pt x="7620" y="3810"/>
                  </a:lnTo>
                  <a:lnTo>
                    <a:pt x="7620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098" name="object 2098" descr=""/>
            <p:cNvSpPr/>
            <p:nvPr/>
          </p:nvSpPr>
          <p:spPr>
            <a:xfrm>
              <a:off x="6866496" y="892239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14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14"/>
                  </a:lnTo>
                  <a:lnTo>
                    <a:pt x="0" y="3810"/>
                  </a:lnTo>
                  <a:lnTo>
                    <a:pt x="0" y="5918"/>
                  </a:lnTo>
                  <a:lnTo>
                    <a:pt x="1701" y="7620"/>
                  </a:lnTo>
                  <a:lnTo>
                    <a:pt x="3810" y="7620"/>
                  </a:lnTo>
                  <a:lnTo>
                    <a:pt x="5918" y="7620"/>
                  </a:lnTo>
                  <a:lnTo>
                    <a:pt x="7620" y="5918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099" name="object 2099" descr=""/>
            <p:cNvSpPr/>
            <p:nvPr/>
          </p:nvSpPr>
          <p:spPr>
            <a:xfrm>
              <a:off x="6866496" y="893762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100" name="object 2100" descr=""/>
            <p:cNvSpPr/>
            <p:nvPr/>
          </p:nvSpPr>
          <p:spPr>
            <a:xfrm>
              <a:off x="6866496" y="893762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101" name="object 2101" descr=""/>
            <p:cNvSpPr/>
            <p:nvPr/>
          </p:nvSpPr>
          <p:spPr>
            <a:xfrm>
              <a:off x="6866496" y="895285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102" name="object 2102" descr=""/>
            <p:cNvSpPr/>
            <p:nvPr/>
          </p:nvSpPr>
          <p:spPr>
            <a:xfrm>
              <a:off x="6866496" y="895285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09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103" name="object 2103" descr=""/>
            <p:cNvSpPr/>
            <p:nvPr/>
          </p:nvSpPr>
          <p:spPr>
            <a:xfrm>
              <a:off x="6866496" y="896807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104" name="object 2104" descr=""/>
            <p:cNvSpPr/>
            <p:nvPr/>
          </p:nvSpPr>
          <p:spPr>
            <a:xfrm>
              <a:off x="6866496" y="896807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105" name="object 2105" descr=""/>
            <p:cNvSpPr/>
            <p:nvPr/>
          </p:nvSpPr>
          <p:spPr>
            <a:xfrm>
              <a:off x="6866496" y="898329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19"/>
                  </a:lnTo>
                  <a:lnTo>
                    <a:pt x="5918" y="7619"/>
                  </a:lnTo>
                  <a:lnTo>
                    <a:pt x="7620" y="5905"/>
                  </a:lnTo>
                  <a:lnTo>
                    <a:pt x="7620" y="3809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106" name="object 2106" descr=""/>
            <p:cNvSpPr/>
            <p:nvPr/>
          </p:nvSpPr>
          <p:spPr>
            <a:xfrm>
              <a:off x="6866496" y="898329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09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01" y="7619"/>
                  </a:lnTo>
                  <a:lnTo>
                    <a:pt x="3810" y="7619"/>
                  </a:lnTo>
                  <a:lnTo>
                    <a:pt x="5918" y="7619"/>
                  </a:lnTo>
                  <a:lnTo>
                    <a:pt x="7620" y="5905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107" name="object 2107" descr=""/>
            <p:cNvSpPr/>
            <p:nvPr/>
          </p:nvSpPr>
          <p:spPr>
            <a:xfrm>
              <a:off x="6866496" y="899852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108" name="object 2108" descr=""/>
            <p:cNvSpPr/>
            <p:nvPr/>
          </p:nvSpPr>
          <p:spPr>
            <a:xfrm>
              <a:off x="6866496" y="899852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109" name="object 2109" descr=""/>
            <p:cNvSpPr/>
            <p:nvPr/>
          </p:nvSpPr>
          <p:spPr>
            <a:xfrm>
              <a:off x="6866496" y="901374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110" name="object 2110" descr=""/>
            <p:cNvSpPr/>
            <p:nvPr/>
          </p:nvSpPr>
          <p:spPr>
            <a:xfrm>
              <a:off x="6866496" y="901374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111" name="object 2111" descr=""/>
            <p:cNvSpPr/>
            <p:nvPr/>
          </p:nvSpPr>
          <p:spPr>
            <a:xfrm>
              <a:off x="6866496" y="902896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19"/>
                  </a:lnTo>
                  <a:lnTo>
                    <a:pt x="5918" y="7619"/>
                  </a:lnTo>
                  <a:lnTo>
                    <a:pt x="7620" y="5905"/>
                  </a:lnTo>
                  <a:lnTo>
                    <a:pt x="7620" y="3809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112" name="object 2112" descr=""/>
            <p:cNvSpPr/>
            <p:nvPr/>
          </p:nvSpPr>
          <p:spPr>
            <a:xfrm>
              <a:off x="6866496" y="902896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09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01" y="7619"/>
                  </a:lnTo>
                  <a:lnTo>
                    <a:pt x="3810" y="7619"/>
                  </a:lnTo>
                  <a:lnTo>
                    <a:pt x="5918" y="7619"/>
                  </a:lnTo>
                  <a:lnTo>
                    <a:pt x="7620" y="5905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113" name="object 2113" descr=""/>
            <p:cNvSpPr/>
            <p:nvPr/>
          </p:nvSpPr>
          <p:spPr>
            <a:xfrm>
              <a:off x="6866496" y="904419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114" name="object 2114" descr=""/>
            <p:cNvSpPr/>
            <p:nvPr/>
          </p:nvSpPr>
          <p:spPr>
            <a:xfrm>
              <a:off x="6866496" y="904419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115" name="object 2115" descr=""/>
            <p:cNvSpPr/>
            <p:nvPr/>
          </p:nvSpPr>
          <p:spPr>
            <a:xfrm>
              <a:off x="6866496" y="905941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116" name="object 2116" descr=""/>
            <p:cNvSpPr/>
            <p:nvPr/>
          </p:nvSpPr>
          <p:spPr>
            <a:xfrm>
              <a:off x="6866496" y="905941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117" name="object 2117" descr=""/>
            <p:cNvSpPr/>
            <p:nvPr/>
          </p:nvSpPr>
          <p:spPr>
            <a:xfrm>
              <a:off x="6866496" y="907463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18"/>
                  </a:lnTo>
                  <a:lnTo>
                    <a:pt x="1701" y="7619"/>
                  </a:lnTo>
                  <a:lnTo>
                    <a:pt x="5918" y="7619"/>
                  </a:lnTo>
                  <a:lnTo>
                    <a:pt x="7620" y="5918"/>
                  </a:lnTo>
                  <a:lnTo>
                    <a:pt x="7620" y="3809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118" name="object 2118" descr=""/>
            <p:cNvSpPr/>
            <p:nvPr/>
          </p:nvSpPr>
          <p:spPr>
            <a:xfrm>
              <a:off x="6866496" y="907463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09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18"/>
                  </a:lnTo>
                  <a:lnTo>
                    <a:pt x="1701" y="7619"/>
                  </a:lnTo>
                  <a:lnTo>
                    <a:pt x="3810" y="7619"/>
                  </a:lnTo>
                  <a:lnTo>
                    <a:pt x="5918" y="7619"/>
                  </a:lnTo>
                  <a:lnTo>
                    <a:pt x="7620" y="5918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119" name="object 2119" descr=""/>
            <p:cNvSpPr/>
            <p:nvPr/>
          </p:nvSpPr>
          <p:spPr>
            <a:xfrm>
              <a:off x="6866496" y="908985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120" name="object 2120" descr=""/>
            <p:cNvSpPr/>
            <p:nvPr/>
          </p:nvSpPr>
          <p:spPr>
            <a:xfrm>
              <a:off x="6866496" y="908985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121" name="object 2121" descr=""/>
            <p:cNvSpPr/>
            <p:nvPr/>
          </p:nvSpPr>
          <p:spPr>
            <a:xfrm>
              <a:off x="6866496" y="910508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122" name="object 2122" descr=""/>
            <p:cNvSpPr/>
            <p:nvPr/>
          </p:nvSpPr>
          <p:spPr>
            <a:xfrm>
              <a:off x="6866496" y="910508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123" name="object 2123" descr=""/>
            <p:cNvSpPr/>
            <p:nvPr/>
          </p:nvSpPr>
          <p:spPr>
            <a:xfrm>
              <a:off x="6866496" y="912030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01" y="7619"/>
                  </a:lnTo>
                  <a:lnTo>
                    <a:pt x="5918" y="7619"/>
                  </a:lnTo>
                  <a:lnTo>
                    <a:pt x="7620" y="5918"/>
                  </a:lnTo>
                  <a:lnTo>
                    <a:pt x="7620" y="3809"/>
                  </a:lnTo>
                  <a:lnTo>
                    <a:pt x="7620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124" name="object 2124" descr=""/>
            <p:cNvSpPr/>
            <p:nvPr/>
          </p:nvSpPr>
          <p:spPr>
            <a:xfrm>
              <a:off x="6866496" y="912030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09"/>
                  </a:moveTo>
                  <a:lnTo>
                    <a:pt x="7620" y="1714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14"/>
                  </a:lnTo>
                  <a:lnTo>
                    <a:pt x="0" y="3809"/>
                  </a:lnTo>
                  <a:lnTo>
                    <a:pt x="0" y="5918"/>
                  </a:lnTo>
                  <a:lnTo>
                    <a:pt x="1701" y="7619"/>
                  </a:lnTo>
                  <a:lnTo>
                    <a:pt x="3810" y="7619"/>
                  </a:lnTo>
                  <a:lnTo>
                    <a:pt x="5918" y="7619"/>
                  </a:lnTo>
                  <a:lnTo>
                    <a:pt x="7620" y="5918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125" name="object 2125" descr=""/>
            <p:cNvSpPr/>
            <p:nvPr/>
          </p:nvSpPr>
          <p:spPr>
            <a:xfrm>
              <a:off x="6866496" y="913552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126" name="object 2126" descr=""/>
            <p:cNvSpPr/>
            <p:nvPr/>
          </p:nvSpPr>
          <p:spPr>
            <a:xfrm>
              <a:off x="6866496" y="913552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127" name="object 2127" descr=""/>
            <p:cNvSpPr/>
            <p:nvPr/>
          </p:nvSpPr>
          <p:spPr>
            <a:xfrm>
              <a:off x="6866496" y="915075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128" name="object 2128" descr=""/>
            <p:cNvSpPr/>
            <p:nvPr/>
          </p:nvSpPr>
          <p:spPr>
            <a:xfrm>
              <a:off x="6866496" y="915075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129" name="object 2129" descr=""/>
            <p:cNvSpPr/>
            <p:nvPr/>
          </p:nvSpPr>
          <p:spPr>
            <a:xfrm>
              <a:off x="6866496" y="916597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01" y="7619"/>
                  </a:lnTo>
                  <a:lnTo>
                    <a:pt x="5918" y="7619"/>
                  </a:lnTo>
                  <a:lnTo>
                    <a:pt x="7620" y="5918"/>
                  </a:lnTo>
                  <a:lnTo>
                    <a:pt x="7620" y="3809"/>
                  </a:lnTo>
                  <a:lnTo>
                    <a:pt x="7620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130" name="object 2130" descr=""/>
            <p:cNvSpPr/>
            <p:nvPr/>
          </p:nvSpPr>
          <p:spPr>
            <a:xfrm>
              <a:off x="6866496" y="916597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09"/>
                  </a:moveTo>
                  <a:lnTo>
                    <a:pt x="7620" y="1714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14"/>
                  </a:lnTo>
                  <a:lnTo>
                    <a:pt x="0" y="3809"/>
                  </a:lnTo>
                  <a:lnTo>
                    <a:pt x="0" y="5918"/>
                  </a:lnTo>
                  <a:lnTo>
                    <a:pt x="1701" y="7619"/>
                  </a:lnTo>
                  <a:lnTo>
                    <a:pt x="3810" y="7619"/>
                  </a:lnTo>
                  <a:lnTo>
                    <a:pt x="5918" y="7619"/>
                  </a:lnTo>
                  <a:lnTo>
                    <a:pt x="7620" y="5918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131" name="object 2131" descr=""/>
            <p:cNvSpPr/>
            <p:nvPr/>
          </p:nvSpPr>
          <p:spPr>
            <a:xfrm>
              <a:off x="6866496" y="918119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20"/>
                  </a:lnTo>
                  <a:lnTo>
                    <a:pt x="5918" y="7620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132" name="object 2132" descr=""/>
            <p:cNvSpPr/>
            <p:nvPr/>
          </p:nvSpPr>
          <p:spPr>
            <a:xfrm>
              <a:off x="6866496" y="918119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20"/>
                  </a:lnTo>
                  <a:lnTo>
                    <a:pt x="3810" y="7620"/>
                  </a:lnTo>
                  <a:lnTo>
                    <a:pt x="5918" y="7620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133" name="object 2133" descr=""/>
            <p:cNvSpPr/>
            <p:nvPr/>
          </p:nvSpPr>
          <p:spPr>
            <a:xfrm>
              <a:off x="6866496" y="919642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134" name="object 2134" descr=""/>
            <p:cNvSpPr/>
            <p:nvPr/>
          </p:nvSpPr>
          <p:spPr>
            <a:xfrm>
              <a:off x="6866496" y="919642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09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135" name="object 2135" descr=""/>
            <p:cNvSpPr/>
            <p:nvPr/>
          </p:nvSpPr>
          <p:spPr>
            <a:xfrm>
              <a:off x="6866496" y="921165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136" name="object 2136" descr=""/>
            <p:cNvSpPr/>
            <p:nvPr/>
          </p:nvSpPr>
          <p:spPr>
            <a:xfrm>
              <a:off x="6866496" y="921165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137" name="object 2137" descr=""/>
            <p:cNvSpPr/>
            <p:nvPr/>
          </p:nvSpPr>
          <p:spPr>
            <a:xfrm>
              <a:off x="6866496" y="922686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20"/>
                  </a:lnTo>
                  <a:lnTo>
                    <a:pt x="5918" y="7620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138" name="object 2138" descr=""/>
            <p:cNvSpPr/>
            <p:nvPr/>
          </p:nvSpPr>
          <p:spPr>
            <a:xfrm>
              <a:off x="6866496" y="922686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20"/>
                  </a:lnTo>
                  <a:lnTo>
                    <a:pt x="3810" y="7620"/>
                  </a:lnTo>
                  <a:lnTo>
                    <a:pt x="5918" y="7620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139" name="object 2139" descr=""/>
            <p:cNvSpPr/>
            <p:nvPr/>
          </p:nvSpPr>
          <p:spPr>
            <a:xfrm>
              <a:off x="6866496" y="924209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140" name="object 2140" descr=""/>
            <p:cNvSpPr/>
            <p:nvPr/>
          </p:nvSpPr>
          <p:spPr>
            <a:xfrm>
              <a:off x="6866496" y="924209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09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141" name="object 2141" descr=""/>
            <p:cNvSpPr/>
            <p:nvPr/>
          </p:nvSpPr>
          <p:spPr>
            <a:xfrm>
              <a:off x="6866496" y="925732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142" name="object 2142" descr=""/>
            <p:cNvSpPr/>
            <p:nvPr/>
          </p:nvSpPr>
          <p:spPr>
            <a:xfrm>
              <a:off x="6866496" y="925732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143" name="object 2143" descr=""/>
            <p:cNvSpPr/>
            <p:nvPr/>
          </p:nvSpPr>
          <p:spPr>
            <a:xfrm>
              <a:off x="6866496" y="927253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20"/>
                  </a:lnTo>
                  <a:lnTo>
                    <a:pt x="5918" y="7620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144" name="object 2144" descr=""/>
            <p:cNvSpPr/>
            <p:nvPr/>
          </p:nvSpPr>
          <p:spPr>
            <a:xfrm>
              <a:off x="6866496" y="927253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20"/>
                  </a:lnTo>
                  <a:lnTo>
                    <a:pt x="3810" y="7620"/>
                  </a:lnTo>
                  <a:lnTo>
                    <a:pt x="5918" y="7620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145" name="object 2145" descr=""/>
            <p:cNvSpPr/>
            <p:nvPr/>
          </p:nvSpPr>
          <p:spPr>
            <a:xfrm>
              <a:off x="6866496" y="928776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146" name="object 2146" descr=""/>
            <p:cNvSpPr/>
            <p:nvPr/>
          </p:nvSpPr>
          <p:spPr>
            <a:xfrm>
              <a:off x="6866496" y="928776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147" name="object 2147" descr=""/>
            <p:cNvSpPr/>
            <p:nvPr/>
          </p:nvSpPr>
          <p:spPr>
            <a:xfrm>
              <a:off x="6866496" y="930299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148" name="object 2148" descr=""/>
            <p:cNvSpPr/>
            <p:nvPr/>
          </p:nvSpPr>
          <p:spPr>
            <a:xfrm>
              <a:off x="6866496" y="930299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149" name="object 2149" descr=""/>
            <p:cNvSpPr/>
            <p:nvPr/>
          </p:nvSpPr>
          <p:spPr>
            <a:xfrm>
              <a:off x="6866496" y="931820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01" y="7620"/>
                  </a:lnTo>
                  <a:lnTo>
                    <a:pt x="5918" y="7620"/>
                  </a:lnTo>
                  <a:lnTo>
                    <a:pt x="7620" y="5918"/>
                  </a:lnTo>
                  <a:lnTo>
                    <a:pt x="7620" y="3810"/>
                  </a:lnTo>
                  <a:lnTo>
                    <a:pt x="7620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150" name="object 2150" descr=""/>
            <p:cNvSpPr/>
            <p:nvPr/>
          </p:nvSpPr>
          <p:spPr>
            <a:xfrm>
              <a:off x="6866496" y="931820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14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14"/>
                  </a:lnTo>
                  <a:lnTo>
                    <a:pt x="0" y="3810"/>
                  </a:lnTo>
                  <a:lnTo>
                    <a:pt x="0" y="5918"/>
                  </a:lnTo>
                  <a:lnTo>
                    <a:pt x="1701" y="7620"/>
                  </a:lnTo>
                  <a:lnTo>
                    <a:pt x="3810" y="7620"/>
                  </a:lnTo>
                  <a:lnTo>
                    <a:pt x="5918" y="7620"/>
                  </a:lnTo>
                  <a:lnTo>
                    <a:pt x="7620" y="5918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151" name="object 2151" descr=""/>
            <p:cNvSpPr/>
            <p:nvPr/>
          </p:nvSpPr>
          <p:spPr>
            <a:xfrm>
              <a:off x="6866496" y="933343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152" name="object 2152" descr=""/>
            <p:cNvSpPr/>
            <p:nvPr/>
          </p:nvSpPr>
          <p:spPr>
            <a:xfrm>
              <a:off x="6866496" y="933343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153" name="object 2153" descr=""/>
            <p:cNvSpPr/>
            <p:nvPr/>
          </p:nvSpPr>
          <p:spPr>
            <a:xfrm>
              <a:off x="6866496" y="934866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154" name="object 2154" descr=""/>
            <p:cNvSpPr/>
            <p:nvPr/>
          </p:nvSpPr>
          <p:spPr>
            <a:xfrm>
              <a:off x="6866496" y="934866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155" name="object 2155" descr=""/>
            <p:cNvSpPr/>
            <p:nvPr/>
          </p:nvSpPr>
          <p:spPr>
            <a:xfrm>
              <a:off x="6866496" y="936387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01" y="7620"/>
                  </a:lnTo>
                  <a:lnTo>
                    <a:pt x="5918" y="7620"/>
                  </a:lnTo>
                  <a:lnTo>
                    <a:pt x="7620" y="5918"/>
                  </a:lnTo>
                  <a:lnTo>
                    <a:pt x="7620" y="3810"/>
                  </a:lnTo>
                  <a:lnTo>
                    <a:pt x="7620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156" name="object 2156" descr=""/>
            <p:cNvSpPr/>
            <p:nvPr/>
          </p:nvSpPr>
          <p:spPr>
            <a:xfrm>
              <a:off x="6866496" y="936387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14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14"/>
                  </a:lnTo>
                  <a:lnTo>
                    <a:pt x="0" y="3810"/>
                  </a:lnTo>
                  <a:lnTo>
                    <a:pt x="0" y="5918"/>
                  </a:lnTo>
                  <a:lnTo>
                    <a:pt x="1701" y="7620"/>
                  </a:lnTo>
                  <a:lnTo>
                    <a:pt x="3810" y="7620"/>
                  </a:lnTo>
                  <a:lnTo>
                    <a:pt x="5918" y="7620"/>
                  </a:lnTo>
                  <a:lnTo>
                    <a:pt x="7620" y="5918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157" name="object 2157" descr=""/>
            <p:cNvSpPr/>
            <p:nvPr/>
          </p:nvSpPr>
          <p:spPr>
            <a:xfrm>
              <a:off x="6866496" y="937910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158" name="object 2158" descr=""/>
            <p:cNvSpPr/>
            <p:nvPr/>
          </p:nvSpPr>
          <p:spPr>
            <a:xfrm>
              <a:off x="6866496" y="937910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159" name="object 2159" descr=""/>
            <p:cNvSpPr/>
            <p:nvPr/>
          </p:nvSpPr>
          <p:spPr>
            <a:xfrm>
              <a:off x="6866496" y="939432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160" name="object 2160" descr=""/>
            <p:cNvSpPr/>
            <p:nvPr/>
          </p:nvSpPr>
          <p:spPr>
            <a:xfrm>
              <a:off x="6866496" y="939432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161" name="object 2161" descr=""/>
            <p:cNvSpPr/>
            <p:nvPr/>
          </p:nvSpPr>
          <p:spPr>
            <a:xfrm>
              <a:off x="6866496" y="940954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01" y="7620"/>
                  </a:lnTo>
                  <a:lnTo>
                    <a:pt x="5918" y="7620"/>
                  </a:lnTo>
                  <a:lnTo>
                    <a:pt x="7620" y="5918"/>
                  </a:lnTo>
                  <a:lnTo>
                    <a:pt x="7620" y="3810"/>
                  </a:lnTo>
                  <a:lnTo>
                    <a:pt x="7620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162" name="object 2162" descr=""/>
            <p:cNvSpPr/>
            <p:nvPr/>
          </p:nvSpPr>
          <p:spPr>
            <a:xfrm>
              <a:off x="6866496" y="940954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14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14"/>
                  </a:lnTo>
                  <a:lnTo>
                    <a:pt x="0" y="3810"/>
                  </a:lnTo>
                  <a:lnTo>
                    <a:pt x="0" y="5918"/>
                  </a:lnTo>
                  <a:lnTo>
                    <a:pt x="1701" y="7620"/>
                  </a:lnTo>
                  <a:lnTo>
                    <a:pt x="3810" y="7620"/>
                  </a:lnTo>
                  <a:lnTo>
                    <a:pt x="5918" y="7620"/>
                  </a:lnTo>
                  <a:lnTo>
                    <a:pt x="7620" y="5918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163" name="object 2163" descr=""/>
            <p:cNvSpPr/>
            <p:nvPr/>
          </p:nvSpPr>
          <p:spPr>
            <a:xfrm>
              <a:off x="6866496" y="942477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20"/>
                  </a:lnTo>
                  <a:lnTo>
                    <a:pt x="5918" y="7620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164" name="object 2164" descr=""/>
            <p:cNvSpPr/>
            <p:nvPr/>
          </p:nvSpPr>
          <p:spPr>
            <a:xfrm>
              <a:off x="6866496" y="942477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20"/>
                  </a:lnTo>
                  <a:lnTo>
                    <a:pt x="3810" y="7620"/>
                  </a:lnTo>
                  <a:lnTo>
                    <a:pt x="5918" y="7620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165" name="object 2165" descr=""/>
            <p:cNvSpPr/>
            <p:nvPr/>
          </p:nvSpPr>
          <p:spPr>
            <a:xfrm>
              <a:off x="6866496" y="943999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166" name="object 2166" descr=""/>
            <p:cNvSpPr/>
            <p:nvPr/>
          </p:nvSpPr>
          <p:spPr>
            <a:xfrm>
              <a:off x="6866496" y="943999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09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167" name="object 2167" descr=""/>
            <p:cNvSpPr/>
            <p:nvPr/>
          </p:nvSpPr>
          <p:spPr>
            <a:xfrm>
              <a:off x="6866496" y="945522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168" name="object 2168" descr=""/>
            <p:cNvSpPr/>
            <p:nvPr/>
          </p:nvSpPr>
          <p:spPr>
            <a:xfrm>
              <a:off x="6866496" y="945522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169" name="object 2169" descr=""/>
            <p:cNvSpPr/>
            <p:nvPr/>
          </p:nvSpPr>
          <p:spPr>
            <a:xfrm>
              <a:off x="6866496" y="947044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20"/>
                  </a:lnTo>
                  <a:lnTo>
                    <a:pt x="5918" y="7620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170" name="object 2170" descr=""/>
            <p:cNvSpPr/>
            <p:nvPr/>
          </p:nvSpPr>
          <p:spPr>
            <a:xfrm>
              <a:off x="6866496" y="947044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20"/>
                  </a:lnTo>
                  <a:lnTo>
                    <a:pt x="3810" y="7620"/>
                  </a:lnTo>
                  <a:lnTo>
                    <a:pt x="5918" y="7620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171" name="object 2171" descr=""/>
            <p:cNvSpPr/>
            <p:nvPr/>
          </p:nvSpPr>
          <p:spPr>
            <a:xfrm>
              <a:off x="6866496" y="948566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172" name="object 2172" descr=""/>
            <p:cNvSpPr/>
            <p:nvPr/>
          </p:nvSpPr>
          <p:spPr>
            <a:xfrm>
              <a:off x="6866496" y="948566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09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173" name="object 2173" descr=""/>
            <p:cNvSpPr/>
            <p:nvPr/>
          </p:nvSpPr>
          <p:spPr>
            <a:xfrm>
              <a:off x="6866496" y="950089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174" name="object 2174" descr=""/>
            <p:cNvSpPr/>
            <p:nvPr/>
          </p:nvSpPr>
          <p:spPr>
            <a:xfrm>
              <a:off x="6866496" y="950089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175" name="object 2175" descr=""/>
            <p:cNvSpPr/>
            <p:nvPr/>
          </p:nvSpPr>
          <p:spPr>
            <a:xfrm>
              <a:off x="6866496" y="951610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01" y="7620"/>
                  </a:lnTo>
                  <a:lnTo>
                    <a:pt x="5918" y="7620"/>
                  </a:lnTo>
                  <a:lnTo>
                    <a:pt x="7620" y="5918"/>
                  </a:lnTo>
                  <a:lnTo>
                    <a:pt x="7620" y="3810"/>
                  </a:lnTo>
                  <a:lnTo>
                    <a:pt x="7620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176" name="object 2176" descr=""/>
            <p:cNvSpPr/>
            <p:nvPr/>
          </p:nvSpPr>
          <p:spPr>
            <a:xfrm>
              <a:off x="6866496" y="951610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14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14"/>
                  </a:lnTo>
                  <a:lnTo>
                    <a:pt x="0" y="3810"/>
                  </a:lnTo>
                  <a:lnTo>
                    <a:pt x="0" y="5918"/>
                  </a:lnTo>
                  <a:lnTo>
                    <a:pt x="1701" y="7620"/>
                  </a:lnTo>
                  <a:lnTo>
                    <a:pt x="3810" y="7620"/>
                  </a:lnTo>
                  <a:lnTo>
                    <a:pt x="5918" y="7620"/>
                  </a:lnTo>
                  <a:lnTo>
                    <a:pt x="7620" y="5918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177" name="object 2177" descr=""/>
            <p:cNvSpPr/>
            <p:nvPr/>
          </p:nvSpPr>
          <p:spPr>
            <a:xfrm>
              <a:off x="6866496" y="953133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178" name="object 2178" descr=""/>
            <p:cNvSpPr/>
            <p:nvPr/>
          </p:nvSpPr>
          <p:spPr>
            <a:xfrm>
              <a:off x="6866496" y="953133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09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179" name="object 2179" descr=""/>
            <p:cNvSpPr/>
            <p:nvPr/>
          </p:nvSpPr>
          <p:spPr>
            <a:xfrm>
              <a:off x="6866496" y="954656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180" name="object 2180" descr=""/>
            <p:cNvSpPr/>
            <p:nvPr/>
          </p:nvSpPr>
          <p:spPr>
            <a:xfrm>
              <a:off x="6866496" y="954656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181" name="object 2181" descr=""/>
            <p:cNvSpPr/>
            <p:nvPr/>
          </p:nvSpPr>
          <p:spPr>
            <a:xfrm>
              <a:off x="6866496" y="956177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01" y="7620"/>
                  </a:lnTo>
                  <a:lnTo>
                    <a:pt x="5918" y="7620"/>
                  </a:lnTo>
                  <a:lnTo>
                    <a:pt x="7620" y="5918"/>
                  </a:lnTo>
                  <a:lnTo>
                    <a:pt x="7620" y="3810"/>
                  </a:lnTo>
                  <a:lnTo>
                    <a:pt x="7620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182" name="object 2182" descr=""/>
            <p:cNvSpPr/>
            <p:nvPr/>
          </p:nvSpPr>
          <p:spPr>
            <a:xfrm>
              <a:off x="6866496" y="956177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14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14"/>
                  </a:lnTo>
                  <a:lnTo>
                    <a:pt x="0" y="3810"/>
                  </a:lnTo>
                  <a:lnTo>
                    <a:pt x="0" y="5918"/>
                  </a:lnTo>
                  <a:lnTo>
                    <a:pt x="1701" y="7620"/>
                  </a:lnTo>
                  <a:lnTo>
                    <a:pt x="3810" y="7620"/>
                  </a:lnTo>
                  <a:lnTo>
                    <a:pt x="5918" y="7620"/>
                  </a:lnTo>
                  <a:lnTo>
                    <a:pt x="7620" y="5918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183" name="object 2183" descr=""/>
            <p:cNvSpPr/>
            <p:nvPr/>
          </p:nvSpPr>
          <p:spPr>
            <a:xfrm>
              <a:off x="6866496" y="957700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184" name="object 2184" descr=""/>
            <p:cNvSpPr/>
            <p:nvPr/>
          </p:nvSpPr>
          <p:spPr>
            <a:xfrm>
              <a:off x="6866496" y="957700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09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185" name="object 2185" descr=""/>
            <p:cNvSpPr/>
            <p:nvPr/>
          </p:nvSpPr>
          <p:spPr>
            <a:xfrm>
              <a:off x="6866496" y="959223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186" name="object 2186" descr=""/>
            <p:cNvSpPr/>
            <p:nvPr/>
          </p:nvSpPr>
          <p:spPr>
            <a:xfrm>
              <a:off x="6866496" y="959223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187" name="object 2187" descr=""/>
            <p:cNvSpPr/>
            <p:nvPr/>
          </p:nvSpPr>
          <p:spPr>
            <a:xfrm>
              <a:off x="6866496" y="960744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01" y="7620"/>
                  </a:lnTo>
                  <a:lnTo>
                    <a:pt x="5918" y="7620"/>
                  </a:lnTo>
                  <a:lnTo>
                    <a:pt x="7620" y="5918"/>
                  </a:lnTo>
                  <a:lnTo>
                    <a:pt x="7620" y="3810"/>
                  </a:lnTo>
                  <a:lnTo>
                    <a:pt x="7620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188" name="object 2188" descr=""/>
            <p:cNvSpPr/>
            <p:nvPr/>
          </p:nvSpPr>
          <p:spPr>
            <a:xfrm>
              <a:off x="6866496" y="960744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14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14"/>
                  </a:lnTo>
                  <a:lnTo>
                    <a:pt x="0" y="3810"/>
                  </a:lnTo>
                  <a:lnTo>
                    <a:pt x="0" y="5918"/>
                  </a:lnTo>
                  <a:lnTo>
                    <a:pt x="1701" y="7620"/>
                  </a:lnTo>
                  <a:lnTo>
                    <a:pt x="3810" y="7620"/>
                  </a:lnTo>
                  <a:lnTo>
                    <a:pt x="5918" y="7620"/>
                  </a:lnTo>
                  <a:lnTo>
                    <a:pt x="7620" y="5918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189" name="object 2189" descr=""/>
            <p:cNvSpPr/>
            <p:nvPr/>
          </p:nvSpPr>
          <p:spPr>
            <a:xfrm>
              <a:off x="6866496" y="962267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19"/>
                  </a:lnTo>
                  <a:lnTo>
                    <a:pt x="5918" y="7619"/>
                  </a:lnTo>
                  <a:lnTo>
                    <a:pt x="7620" y="5905"/>
                  </a:lnTo>
                  <a:lnTo>
                    <a:pt x="7620" y="3809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190" name="object 2190" descr=""/>
            <p:cNvSpPr/>
            <p:nvPr/>
          </p:nvSpPr>
          <p:spPr>
            <a:xfrm>
              <a:off x="6866496" y="962267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09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01" y="7619"/>
                  </a:lnTo>
                  <a:lnTo>
                    <a:pt x="3810" y="7619"/>
                  </a:lnTo>
                  <a:lnTo>
                    <a:pt x="5918" y="7619"/>
                  </a:lnTo>
                  <a:lnTo>
                    <a:pt x="7620" y="5905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191" name="object 2191" descr=""/>
            <p:cNvSpPr/>
            <p:nvPr/>
          </p:nvSpPr>
          <p:spPr>
            <a:xfrm>
              <a:off x="6866496" y="963790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192" name="object 2192" descr=""/>
            <p:cNvSpPr/>
            <p:nvPr/>
          </p:nvSpPr>
          <p:spPr>
            <a:xfrm>
              <a:off x="6866496" y="963790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193" name="object 2193" descr=""/>
            <p:cNvSpPr/>
            <p:nvPr/>
          </p:nvSpPr>
          <p:spPr>
            <a:xfrm>
              <a:off x="6866496" y="965312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194" name="object 2194" descr=""/>
            <p:cNvSpPr/>
            <p:nvPr/>
          </p:nvSpPr>
          <p:spPr>
            <a:xfrm>
              <a:off x="6866496" y="965312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195" name="object 2195" descr=""/>
            <p:cNvSpPr/>
            <p:nvPr/>
          </p:nvSpPr>
          <p:spPr>
            <a:xfrm>
              <a:off x="6866496" y="966834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19"/>
                  </a:lnTo>
                  <a:lnTo>
                    <a:pt x="5918" y="7619"/>
                  </a:lnTo>
                  <a:lnTo>
                    <a:pt x="7620" y="5905"/>
                  </a:lnTo>
                  <a:lnTo>
                    <a:pt x="7620" y="3809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196" name="object 2196" descr=""/>
            <p:cNvSpPr/>
            <p:nvPr/>
          </p:nvSpPr>
          <p:spPr>
            <a:xfrm>
              <a:off x="6866496" y="966834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09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01" y="7619"/>
                  </a:lnTo>
                  <a:lnTo>
                    <a:pt x="3810" y="7619"/>
                  </a:lnTo>
                  <a:lnTo>
                    <a:pt x="5918" y="7619"/>
                  </a:lnTo>
                  <a:lnTo>
                    <a:pt x="7620" y="5905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197" name="object 2197" descr=""/>
            <p:cNvSpPr/>
            <p:nvPr/>
          </p:nvSpPr>
          <p:spPr>
            <a:xfrm>
              <a:off x="6866496" y="968357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198" name="object 2198" descr=""/>
            <p:cNvSpPr/>
            <p:nvPr/>
          </p:nvSpPr>
          <p:spPr>
            <a:xfrm>
              <a:off x="6866496" y="968357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199" name="object 2199" descr=""/>
            <p:cNvSpPr/>
            <p:nvPr/>
          </p:nvSpPr>
          <p:spPr>
            <a:xfrm>
              <a:off x="6866496" y="969879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200" name="object 2200" descr=""/>
            <p:cNvSpPr/>
            <p:nvPr/>
          </p:nvSpPr>
          <p:spPr>
            <a:xfrm>
              <a:off x="6866496" y="969879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201" name="object 2201" descr=""/>
            <p:cNvSpPr/>
            <p:nvPr/>
          </p:nvSpPr>
          <p:spPr>
            <a:xfrm>
              <a:off x="6866496" y="971401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18"/>
                  </a:lnTo>
                  <a:lnTo>
                    <a:pt x="1701" y="7619"/>
                  </a:lnTo>
                  <a:lnTo>
                    <a:pt x="5918" y="7619"/>
                  </a:lnTo>
                  <a:lnTo>
                    <a:pt x="7620" y="5918"/>
                  </a:lnTo>
                  <a:lnTo>
                    <a:pt x="7620" y="3809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202" name="object 2202" descr=""/>
            <p:cNvSpPr/>
            <p:nvPr/>
          </p:nvSpPr>
          <p:spPr>
            <a:xfrm>
              <a:off x="6866496" y="971401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09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18"/>
                  </a:lnTo>
                  <a:lnTo>
                    <a:pt x="1701" y="7619"/>
                  </a:lnTo>
                  <a:lnTo>
                    <a:pt x="3810" y="7619"/>
                  </a:lnTo>
                  <a:lnTo>
                    <a:pt x="5918" y="7619"/>
                  </a:lnTo>
                  <a:lnTo>
                    <a:pt x="7620" y="5918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203" name="object 2203" descr=""/>
            <p:cNvSpPr/>
            <p:nvPr/>
          </p:nvSpPr>
          <p:spPr>
            <a:xfrm>
              <a:off x="6866496" y="972924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204" name="object 2204" descr=""/>
            <p:cNvSpPr/>
            <p:nvPr/>
          </p:nvSpPr>
          <p:spPr>
            <a:xfrm>
              <a:off x="6866496" y="972924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205" name="object 2205" descr=""/>
            <p:cNvSpPr/>
            <p:nvPr/>
          </p:nvSpPr>
          <p:spPr>
            <a:xfrm>
              <a:off x="6866496" y="974446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206" name="object 2206" descr=""/>
            <p:cNvSpPr/>
            <p:nvPr/>
          </p:nvSpPr>
          <p:spPr>
            <a:xfrm>
              <a:off x="6866496" y="974446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207" name="object 2207" descr=""/>
            <p:cNvSpPr/>
            <p:nvPr/>
          </p:nvSpPr>
          <p:spPr>
            <a:xfrm>
              <a:off x="6866496" y="975968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01" y="7619"/>
                  </a:lnTo>
                  <a:lnTo>
                    <a:pt x="5918" y="7619"/>
                  </a:lnTo>
                  <a:lnTo>
                    <a:pt x="7620" y="5918"/>
                  </a:lnTo>
                  <a:lnTo>
                    <a:pt x="7620" y="3809"/>
                  </a:lnTo>
                  <a:lnTo>
                    <a:pt x="7620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208" name="object 2208" descr=""/>
            <p:cNvSpPr/>
            <p:nvPr/>
          </p:nvSpPr>
          <p:spPr>
            <a:xfrm>
              <a:off x="6866496" y="975968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09"/>
                  </a:moveTo>
                  <a:lnTo>
                    <a:pt x="7620" y="1714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14"/>
                  </a:lnTo>
                  <a:lnTo>
                    <a:pt x="0" y="3809"/>
                  </a:lnTo>
                  <a:lnTo>
                    <a:pt x="0" y="5918"/>
                  </a:lnTo>
                  <a:lnTo>
                    <a:pt x="1701" y="7619"/>
                  </a:lnTo>
                  <a:lnTo>
                    <a:pt x="3810" y="7619"/>
                  </a:lnTo>
                  <a:lnTo>
                    <a:pt x="5918" y="7619"/>
                  </a:lnTo>
                  <a:lnTo>
                    <a:pt x="7620" y="5918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209" name="object 2209" descr=""/>
            <p:cNvSpPr/>
            <p:nvPr/>
          </p:nvSpPr>
          <p:spPr>
            <a:xfrm>
              <a:off x="6866496" y="977491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210" name="object 2210" descr=""/>
            <p:cNvSpPr/>
            <p:nvPr/>
          </p:nvSpPr>
          <p:spPr>
            <a:xfrm>
              <a:off x="6866496" y="977491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09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211" name="object 2211" descr=""/>
            <p:cNvSpPr/>
            <p:nvPr/>
          </p:nvSpPr>
          <p:spPr>
            <a:xfrm>
              <a:off x="6866496" y="979013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212" name="object 2212" descr=""/>
            <p:cNvSpPr/>
            <p:nvPr/>
          </p:nvSpPr>
          <p:spPr>
            <a:xfrm>
              <a:off x="6866496" y="979013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213" name="object 2213" descr=""/>
            <p:cNvSpPr/>
            <p:nvPr/>
          </p:nvSpPr>
          <p:spPr>
            <a:xfrm>
              <a:off x="6866496" y="980535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01" y="7619"/>
                  </a:lnTo>
                  <a:lnTo>
                    <a:pt x="5918" y="7619"/>
                  </a:lnTo>
                  <a:lnTo>
                    <a:pt x="7620" y="5918"/>
                  </a:lnTo>
                  <a:lnTo>
                    <a:pt x="7620" y="3809"/>
                  </a:lnTo>
                  <a:lnTo>
                    <a:pt x="7620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214" name="object 2214" descr=""/>
            <p:cNvSpPr/>
            <p:nvPr/>
          </p:nvSpPr>
          <p:spPr>
            <a:xfrm>
              <a:off x="6866496" y="980535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09"/>
                  </a:moveTo>
                  <a:lnTo>
                    <a:pt x="7620" y="1714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14"/>
                  </a:lnTo>
                  <a:lnTo>
                    <a:pt x="0" y="3809"/>
                  </a:lnTo>
                  <a:lnTo>
                    <a:pt x="0" y="5918"/>
                  </a:lnTo>
                  <a:lnTo>
                    <a:pt x="1701" y="7619"/>
                  </a:lnTo>
                  <a:lnTo>
                    <a:pt x="3810" y="7619"/>
                  </a:lnTo>
                  <a:lnTo>
                    <a:pt x="5918" y="7619"/>
                  </a:lnTo>
                  <a:lnTo>
                    <a:pt x="7620" y="5918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215" name="object 2215" descr=""/>
            <p:cNvSpPr/>
            <p:nvPr/>
          </p:nvSpPr>
          <p:spPr>
            <a:xfrm>
              <a:off x="6866496" y="982057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216" name="object 2216" descr=""/>
            <p:cNvSpPr/>
            <p:nvPr/>
          </p:nvSpPr>
          <p:spPr>
            <a:xfrm>
              <a:off x="6866496" y="982057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09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217" name="object 2217" descr=""/>
            <p:cNvSpPr/>
            <p:nvPr/>
          </p:nvSpPr>
          <p:spPr>
            <a:xfrm>
              <a:off x="6866496" y="983580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218" name="object 2218" descr=""/>
            <p:cNvSpPr/>
            <p:nvPr/>
          </p:nvSpPr>
          <p:spPr>
            <a:xfrm>
              <a:off x="6866496" y="983580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219" name="object 2219" descr=""/>
            <p:cNvSpPr/>
            <p:nvPr/>
          </p:nvSpPr>
          <p:spPr>
            <a:xfrm>
              <a:off x="6866496" y="985103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220" name="object 2220" descr=""/>
            <p:cNvSpPr/>
            <p:nvPr/>
          </p:nvSpPr>
          <p:spPr>
            <a:xfrm>
              <a:off x="6866496" y="985103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221" name="object 2221" descr=""/>
            <p:cNvSpPr/>
            <p:nvPr/>
          </p:nvSpPr>
          <p:spPr>
            <a:xfrm>
              <a:off x="6866496" y="986624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19"/>
                  </a:lnTo>
                  <a:lnTo>
                    <a:pt x="5918" y="7619"/>
                  </a:lnTo>
                  <a:lnTo>
                    <a:pt x="7620" y="5905"/>
                  </a:lnTo>
                  <a:lnTo>
                    <a:pt x="7620" y="3809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222" name="object 2222" descr=""/>
            <p:cNvSpPr/>
            <p:nvPr/>
          </p:nvSpPr>
          <p:spPr>
            <a:xfrm>
              <a:off x="6866496" y="986624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09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01" y="7619"/>
                  </a:lnTo>
                  <a:lnTo>
                    <a:pt x="3810" y="7619"/>
                  </a:lnTo>
                  <a:lnTo>
                    <a:pt x="5918" y="7619"/>
                  </a:lnTo>
                  <a:lnTo>
                    <a:pt x="7620" y="5905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223" name="object 2223" descr=""/>
            <p:cNvSpPr/>
            <p:nvPr/>
          </p:nvSpPr>
          <p:spPr>
            <a:xfrm>
              <a:off x="6866496" y="988147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224" name="object 2224" descr=""/>
            <p:cNvSpPr/>
            <p:nvPr/>
          </p:nvSpPr>
          <p:spPr>
            <a:xfrm>
              <a:off x="6866496" y="988147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225" name="object 2225" descr=""/>
            <p:cNvSpPr/>
            <p:nvPr/>
          </p:nvSpPr>
          <p:spPr>
            <a:xfrm>
              <a:off x="6866496" y="989670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226" name="object 2226" descr=""/>
            <p:cNvSpPr/>
            <p:nvPr/>
          </p:nvSpPr>
          <p:spPr>
            <a:xfrm>
              <a:off x="6866496" y="989670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227" name="object 2227" descr=""/>
            <p:cNvSpPr/>
            <p:nvPr/>
          </p:nvSpPr>
          <p:spPr>
            <a:xfrm>
              <a:off x="6866496" y="991191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19"/>
                  </a:lnTo>
                  <a:lnTo>
                    <a:pt x="5918" y="7619"/>
                  </a:lnTo>
                  <a:lnTo>
                    <a:pt x="7620" y="5905"/>
                  </a:lnTo>
                  <a:lnTo>
                    <a:pt x="7620" y="3809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228" name="object 2228" descr=""/>
            <p:cNvSpPr/>
            <p:nvPr/>
          </p:nvSpPr>
          <p:spPr>
            <a:xfrm>
              <a:off x="6866496" y="991191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09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01" y="7619"/>
                  </a:lnTo>
                  <a:lnTo>
                    <a:pt x="3810" y="7619"/>
                  </a:lnTo>
                  <a:lnTo>
                    <a:pt x="5918" y="7619"/>
                  </a:lnTo>
                  <a:lnTo>
                    <a:pt x="7620" y="5905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229" name="object 2229" descr=""/>
            <p:cNvSpPr/>
            <p:nvPr/>
          </p:nvSpPr>
          <p:spPr>
            <a:xfrm>
              <a:off x="6866496" y="992714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230" name="object 2230" descr=""/>
            <p:cNvSpPr/>
            <p:nvPr/>
          </p:nvSpPr>
          <p:spPr>
            <a:xfrm>
              <a:off x="6866496" y="992714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231" name="object 2231" descr=""/>
            <p:cNvSpPr/>
            <p:nvPr/>
          </p:nvSpPr>
          <p:spPr>
            <a:xfrm>
              <a:off x="6866496" y="994237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232" name="object 2232" descr=""/>
            <p:cNvSpPr/>
            <p:nvPr/>
          </p:nvSpPr>
          <p:spPr>
            <a:xfrm>
              <a:off x="6866496" y="994237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233" name="object 2233" descr=""/>
            <p:cNvSpPr/>
            <p:nvPr/>
          </p:nvSpPr>
          <p:spPr>
            <a:xfrm>
              <a:off x="6866496" y="995758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18"/>
                  </a:lnTo>
                  <a:lnTo>
                    <a:pt x="1701" y="7619"/>
                  </a:lnTo>
                  <a:lnTo>
                    <a:pt x="5918" y="7619"/>
                  </a:lnTo>
                  <a:lnTo>
                    <a:pt x="7620" y="5918"/>
                  </a:lnTo>
                  <a:lnTo>
                    <a:pt x="7620" y="3809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234" name="object 2234" descr=""/>
            <p:cNvSpPr/>
            <p:nvPr/>
          </p:nvSpPr>
          <p:spPr>
            <a:xfrm>
              <a:off x="6866496" y="995758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09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18"/>
                  </a:lnTo>
                  <a:lnTo>
                    <a:pt x="1701" y="7619"/>
                  </a:lnTo>
                  <a:lnTo>
                    <a:pt x="3810" y="7619"/>
                  </a:lnTo>
                  <a:lnTo>
                    <a:pt x="5918" y="7619"/>
                  </a:lnTo>
                  <a:lnTo>
                    <a:pt x="7620" y="5918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235" name="object 2235" descr=""/>
            <p:cNvSpPr/>
            <p:nvPr/>
          </p:nvSpPr>
          <p:spPr>
            <a:xfrm>
              <a:off x="6866496" y="997281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236" name="object 2236" descr=""/>
            <p:cNvSpPr/>
            <p:nvPr/>
          </p:nvSpPr>
          <p:spPr>
            <a:xfrm>
              <a:off x="6866496" y="997281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237" name="object 2237" descr=""/>
            <p:cNvSpPr/>
            <p:nvPr/>
          </p:nvSpPr>
          <p:spPr>
            <a:xfrm>
              <a:off x="6866496" y="998804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238" name="object 2238" descr=""/>
            <p:cNvSpPr/>
            <p:nvPr/>
          </p:nvSpPr>
          <p:spPr>
            <a:xfrm>
              <a:off x="6866496" y="998804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239" name="object 2239" descr=""/>
            <p:cNvSpPr/>
            <p:nvPr/>
          </p:nvSpPr>
          <p:spPr>
            <a:xfrm>
              <a:off x="6866496" y="1000325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01" y="7619"/>
                  </a:lnTo>
                  <a:lnTo>
                    <a:pt x="5918" y="7619"/>
                  </a:lnTo>
                  <a:lnTo>
                    <a:pt x="7620" y="5918"/>
                  </a:lnTo>
                  <a:lnTo>
                    <a:pt x="7620" y="3809"/>
                  </a:lnTo>
                  <a:lnTo>
                    <a:pt x="7620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240" name="object 2240" descr=""/>
            <p:cNvSpPr/>
            <p:nvPr/>
          </p:nvSpPr>
          <p:spPr>
            <a:xfrm>
              <a:off x="6866496" y="1000325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09"/>
                  </a:moveTo>
                  <a:lnTo>
                    <a:pt x="7620" y="1714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14"/>
                  </a:lnTo>
                  <a:lnTo>
                    <a:pt x="0" y="3809"/>
                  </a:lnTo>
                  <a:lnTo>
                    <a:pt x="0" y="5918"/>
                  </a:lnTo>
                  <a:lnTo>
                    <a:pt x="1701" y="7619"/>
                  </a:lnTo>
                  <a:lnTo>
                    <a:pt x="3810" y="7619"/>
                  </a:lnTo>
                  <a:lnTo>
                    <a:pt x="5918" y="7619"/>
                  </a:lnTo>
                  <a:lnTo>
                    <a:pt x="7620" y="5918"/>
                  </a:lnTo>
                  <a:lnTo>
                    <a:pt x="7620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241" name="object 2241" descr=""/>
            <p:cNvSpPr/>
            <p:nvPr/>
          </p:nvSpPr>
          <p:spPr>
            <a:xfrm>
              <a:off x="6866496" y="1001848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242" name="object 2242" descr=""/>
            <p:cNvSpPr/>
            <p:nvPr/>
          </p:nvSpPr>
          <p:spPr>
            <a:xfrm>
              <a:off x="6866496" y="1001848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810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243" name="object 2243" descr=""/>
            <p:cNvSpPr/>
            <p:nvPr/>
          </p:nvSpPr>
          <p:spPr>
            <a:xfrm>
              <a:off x="6866496" y="1003371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5918" y="0"/>
                  </a:moveTo>
                  <a:lnTo>
                    <a:pt x="1701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  <a:lnTo>
                    <a:pt x="7620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244" name="object 2244" descr=""/>
            <p:cNvSpPr/>
            <p:nvPr/>
          </p:nvSpPr>
          <p:spPr>
            <a:xfrm>
              <a:off x="6866496" y="1003371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20" h="7620">
                  <a:moveTo>
                    <a:pt x="7620" y="3797"/>
                  </a:moveTo>
                  <a:lnTo>
                    <a:pt x="7620" y="1701"/>
                  </a:lnTo>
                  <a:lnTo>
                    <a:pt x="5918" y="0"/>
                  </a:lnTo>
                  <a:lnTo>
                    <a:pt x="3810" y="0"/>
                  </a:lnTo>
                  <a:lnTo>
                    <a:pt x="1701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01" y="7607"/>
                  </a:lnTo>
                  <a:lnTo>
                    <a:pt x="3810" y="7607"/>
                  </a:lnTo>
                  <a:lnTo>
                    <a:pt x="5918" y="7607"/>
                  </a:lnTo>
                  <a:lnTo>
                    <a:pt x="7620" y="5905"/>
                  </a:lnTo>
                  <a:lnTo>
                    <a:pt x="7620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2245" name="object 2245" descr=""/>
          <p:cNvGrpSpPr/>
          <p:nvPr/>
        </p:nvGrpSpPr>
        <p:grpSpPr>
          <a:xfrm>
            <a:off x="1031951" y="1538312"/>
            <a:ext cx="9525" cy="8503920"/>
            <a:chOff x="1031951" y="1538312"/>
            <a:chExt cx="9525" cy="8503920"/>
          </a:xfrm>
        </p:grpSpPr>
        <p:sp>
          <p:nvSpPr>
            <p:cNvPr id="2246" name="object 2246" descr=""/>
            <p:cNvSpPr/>
            <p:nvPr/>
          </p:nvSpPr>
          <p:spPr>
            <a:xfrm>
              <a:off x="1032713" y="153907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5918" y="0"/>
                  </a:moveTo>
                  <a:lnTo>
                    <a:pt x="1714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09"/>
                  </a:lnTo>
                  <a:lnTo>
                    <a:pt x="7619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247" name="object 2247" descr=""/>
            <p:cNvSpPr/>
            <p:nvPr/>
          </p:nvSpPr>
          <p:spPr>
            <a:xfrm>
              <a:off x="1032713" y="153907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7619" y="3809"/>
                  </a:moveTo>
                  <a:lnTo>
                    <a:pt x="7619" y="1714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14"/>
                  </a:lnTo>
                  <a:lnTo>
                    <a:pt x="0" y="3809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3809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248" name="object 2248" descr=""/>
            <p:cNvSpPr/>
            <p:nvPr/>
          </p:nvSpPr>
          <p:spPr>
            <a:xfrm>
              <a:off x="1032713" y="155430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249" name="object 2249" descr=""/>
            <p:cNvSpPr/>
            <p:nvPr/>
          </p:nvSpPr>
          <p:spPr>
            <a:xfrm>
              <a:off x="1032713" y="155430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250" name="object 2250" descr=""/>
            <p:cNvSpPr/>
            <p:nvPr/>
          </p:nvSpPr>
          <p:spPr>
            <a:xfrm>
              <a:off x="1032713" y="156952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251" name="object 2251" descr=""/>
            <p:cNvSpPr/>
            <p:nvPr/>
          </p:nvSpPr>
          <p:spPr>
            <a:xfrm>
              <a:off x="1032713" y="156952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252" name="object 2252" descr=""/>
            <p:cNvSpPr/>
            <p:nvPr/>
          </p:nvSpPr>
          <p:spPr>
            <a:xfrm>
              <a:off x="1032713" y="158475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253" name="object 2253" descr=""/>
            <p:cNvSpPr/>
            <p:nvPr/>
          </p:nvSpPr>
          <p:spPr>
            <a:xfrm>
              <a:off x="1032713" y="158475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254" name="object 2254" descr=""/>
            <p:cNvSpPr/>
            <p:nvPr/>
          </p:nvSpPr>
          <p:spPr>
            <a:xfrm>
              <a:off x="1032713" y="159997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20"/>
                  </a:lnTo>
                  <a:lnTo>
                    <a:pt x="5918" y="7620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255" name="object 2255" descr=""/>
            <p:cNvSpPr/>
            <p:nvPr/>
          </p:nvSpPr>
          <p:spPr>
            <a:xfrm>
              <a:off x="1032713" y="159997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20"/>
                  </a:lnTo>
                  <a:lnTo>
                    <a:pt x="3809" y="7620"/>
                  </a:lnTo>
                  <a:lnTo>
                    <a:pt x="5918" y="7620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256" name="object 2256" descr=""/>
            <p:cNvSpPr/>
            <p:nvPr/>
          </p:nvSpPr>
          <p:spPr>
            <a:xfrm>
              <a:off x="1032713" y="161519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257" name="object 2257" descr=""/>
            <p:cNvSpPr/>
            <p:nvPr/>
          </p:nvSpPr>
          <p:spPr>
            <a:xfrm>
              <a:off x="1032713" y="161519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258" name="object 2258" descr=""/>
            <p:cNvSpPr/>
            <p:nvPr/>
          </p:nvSpPr>
          <p:spPr>
            <a:xfrm>
              <a:off x="1032713" y="163042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259" name="object 2259" descr=""/>
            <p:cNvSpPr/>
            <p:nvPr/>
          </p:nvSpPr>
          <p:spPr>
            <a:xfrm>
              <a:off x="1032713" y="163042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260" name="object 2260" descr=""/>
            <p:cNvSpPr/>
            <p:nvPr/>
          </p:nvSpPr>
          <p:spPr>
            <a:xfrm>
              <a:off x="1032713" y="164564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20"/>
                  </a:lnTo>
                  <a:lnTo>
                    <a:pt x="5918" y="7620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261" name="object 2261" descr=""/>
            <p:cNvSpPr/>
            <p:nvPr/>
          </p:nvSpPr>
          <p:spPr>
            <a:xfrm>
              <a:off x="1032713" y="164564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20"/>
                  </a:lnTo>
                  <a:lnTo>
                    <a:pt x="3809" y="7620"/>
                  </a:lnTo>
                  <a:lnTo>
                    <a:pt x="5918" y="7620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262" name="object 2262" descr=""/>
            <p:cNvSpPr/>
            <p:nvPr/>
          </p:nvSpPr>
          <p:spPr>
            <a:xfrm>
              <a:off x="1032713" y="166086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263" name="object 2263" descr=""/>
            <p:cNvSpPr/>
            <p:nvPr/>
          </p:nvSpPr>
          <p:spPr>
            <a:xfrm>
              <a:off x="1032713" y="166086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264" name="object 2264" descr=""/>
            <p:cNvSpPr/>
            <p:nvPr/>
          </p:nvSpPr>
          <p:spPr>
            <a:xfrm>
              <a:off x="1032713" y="167609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265" name="object 2265" descr=""/>
            <p:cNvSpPr/>
            <p:nvPr/>
          </p:nvSpPr>
          <p:spPr>
            <a:xfrm>
              <a:off x="1032713" y="167609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266" name="object 2266" descr=""/>
            <p:cNvSpPr/>
            <p:nvPr/>
          </p:nvSpPr>
          <p:spPr>
            <a:xfrm>
              <a:off x="1032713" y="169130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267" name="object 2267" descr=""/>
            <p:cNvSpPr/>
            <p:nvPr/>
          </p:nvSpPr>
          <p:spPr>
            <a:xfrm>
              <a:off x="1032713" y="169130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3809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268" name="object 2268" descr=""/>
            <p:cNvSpPr/>
            <p:nvPr/>
          </p:nvSpPr>
          <p:spPr>
            <a:xfrm>
              <a:off x="1032713" y="170653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269" name="object 2269" descr=""/>
            <p:cNvSpPr/>
            <p:nvPr/>
          </p:nvSpPr>
          <p:spPr>
            <a:xfrm>
              <a:off x="1032713" y="170653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270" name="object 2270" descr=""/>
            <p:cNvSpPr/>
            <p:nvPr/>
          </p:nvSpPr>
          <p:spPr>
            <a:xfrm>
              <a:off x="1032713" y="172176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271" name="object 2271" descr=""/>
            <p:cNvSpPr/>
            <p:nvPr/>
          </p:nvSpPr>
          <p:spPr>
            <a:xfrm>
              <a:off x="1032713" y="172176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272" name="object 2272" descr=""/>
            <p:cNvSpPr/>
            <p:nvPr/>
          </p:nvSpPr>
          <p:spPr>
            <a:xfrm>
              <a:off x="1032713" y="173697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5918" y="0"/>
                  </a:moveTo>
                  <a:lnTo>
                    <a:pt x="1714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10"/>
                  </a:lnTo>
                  <a:lnTo>
                    <a:pt x="7619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273" name="object 2273" descr=""/>
            <p:cNvSpPr/>
            <p:nvPr/>
          </p:nvSpPr>
          <p:spPr>
            <a:xfrm>
              <a:off x="1032713" y="173697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7619" y="3810"/>
                  </a:moveTo>
                  <a:lnTo>
                    <a:pt x="7619" y="1714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14"/>
                  </a:lnTo>
                  <a:lnTo>
                    <a:pt x="0" y="3810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3809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274" name="object 2274" descr=""/>
            <p:cNvSpPr/>
            <p:nvPr/>
          </p:nvSpPr>
          <p:spPr>
            <a:xfrm>
              <a:off x="1032713" y="175220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275" name="object 2275" descr=""/>
            <p:cNvSpPr/>
            <p:nvPr/>
          </p:nvSpPr>
          <p:spPr>
            <a:xfrm>
              <a:off x="1032713" y="175220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276" name="object 2276" descr=""/>
            <p:cNvSpPr/>
            <p:nvPr/>
          </p:nvSpPr>
          <p:spPr>
            <a:xfrm>
              <a:off x="1032713" y="176743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277" name="object 2277" descr=""/>
            <p:cNvSpPr/>
            <p:nvPr/>
          </p:nvSpPr>
          <p:spPr>
            <a:xfrm>
              <a:off x="1032713" y="176743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278" name="object 2278" descr=""/>
            <p:cNvSpPr/>
            <p:nvPr/>
          </p:nvSpPr>
          <p:spPr>
            <a:xfrm>
              <a:off x="1032713" y="178264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5918" y="0"/>
                  </a:moveTo>
                  <a:lnTo>
                    <a:pt x="1714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10"/>
                  </a:lnTo>
                  <a:lnTo>
                    <a:pt x="7619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279" name="object 2279" descr=""/>
            <p:cNvSpPr/>
            <p:nvPr/>
          </p:nvSpPr>
          <p:spPr>
            <a:xfrm>
              <a:off x="1032713" y="178264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7619" y="3810"/>
                  </a:moveTo>
                  <a:lnTo>
                    <a:pt x="7619" y="1714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14"/>
                  </a:lnTo>
                  <a:lnTo>
                    <a:pt x="0" y="3810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3809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280" name="object 2280" descr=""/>
            <p:cNvSpPr/>
            <p:nvPr/>
          </p:nvSpPr>
          <p:spPr>
            <a:xfrm>
              <a:off x="1032713" y="179787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281" name="object 2281" descr=""/>
            <p:cNvSpPr/>
            <p:nvPr/>
          </p:nvSpPr>
          <p:spPr>
            <a:xfrm>
              <a:off x="1032713" y="179787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282" name="object 2282" descr=""/>
            <p:cNvSpPr/>
            <p:nvPr/>
          </p:nvSpPr>
          <p:spPr>
            <a:xfrm>
              <a:off x="1032713" y="181310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283" name="object 2283" descr=""/>
            <p:cNvSpPr/>
            <p:nvPr/>
          </p:nvSpPr>
          <p:spPr>
            <a:xfrm>
              <a:off x="1032713" y="181310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284" name="object 2284" descr=""/>
            <p:cNvSpPr/>
            <p:nvPr/>
          </p:nvSpPr>
          <p:spPr>
            <a:xfrm>
              <a:off x="1032713" y="182833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285" name="object 2285" descr=""/>
            <p:cNvSpPr/>
            <p:nvPr/>
          </p:nvSpPr>
          <p:spPr>
            <a:xfrm>
              <a:off x="1032713" y="182833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286" name="object 2286" descr=""/>
            <p:cNvSpPr/>
            <p:nvPr/>
          </p:nvSpPr>
          <p:spPr>
            <a:xfrm>
              <a:off x="1032713" y="184354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20"/>
                  </a:lnTo>
                  <a:lnTo>
                    <a:pt x="5918" y="7620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287" name="object 2287" descr=""/>
            <p:cNvSpPr/>
            <p:nvPr/>
          </p:nvSpPr>
          <p:spPr>
            <a:xfrm>
              <a:off x="1032713" y="184354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20"/>
                  </a:lnTo>
                  <a:lnTo>
                    <a:pt x="3809" y="7620"/>
                  </a:lnTo>
                  <a:lnTo>
                    <a:pt x="5918" y="7620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288" name="object 2288" descr=""/>
            <p:cNvSpPr/>
            <p:nvPr/>
          </p:nvSpPr>
          <p:spPr>
            <a:xfrm>
              <a:off x="1032713" y="185877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289" name="object 2289" descr=""/>
            <p:cNvSpPr/>
            <p:nvPr/>
          </p:nvSpPr>
          <p:spPr>
            <a:xfrm>
              <a:off x="1032713" y="185877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290" name="object 2290" descr=""/>
            <p:cNvSpPr/>
            <p:nvPr/>
          </p:nvSpPr>
          <p:spPr>
            <a:xfrm>
              <a:off x="1032713" y="187399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291" name="object 2291" descr=""/>
            <p:cNvSpPr/>
            <p:nvPr/>
          </p:nvSpPr>
          <p:spPr>
            <a:xfrm>
              <a:off x="1032713" y="187399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292" name="object 2292" descr=""/>
            <p:cNvSpPr/>
            <p:nvPr/>
          </p:nvSpPr>
          <p:spPr>
            <a:xfrm>
              <a:off x="1032713" y="188921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20"/>
                  </a:lnTo>
                  <a:lnTo>
                    <a:pt x="5918" y="7620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293" name="object 2293" descr=""/>
            <p:cNvSpPr/>
            <p:nvPr/>
          </p:nvSpPr>
          <p:spPr>
            <a:xfrm>
              <a:off x="1032713" y="188921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20"/>
                  </a:lnTo>
                  <a:lnTo>
                    <a:pt x="3809" y="7620"/>
                  </a:lnTo>
                  <a:lnTo>
                    <a:pt x="5918" y="7620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294" name="object 2294" descr=""/>
            <p:cNvSpPr/>
            <p:nvPr/>
          </p:nvSpPr>
          <p:spPr>
            <a:xfrm>
              <a:off x="1032713" y="190444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295" name="object 2295" descr=""/>
            <p:cNvSpPr/>
            <p:nvPr/>
          </p:nvSpPr>
          <p:spPr>
            <a:xfrm>
              <a:off x="1032713" y="190444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296" name="object 2296" descr=""/>
            <p:cNvSpPr/>
            <p:nvPr/>
          </p:nvSpPr>
          <p:spPr>
            <a:xfrm>
              <a:off x="1032713" y="191966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297" name="object 2297" descr=""/>
            <p:cNvSpPr/>
            <p:nvPr/>
          </p:nvSpPr>
          <p:spPr>
            <a:xfrm>
              <a:off x="1032713" y="191966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298" name="object 2298" descr=""/>
            <p:cNvSpPr/>
            <p:nvPr/>
          </p:nvSpPr>
          <p:spPr>
            <a:xfrm>
              <a:off x="1032713" y="193488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20"/>
                  </a:lnTo>
                  <a:lnTo>
                    <a:pt x="5918" y="7620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299" name="object 2299" descr=""/>
            <p:cNvSpPr/>
            <p:nvPr/>
          </p:nvSpPr>
          <p:spPr>
            <a:xfrm>
              <a:off x="1032713" y="193488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20"/>
                  </a:lnTo>
                  <a:lnTo>
                    <a:pt x="3809" y="7620"/>
                  </a:lnTo>
                  <a:lnTo>
                    <a:pt x="5918" y="7620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300" name="object 2300" descr=""/>
            <p:cNvSpPr/>
            <p:nvPr/>
          </p:nvSpPr>
          <p:spPr>
            <a:xfrm>
              <a:off x="1032713" y="195011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301" name="object 2301" descr=""/>
            <p:cNvSpPr/>
            <p:nvPr/>
          </p:nvSpPr>
          <p:spPr>
            <a:xfrm>
              <a:off x="1032713" y="195011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302" name="object 2302" descr=""/>
            <p:cNvSpPr/>
            <p:nvPr/>
          </p:nvSpPr>
          <p:spPr>
            <a:xfrm>
              <a:off x="1032713" y="196533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303" name="object 2303" descr=""/>
            <p:cNvSpPr/>
            <p:nvPr/>
          </p:nvSpPr>
          <p:spPr>
            <a:xfrm>
              <a:off x="1032713" y="196533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304" name="object 2304" descr=""/>
            <p:cNvSpPr/>
            <p:nvPr/>
          </p:nvSpPr>
          <p:spPr>
            <a:xfrm>
              <a:off x="1032713" y="198055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5918" y="0"/>
                  </a:moveTo>
                  <a:lnTo>
                    <a:pt x="1714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10"/>
                  </a:lnTo>
                  <a:lnTo>
                    <a:pt x="7619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305" name="object 2305" descr=""/>
            <p:cNvSpPr/>
            <p:nvPr/>
          </p:nvSpPr>
          <p:spPr>
            <a:xfrm>
              <a:off x="1032713" y="198055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7619" y="3810"/>
                  </a:moveTo>
                  <a:lnTo>
                    <a:pt x="7619" y="1714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14"/>
                  </a:lnTo>
                  <a:lnTo>
                    <a:pt x="0" y="3810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3809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306" name="object 2306" descr=""/>
            <p:cNvSpPr/>
            <p:nvPr/>
          </p:nvSpPr>
          <p:spPr>
            <a:xfrm>
              <a:off x="1032713" y="199577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307" name="object 2307" descr=""/>
            <p:cNvSpPr/>
            <p:nvPr/>
          </p:nvSpPr>
          <p:spPr>
            <a:xfrm>
              <a:off x="1032713" y="199577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308" name="object 2308" descr=""/>
            <p:cNvSpPr/>
            <p:nvPr/>
          </p:nvSpPr>
          <p:spPr>
            <a:xfrm>
              <a:off x="1032713" y="201100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309" name="object 2309" descr=""/>
            <p:cNvSpPr/>
            <p:nvPr/>
          </p:nvSpPr>
          <p:spPr>
            <a:xfrm>
              <a:off x="1032713" y="201100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310" name="object 2310" descr=""/>
            <p:cNvSpPr/>
            <p:nvPr/>
          </p:nvSpPr>
          <p:spPr>
            <a:xfrm>
              <a:off x="1032713" y="202622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5918" y="0"/>
                  </a:moveTo>
                  <a:lnTo>
                    <a:pt x="1714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10"/>
                  </a:lnTo>
                  <a:lnTo>
                    <a:pt x="7619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311" name="object 2311" descr=""/>
            <p:cNvSpPr/>
            <p:nvPr/>
          </p:nvSpPr>
          <p:spPr>
            <a:xfrm>
              <a:off x="1032713" y="202622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7619" y="3810"/>
                  </a:moveTo>
                  <a:lnTo>
                    <a:pt x="7619" y="1714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14"/>
                  </a:lnTo>
                  <a:lnTo>
                    <a:pt x="0" y="3810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3809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312" name="object 2312" descr=""/>
            <p:cNvSpPr/>
            <p:nvPr/>
          </p:nvSpPr>
          <p:spPr>
            <a:xfrm>
              <a:off x="1032713" y="204144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20"/>
                  </a:lnTo>
                  <a:lnTo>
                    <a:pt x="5918" y="7620"/>
                  </a:lnTo>
                  <a:lnTo>
                    <a:pt x="7619" y="5905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313" name="object 2313" descr=""/>
            <p:cNvSpPr/>
            <p:nvPr/>
          </p:nvSpPr>
          <p:spPr>
            <a:xfrm>
              <a:off x="1032713" y="204144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14" y="7620"/>
                  </a:lnTo>
                  <a:lnTo>
                    <a:pt x="3809" y="7620"/>
                  </a:lnTo>
                  <a:lnTo>
                    <a:pt x="5918" y="7620"/>
                  </a:lnTo>
                  <a:lnTo>
                    <a:pt x="7619" y="5905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314" name="object 2314" descr=""/>
            <p:cNvSpPr/>
            <p:nvPr/>
          </p:nvSpPr>
          <p:spPr>
            <a:xfrm>
              <a:off x="1032713" y="205667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315" name="object 2315" descr=""/>
            <p:cNvSpPr/>
            <p:nvPr/>
          </p:nvSpPr>
          <p:spPr>
            <a:xfrm>
              <a:off x="1032713" y="205667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316" name="object 2316" descr=""/>
            <p:cNvSpPr/>
            <p:nvPr/>
          </p:nvSpPr>
          <p:spPr>
            <a:xfrm>
              <a:off x="1032713" y="207190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317" name="object 2317" descr=""/>
            <p:cNvSpPr/>
            <p:nvPr/>
          </p:nvSpPr>
          <p:spPr>
            <a:xfrm>
              <a:off x="1032713" y="207190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318" name="object 2318" descr=""/>
            <p:cNvSpPr/>
            <p:nvPr/>
          </p:nvSpPr>
          <p:spPr>
            <a:xfrm>
              <a:off x="1032713" y="208711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20"/>
                  </a:lnTo>
                  <a:lnTo>
                    <a:pt x="5918" y="7620"/>
                  </a:lnTo>
                  <a:lnTo>
                    <a:pt x="7619" y="5905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319" name="object 2319" descr=""/>
            <p:cNvSpPr/>
            <p:nvPr/>
          </p:nvSpPr>
          <p:spPr>
            <a:xfrm>
              <a:off x="1032713" y="208711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14" y="7620"/>
                  </a:lnTo>
                  <a:lnTo>
                    <a:pt x="3809" y="7620"/>
                  </a:lnTo>
                  <a:lnTo>
                    <a:pt x="5918" y="7620"/>
                  </a:lnTo>
                  <a:lnTo>
                    <a:pt x="7619" y="5905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320" name="object 2320" descr=""/>
            <p:cNvSpPr/>
            <p:nvPr/>
          </p:nvSpPr>
          <p:spPr>
            <a:xfrm>
              <a:off x="1032713" y="210234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321" name="object 2321" descr=""/>
            <p:cNvSpPr/>
            <p:nvPr/>
          </p:nvSpPr>
          <p:spPr>
            <a:xfrm>
              <a:off x="1032713" y="210234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322" name="object 2322" descr=""/>
            <p:cNvSpPr/>
            <p:nvPr/>
          </p:nvSpPr>
          <p:spPr>
            <a:xfrm>
              <a:off x="1032713" y="211757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323" name="object 2323" descr=""/>
            <p:cNvSpPr/>
            <p:nvPr/>
          </p:nvSpPr>
          <p:spPr>
            <a:xfrm>
              <a:off x="1032713" y="211757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324" name="object 2324" descr=""/>
            <p:cNvSpPr/>
            <p:nvPr/>
          </p:nvSpPr>
          <p:spPr>
            <a:xfrm>
              <a:off x="1032713" y="213278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19"/>
                  </a:lnTo>
                  <a:lnTo>
                    <a:pt x="5918" y="7619"/>
                  </a:lnTo>
                  <a:lnTo>
                    <a:pt x="7619" y="5905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325" name="object 2325" descr=""/>
            <p:cNvSpPr/>
            <p:nvPr/>
          </p:nvSpPr>
          <p:spPr>
            <a:xfrm>
              <a:off x="1032713" y="213278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14" y="7619"/>
                  </a:lnTo>
                  <a:lnTo>
                    <a:pt x="3809" y="7619"/>
                  </a:lnTo>
                  <a:lnTo>
                    <a:pt x="5918" y="7619"/>
                  </a:lnTo>
                  <a:lnTo>
                    <a:pt x="7619" y="5905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326" name="object 2326" descr=""/>
            <p:cNvSpPr/>
            <p:nvPr/>
          </p:nvSpPr>
          <p:spPr>
            <a:xfrm>
              <a:off x="1032713" y="214801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327" name="object 2327" descr=""/>
            <p:cNvSpPr/>
            <p:nvPr/>
          </p:nvSpPr>
          <p:spPr>
            <a:xfrm>
              <a:off x="1032713" y="214801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328" name="object 2328" descr=""/>
            <p:cNvSpPr/>
            <p:nvPr/>
          </p:nvSpPr>
          <p:spPr>
            <a:xfrm>
              <a:off x="1032713" y="216324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329" name="object 2329" descr=""/>
            <p:cNvSpPr/>
            <p:nvPr/>
          </p:nvSpPr>
          <p:spPr>
            <a:xfrm>
              <a:off x="1032713" y="216324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330" name="object 2330" descr=""/>
            <p:cNvSpPr/>
            <p:nvPr/>
          </p:nvSpPr>
          <p:spPr>
            <a:xfrm>
              <a:off x="1032713" y="217845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5918" y="0"/>
                  </a:moveTo>
                  <a:lnTo>
                    <a:pt x="1714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14" y="7619"/>
                  </a:lnTo>
                  <a:lnTo>
                    <a:pt x="5918" y="7619"/>
                  </a:lnTo>
                  <a:lnTo>
                    <a:pt x="7619" y="5918"/>
                  </a:lnTo>
                  <a:lnTo>
                    <a:pt x="7619" y="3809"/>
                  </a:lnTo>
                  <a:lnTo>
                    <a:pt x="7619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331" name="object 2331" descr=""/>
            <p:cNvSpPr/>
            <p:nvPr/>
          </p:nvSpPr>
          <p:spPr>
            <a:xfrm>
              <a:off x="1032713" y="217845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7619" y="3809"/>
                  </a:moveTo>
                  <a:lnTo>
                    <a:pt x="7619" y="1714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14"/>
                  </a:lnTo>
                  <a:lnTo>
                    <a:pt x="0" y="3809"/>
                  </a:lnTo>
                  <a:lnTo>
                    <a:pt x="0" y="5918"/>
                  </a:lnTo>
                  <a:lnTo>
                    <a:pt x="1714" y="7619"/>
                  </a:lnTo>
                  <a:lnTo>
                    <a:pt x="3809" y="7619"/>
                  </a:lnTo>
                  <a:lnTo>
                    <a:pt x="5918" y="7619"/>
                  </a:lnTo>
                  <a:lnTo>
                    <a:pt x="7619" y="5918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332" name="object 2332" descr=""/>
            <p:cNvSpPr/>
            <p:nvPr/>
          </p:nvSpPr>
          <p:spPr>
            <a:xfrm>
              <a:off x="1032713" y="219368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333" name="object 2333" descr=""/>
            <p:cNvSpPr/>
            <p:nvPr/>
          </p:nvSpPr>
          <p:spPr>
            <a:xfrm>
              <a:off x="1032713" y="219368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334" name="object 2334" descr=""/>
            <p:cNvSpPr/>
            <p:nvPr/>
          </p:nvSpPr>
          <p:spPr>
            <a:xfrm>
              <a:off x="1032713" y="220891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335" name="object 2335" descr=""/>
            <p:cNvSpPr/>
            <p:nvPr/>
          </p:nvSpPr>
          <p:spPr>
            <a:xfrm>
              <a:off x="1032713" y="220891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336" name="object 2336" descr=""/>
            <p:cNvSpPr/>
            <p:nvPr/>
          </p:nvSpPr>
          <p:spPr>
            <a:xfrm>
              <a:off x="1032713" y="222412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5918" y="0"/>
                  </a:moveTo>
                  <a:lnTo>
                    <a:pt x="1714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14" y="7619"/>
                  </a:lnTo>
                  <a:lnTo>
                    <a:pt x="5918" y="7619"/>
                  </a:lnTo>
                  <a:lnTo>
                    <a:pt x="7619" y="5918"/>
                  </a:lnTo>
                  <a:lnTo>
                    <a:pt x="7619" y="3809"/>
                  </a:lnTo>
                  <a:lnTo>
                    <a:pt x="7619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337" name="object 2337" descr=""/>
            <p:cNvSpPr/>
            <p:nvPr/>
          </p:nvSpPr>
          <p:spPr>
            <a:xfrm>
              <a:off x="1032713" y="222412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7619" y="3809"/>
                  </a:moveTo>
                  <a:lnTo>
                    <a:pt x="7619" y="1714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14"/>
                  </a:lnTo>
                  <a:lnTo>
                    <a:pt x="0" y="3809"/>
                  </a:lnTo>
                  <a:lnTo>
                    <a:pt x="0" y="5918"/>
                  </a:lnTo>
                  <a:lnTo>
                    <a:pt x="1714" y="7619"/>
                  </a:lnTo>
                  <a:lnTo>
                    <a:pt x="3809" y="7619"/>
                  </a:lnTo>
                  <a:lnTo>
                    <a:pt x="5918" y="7619"/>
                  </a:lnTo>
                  <a:lnTo>
                    <a:pt x="7619" y="5918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338" name="object 2338" descr=""/>
            <p:cNvSpPr/>
            <p:nvPr/>
          </p:nvSpPr>
          <p:spPr>
            <a:xfrm>
              <a:off x="1032713" y="223935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339" name="object 2339" descr=""/>
            <p:cNvSpPr/>
            <p:nvPr/>
          </p:nvSpPr>
          <p:spPr>
            <a:xfrm>
              <a:off x="1032713" y="223935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340" name="object 2340" descr=""/>
            <p:cNvSpPr/>
            <p:nvPr/>
          </p:nvSpPr>
          <p:spPr>
            <a:xfrm>
              <a:off x="1032713" y="225458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341" name="object 2341" descr=""/>
            <p:cNvSpPr/>
            <p:nvPr/>
          </p:nvSpPr>
          <p:spPr>
            <a:xfrm>
              <a:off x="1032713" y="225458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342" name="object 2342" descr=""/>
            <p:cNvSpPr/>
            <p:nvPr/>
          </p:nvSpPr>
          <p:spPr>
            <a:xfrm>
              <a:off x="1032713" y="226979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5918" y="0"/>
                  </a:moveTo>
                  <a:lnTo>
                    <a:pt x="1714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14" y="7619"/>
                  </a:lnTo>
                  <a:lnTo>
                    <a:pt x="5918" y="7619"/>
                  </a:lnTo>
                  <a:lnTo>
                    <a:pt x="7619" y="5918"/>
                  </a:lnTo>
                  <a:lnTo>
                    <a:pt x="7619" y="3809"/>
                  </a:lnTo>
                  <a:lnTo>
                    <a:pt x="7619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343" name="object 2343" descr=""/>
            <p:cNvSpPr/>
            <p:nvPr/>
          </p:nvSpPr>
          <p:spPr>
            <a:xfrm>
              <a:off x="1032713" y="226979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7619" y="3809"/>
                  </a:moveTo>
                  <a:lnTo>
                    <a:pt x="7619" y="1714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14"/>
                  </a:lnTo>
                  <a:lnTo>
                    <a:pt x="0" y="3809"/>
                  </a:lnTo>
                  <a:lnTo>
                    <a:pt x="0" y="5918"/>
                  </a:lnTo>
                  <a:lnTo>
                    <a:pt x="1714" y="7619"/>
                  </a:lnTo>
                  <a:lnTo>
                    <a:pt x="3809" y="7619"/>
                  </a:lnTo>
                  <a:lnTo>
                    <a:pt x="5918" y="7619"/>
                  </a:lnTo>
                  <a:lnTo>
                    <a:pt x="7619" y="5918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344" name="object 2344" descr=""/>
            <p:cNvSpPr/>
            <p:nvPr/>
          </p:nvSpPr>
          <p:spPr>
            <a:xfrm>
              <a:off x="1032713" y="228502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20"/>
                  </a:lnTo>
                  <a:lnTo>
                    <a:pt x="5918" y="7620"/>
                  </a:lnTo>
                  <a:lnTo>
                    <a:pt x="7619" y="5905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345" name="object 2345" descr=""/>
            <p:cNvSpPr/>
            <p:nvPr/>
          </p:nvSpPr>
          <p:spPr>
            <a:xfrm>
              <a:off x="1032713" y="228502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14" y="7620"/>
                  </a:lnTo>
                  <a:lnTo>
                    <a:pt x="3809" y="7620"/>
                  </a:lnTo>
                  <a:lnTo>
                    <a:pt x="5918" y="7620"/>
                  </a:lnTo>
                  <a:lnTo>
                    <a:pt x="7619" y="5905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346" name="object 2346" descr=""/>
            <p:cNvSpPr/>
            <p:nvPr/>
          </p:nvSpPr>
          <p:spPr>
            <a:xfrm>
              <a:off x="1032713" y="230024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347" name="object 2347" descr=""/>
            <p:cNvSpPr/>
            <p:nvPr/>
          </p:nvSpPr>
          <p:spPr>
            <a:xfrm>
              <a:off x="1032713" y="230024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348" name="object 2348" descr=""/>
            <p:cNvSpPr/>
            <p:nvPr/>
          </p:nvSpPr>
          <p:spPr>
            <a:xfrm>
              <a:off x="1032713" y="231547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349" name="object 2349" descr=""/>
            <p:cNvSpPr/>
            <p:nvPr/>
          </p:nvSpPr>
          <p:spPr>
            <a:xfrm>
              <a:off x="1032713" y="231547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350" name="object 2350" descr=""/>
            <p:cNvSpPr/>
            <p:nvPr/>
          </p:nvSpPr>
          <p:spPr>
            <a:xfrm>
              <a:off x="1032713" y="233069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20"/>
                  </a:lnTo>
                  <a:lnTo>
                    <a:pt x="5918" y="7620"/>
                  </a:lnTo>
                  <a:lnTo>
                    <a:pt x="7619" y="5905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351" name="object 2351" descr=""/>
            <p:cNvSpPr/>
            <p:nvPr/>
          </p:nvSpPr>
          <p:spPr>
            <a:xfrm>
              <a:off x="1032713" y="233069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14" y="7620"/>
                  </a:lnTo>
                  <a:lnTo>
                    <a:pt x="3809" y="7620"/>
                  </a:lnTo>
                  <a:lnTo>
                    <a:pt x="5918" y="7620"/>
                  </a:lnTo>
                  <a:lnTo>
                    <a:pt x="7619" y="5905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352" name="object 2352" descr=""/>
            <p:cNvSpPr/>
            <p:nvPr/>
          </p:nvSpPr>
          <p:spPr>
            <a:xfrm>
              <a:off x="1032713" y="234591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353" name="object 2353" descr=""/>
            <p:cNvSpPr/>
            <p:nvPr/>
          </p:nvSpPr>
          <p:spPr>
            <a:xfrm>
              <a:off x="1032713" y="234591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354" name="object 2354" descr=""/>
            <p:cNvSpPr/>
            <p:nvPr/>
          </p:nvSpPr>
          <p:spPr>
            <a:xfrm>
              <a:off x="1032713" y="236114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355" name="object 2355" descr=""/>
            <p:cNvSpPr/>
            <p:nvPr/>
          </p:nvSpPr>
          <p:spPr>
            <a:xfrm>
              <a:off x="1032713" y="236114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356" name="object 2356" descr=""/>
            <p:cNvSpPr/>
            <p:nvPr/>
          </p:nvSpPr>
          <p:spPr>
            <a:xfrm>
              <a:off x="1032713" y="237636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5918" y="0"/>
                  </a:moveTo>
                  <a:lnTo>
                    <a:pt x="1714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09"/>
                  </a:lnTo>
                  <a:lnTo>
                    <a:pt x="7619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357" name="object 2357" descr=""/>
            <p:cNvSpPr/>
            <p:nvPr/>
          </p:nvSpPr>
          <p:spPr>
            <a:xfrm>
              <a:off x="1032713" y="237636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7619" y="3809"/>
                  </a:moveTo>
                  <a:lnTo>
                    <a:pt x="7619" y="1714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14"/>
                  </a:lnTo>
                  <a:lnTo>
                    <a:pt x="0" y="3809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3809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358" name="object 2358" descr=""/>
            <p:cNvSpPr/>
            <p:nvPr/>
          </p:nvSpPr>
          <p:spPr>
            <a:xfrm>
              <a:off x="1032713" y="239158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359" name="object 2359" descr=""/>
            <p:cNvSpPr/>
            <p:nvPr/>
          </p:nvSpPr>
          <p:spPr>
            <a:xfrm>
              <a:off x="1032713" y="239158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360" name="object 2360" descr=""/>
            <p:cNvSpPr/>
            <p:nvPr/>
          </p:nvSpPr>
          <p:spPr>
            <a:xfrm>
              <a:off x="1032713" y="240681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361" name="object 2361" descr=""/>
            <p:cNvSpPr/>
            <p:nvPr/>
          </p:nvSpPr>
          <p:spPr>
            <a:xfrm>
              <a:off x="1032713" y="240681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362" name="object 2362" descr=""/>
            <p:cNvSpPr/>
            <p:nvPr/>
          </p:nvSpPr>
          <p:spPr>
            <a:xfrm>
              <a:off x="1032713" y="242202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5918" y="0"/>
                  </a:moveTo>
                  <a:lnTo>
                    <a:pt x="1714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09"/>
                  </a:lnTo>
                  <a:lnTo>
                    <a:pt x="7619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363" name="object 2363" descr=""/>
            <p:cNvSpPr/>
            <p:nvPr/>
          </p:nvSpPr>
          <p:spPr>
            <a:xfrm>
              <a:off x="1032713" y="242202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7619" y="3809"/>
                  </a:moveTo>
                  <a:lnTo>
                    <a:pt x="7619" y="1714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14"/>
                  </a:lnTo>
                  <a:lnTo>
                    <a:pt x="0" y="3809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3809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364" name="object 2364" descr=""/>
            <p:cNvSpPr/>
            <p:nvPr/>
          </p:nvSpPr>
          <p:spPr>
            <a:xfrm>
              <a:off x="1032713" y="243725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365" name="object 2365" descr=""/>
            <p:cNvSpPr/>
            <p:nvPr/>
          </p:nvSpPr>
          <p:spPr>
            <a:xfrm>
              <a:off x="1032713" y="243725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366" name="object 2366" descr=""/>
            <p:cNvSpPr/>
            <p:nvPr/>
          </p:nvSpPr>
          <p:spPr>
            <a:xfrm>
              <a:off x="1032713" y="245248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367" name="object 2367" descr=""/>
            <p:cNvSpPr/>
            <p:nvPr/>
          </p:nvSpPr>
          <p:spPr>
            <a:xfrm>
              <a:off x="1032713" y="245248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368" name="object 2368" descr=""/>
            <p:cNvSpPr/>
            <p:nvPr/>
          </p:nvSpPr>
          <p:spPr>
            <a:xfrm>
              <a:off x="1032713" y="246769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5918" y="0"/>
                  </a:moveTo>
                  <a:lnTo>
                    <a:pt x="1714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09"/>
                  </a:lnTo>
                  <a:lnTo>
                    <a:pt x="7619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369" name="object 2369" descr=""/>
            <p:cNvSpPr/>
            <p:nvPr/>
          </p:nvSpPr>
          <p:spPr>
            <a:xfrm>
              <a:off x="1032713" y="246769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7619" y="3809"/>
                  </a:moveTo>
                  <a:lnTo>
                    <a:pt x="7619" y="1714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14"/>
                  </a:lnTo>
                  <a:lnTo>
                    <a:pt x="0" y="3809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3809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370" name="object 2370" descr=""/>
            <p:cNvSpPr/>
            <p:nvPr/>
          </p:nvSpPr>
          <p:spPr>
            <a:xfrm>
              <a:off x="1032713" y="248292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371" name="object 2371" descr=""/>
            <p:cNvSpPr/>
            <p:nvPr/>
          </p:nvSpPr>
          <p:spPr>
            <a:xfrm>
              <a:off x="1032713" y="248292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372" name="object 2372" descr=""/>
            <p:cNvSpPr/>
            <p:nvPr/>
          </p:nvSpPr>
          <p:spPr>
            <a:xfrm>
              <a:off x="1032713" y="249815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373" name="object 2373" descr=""/>
            <p:cNvSpPr/>
            <p:nvPr/>
          </p:nvSpPr>
          <p:spPr>
            <a:xfrm>
              <a:off x="1032713" y="249815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374" name="object 2374" descr=""/>
            <p:cNvSpPr/>
            <p:nvPr/>
          </p:nvSpPr>
          <p:spPr>
            <a:xfrm>
              <a:off x="1032713" y="251338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375" name="object 2375" descr=""/>
            <p:cNvSpPr/>
            <p:nvPr/>
          </p:nvSpPr>
          <p:spPr>
            <a:xfrm>
              <a:off x="1032713" y="251338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376" name="object 2376" descr=""/>
            <p:cNvSpPr/>
            <p:nvPr/>
          </p:nvSpPr>
          <p:spPr>
            <a:xfrm>
              <a:off x="1032713" y="252859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20"/>
                  </a:lnTo>
                  <a:lnTo>
                    <a:pt x="5918" y="7620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377" name="object 2377" descr=""/>
            <p:cNvSpPr/>
            <p:nvPr/>
          </p:nvSpPr>
          <p:spPr>
            <a:xfrm>
              <a:off x="1032713" y="252859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20"/>
                  </a:lnTo>
                  <a:lnTo>
                    <a:pt x="3809" y="7620"/>
                  </a:lnTo>
                  <a:lnTo>
                    <a:pt x="5918" y="7620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378" name="object 2378" descr=""/>
            <p:cNvSpPr/>
            <p:nvPr/>
          </p:nvSpPr>
          <p:spPr>
            <a:xfrm>
              <a:off x="1032713" y="254382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379" name="object 2379" descr=""/>
            <p:cNvSpPr/>
            <p:nvPr/>
          </p:nvSpPr>
          <p:spPr>
            <a:xfrm>
              <a:off x="1032713" y="254382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380" name="object 2380" descr=""/>
            <p:cNvSpPr/>
            <p:nvPr/>
          </p:nvSpPr>
          <p:spPr>
            <a:xfrm>
              <a:off x="1032713" y="255905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381" name="object 2381" descr=""/>
            <p:cNvSpPr/>
            <p:nvPr/>
          </p:nvSpPr>
          <p:spPr>
            <a:xfrm>
              <a:off x="1032713" y="255905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382" name="object 2382" descr=""/>
            <p:cNvSpPr/>
            <p:nvPr/>
          </p:nvSpPr>
          <p:spPr>
            <a:xfrm>
              <a:off x="1032713" y="257426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20"/>
                  </a:lnTo>
                  <a:lnTo>
                    <a:pt x="5918" y="7620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383" name="object 2383" descr=""/>
            <p:cNvSpPr/>
            <p:nvPr/>
          </p:nvSpPr>
          <p:spPr>
            <a:xfrm>
              <a:off x="1032713" y="257426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20"/>
                  </a:lnTo>
                  <a:lnTo>
                    <a:pt x="3809" y="7620"/>
                  </a:lnTo>
                  <a:lnTo>
                    <a:pt x="5918" y="7620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384" name="object 2384" descr=""/>
            <p:cNvSpPr/>
            <p:nvPr/>
          </p:nvSpPr>
          <p:spPr>
            <a:xfrm>
              <a:off x="1032713" y="258949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385" name="object 2385" descr=""/>
            <p:cNvSpPr/>
            <p:nvPr/>
          </p:nvSpPr>
          <p:spPr>
            <a:xfrm>
              <a:off x="1032713" y="258949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386" name="object 2386" descr=""/>
            <p:cNvSpPr/>
            <p:nvPr/>
          </p:nvSpPr>
          <p:spPr>
            <a:xfrm>
              <a:off x="1032713" y="260471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387" name="object 2387" descr=""/>
            <p:cNvSpPr/>
            <p:nvPr/>
          </p:nvSpPr>
          <p:spPr>
            <a:xfrm>
              <a:off x="1032713" y="260471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388" name="object 2388" descr=""/>
            <p:cNvSpPr/>
            <p:nvPr/>
          </p:nvSpPr>
          <p:spPr>
            <a:xfrm>
              <a:off x="1032713" y="261993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389" name="object 2389" descr=""/>
            <p:cNvSpPr/>
            <p:nvPr/>
          </p:nvSpPr>
          <p:spPr>
            <a:xfrm>
              <a:off x="1032713" y="261993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3809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390" name="object 2390" descr=""/>
            <p:cNvSpPr/>
            <p:nvPr/>
          </p:nvSpPr>
          <p:spPr>
            <a:xfrm>
              <a:off x="1032713" y="263516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391" name="object 2391" descr=""/>
            <p:cNvSpPr/>
            <p:nvPr/>
          </p:nvSpPr>
          <p:spPr>
            <a:xfrm>
              <a:off x="1032713" y="263516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392" name="object 2392" descr=""/>
            <p:cNvSpPr/>
            <p:nvPr/>
          </p:nvSpPr>
          <p:spPr>
            <a:xfrm>
              <a:off x="1032713" y="265038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393" name="object 2393" descr=""/>
            <p:cNvSpPr/>
            <p:nvPr/>
          </p:nvSpPr>
          <p:spPr>
            <a:xfrm>
              <a:off x="1032713" y="265038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394" name="object 2394" descr=""/>
            <p:cNvSpPr/>
            <p:nvPr/>
          </p:nvSpPr>
          <p:spPr>
            <a:xfrm>
              <a:off x="1032713" y="266560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5918" y="0"/>
                  </a:moveTo>
                  <a:lnTo>
                    <a:pt x="1714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10"/>
                  </a:lnTo>
                  <a:lnTo>
                    <a:pt x="7619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395" name="object 2395" descr=""/>
            <p:cNvSpPr/>
            <p:nvPr/>
          </p:nvSpPr>
          <p:spPr>
            <a:xfrm>
              <a:off x="1032713" y="266560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7619" y="3810"/>
                  </a:moveTo>
                  <a:lnTo>
                    <a:pt x="7619" y="1714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14"/>
                  </a:lnTo>
                  <a:lnTo>
                    <a:pt x="0" y="3810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3809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396" name="object 2396" descr=""/>
            <p:cNvSpPr/>
            <p:nvPr/>
          </p:nvSpPr>
          <p:spPr>
            <a:xfrm>
              <a:off x="1032713" y="268083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397" name="object 2397" descr=""/>
            <p:cNvSpPr/>
            <p:nvPr/>
          </p:nvSpPr>
          <p:spPr>
            <a:xfrm>
              <a:off x="1032713" y="268083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398" name="object 2398" descr=""/>
            <p:cNvSpPr/>
            <p:nvPr/>
          </p:nvSpPr>
          <p:spPr>
            <a:xfrm>
              <a:off x="1032713" y="269605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399" name="object 2399" descr=""/>
            <p:cNvSpPr/>
            <p:nvPr/>
          </p:nvSpPr>
          <p:spPr>
            <a:xfrm>
              <a:off x="1032713" y="269605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400" name="object 2400" descr=""/>
            <p:cNvSpPr/>
            <p:nvPr/>
          </p:nvSpPr>
          <p:spPr>
            <a:xfrm>
              <a:off x="1032713" y="271127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5918" y="0"/>
                  </a:moveTo>
                  <a:lnTo>
                    <a:pt x="1714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09"/>
                  </a:lnTo>
                  <a:lnTo>
                    <a:pt x="7619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401" name="object 2401" descr=""/>
            <p:cNvSpPr/>
            <p:nvPr/>
          </p:nvSpPr>
          <p:spPr>
            <a:xfrm>
              <a:off x="1032713" y="271127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7619" y="3809"/>
                  </a:moveTo>
                  <a:lnTo>
                    <a:pt x="7619" y="1714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14"/>
                  </a:lnTo>
                  <a:lnTo>
                    <a:pt x="0" y="3809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3809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402" name="object 2402" descr=""/>
            <p:cNvSpPr/>
            <p:nvPr/>
          </p:nvSpPr>
          <p:spPr>
            <a:xfrm>
              <a:off x="1032713" y="272649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403" name="object 2403" descr=""/>
            <p:cNvSpPr/>
            <p:nvPr/>
          </p:nvSpPr>
          <p:spPr>
            <a:xfrm>
              <a:off x="1032713" y="272649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404" name="object 2404" descr=""/>
            <p:cNvSpPr/>
            <p:nvPr/>
          </p:nvSpPr>
          <p:spPr>
            <a:xfrm>
              <a:off x="1032713" y="274172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405" name="object 2405" descr=""/>
            <p:cNvSpPr/>
            <p:nvPr/>
          </p:nvSpPr>
          <p:spPr>
            <a:xfrm>
              <a:off x="1032713" y="274172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406" name="object 2406" descr=""/>
            <p:cNvSpPr/>
            <p:nvPr/>
          </p:nvSpPr>
          <p:spPr>
            <a:xfrm>
              <a:off x="1032713" y="275695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407" name="object 2407" descr=""/>
            <p:cNvSpPr/>
            <p:nvPr/>
          </p:nvSpPr>
          <p:spPr>
            <a:xfrm>
              <a:off x="1032713" y="275695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408" name="object 2408" descr=""/>
            <p:cNvSpPr/>
            <p:nvPr/>
          </p:nvSpPr>
          <p:spPr>
            <a:xfrm>
              <a:off x="1032713" y="277216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20"/>
                  </a:lnTo>
                  <a:lnTo>
                    <a:pt x="5918" y="7620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409" name="object 2409" descr=""/>
            <p:cNvSpPr/>
            <p:nvPr/>
          </p:nvSpPr>
          <p:spPr>
            <a:xfrm>
              <a:off x="1032713" y="277216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20"/>
                  </a:lnTo>
                  <a:lnTo>
                    <a:pt x="3809" y="7620"/>
                  </a:lnTo>
                  <a:lnTo>
                    <a:pt x="5918" y="7620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410" name="object 2410" descr=""/>
            <p:cNvSpPr/>
            <p:nvPr/>
          </p:nvSpPr>
          <p:spPr>
            <a:xfrm>
              <a:off x="1032713" y="278739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411" name="object 2411" descr=""/>
            <p:cNvSpPr/>
            <p:nvPr/>
          </p:nvSpPr>
          <p:spPr>
            <a:xfrm>
              <a:off x="1032713" y="278739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412" name="object 2412" descr=""/>
            <p:cNvSpPr/>
            <p:nvPr/>
          </p:nvSpPr>
          <p:spPr>
            <a:xfrm>
              <a:off x="1032713" y="280262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413" name="object 2413" descr=""/>
            <p:cNvSpPr/>
            <p:nvPr/>
          </p:nvSpPr>
          <p:spPr>
            <a:xfrm>
              <a:off x="1032713" y="280262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414" name="object 2414" descr=""/>
            <p:cNvSpPr/>
            <p:nvPr/>
          </p:nvSpPr>
          <p:spPr>
            <a:xfrm>
              <a:off x="1032713" y="281783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20"/>
                  </a:lnTo>
                  <a:lnTo>
                    <a:pt x="5918" y="7620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415" name="object 2415" descr=""/>
            <p:cNvSpPr/>
            <p:nvPr/>
          </p:nvSpPr>
          <p:spPr>
            <a:xfrm>
              <a:off x="1032713" y="281783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20"/>
                  </a:lnTo>
                  <a:lnTo>
                    <a:pt x="3809" y="7620"/>
                  </a:lnTo>
                  <a:lnTo>
                    <a:pt x="5918" y="7620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416" name="object 2416" descr=""/>
            <p:cNvSpPr/>
            <p:nvPr/>
          </p:nvSpPr>
          <p:spPr>
            <a:xfrm>
              <a:off x="1032713" y="283306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417" name="object 2417" descr=""/>
            <p:cNvSpPr/>
            <p:nvPr/>
          </p:nvSpPr>
          <p:spPr>
            <a:xfrm>
              <a:off x="1032713" y="283306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418" name="object 2418" descr=""/>
            <p:cNvSpPr/>
            <p:nvPr/>
          </p:nvSpPr>
          <p:spPr>
            <a:xfrm>
              <a:off x="1032713" y="284829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419" name="object 2419" descr=""/>
            <p:cNvSpPr/>
            <p:nvPr/>
          </p:nvSpPr>
          <p:spPr>
            <a:xfrm>
              <a:off x="1032713" y="284829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420" name="object 2420" descr=""/>
            <p:cNvSpPr/>
            <p:nvPr/>
          </p:nvSpPr>
          <p:spPr>
            <a:xfrm>
              <a:off x="1032713" y="286350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5918" y="0"/>
                  </a:moveTo>
                  <a:lnTo>
                    <a:pt x="1714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10"/>
                  </a:lnTo>
                  <a:lnTo>
                    <a:pt x="7619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421" name="object 2421" descr=""/>
            <p:cNvSpPr/>
            <p:nvPr/>
          </p:nvSpPr>
          <p:spPr>
            <a:xfrm>
              <a:off x="1032713" y="286350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7619" y="3810"/>
                  </a:moveTo>
                  <a:lnTo>
                    <a:pt x="7619" y="1714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14"/>
                  </a:lnTo>
                  <a:lnTo>
                    <a:pt x="0" y="3810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3809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422" name="object 2422" descr=""/>
            <p:cNvSpPr/>
            <p:nvPr/>
          </p:nvSpPr>
          <p:spPr>
            <a:xfrm>
              <a:off x="1032713" y="287873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423" name="object 2423" descr=""/>
            <p:cNvSpPr/>
            <p:nvPr/>
          </p:nvSpPr>
          <p:spPr>
            <a:xfrm>
              <a:off x="1032713" y="287873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424" name="object 2424" descr=""/>
            <p:cNvSpPr/>
            <p:nvPr/>
          </p:nvSpPr>
          <p:spPr>
            <a:xfrm>
              <a:off x="1032713" y="289396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425" name="object 2425" descr=""/>
            <p:cNvSpPr/>
            <p:nvPr/>
          </p:nvSpPr>
          <p:spPr>
            <a:xfrm>
              <a:off x="1032713" y="289396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426" name="object 2426" descr=""/>
            <p:cNvSpPr/>
            <p:nvPr/>
          </p:nvSpPr>
          <p:spPr>
            <a:xfrm>
              <a:off x="1032713" y="290917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5918" y="0"/>
                  </a:moveTo>
                  <a:lnTo>
                    <a:pt x="1714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10"/>
                  </a:lnTo>
                  <a:lnTo>
                    <a:pt x="7619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427" name="object 2427" descr=""/>
            <p:cNvSpPr/>
            <p:nvPr/>
          </p:nvSpPr>
          <p:spPr>
            <a:xfrm>
              <a:off x="1032713" y="290917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7619" y="3810"/>
                  </a:moveTo>
                  <a:lnTo>
                    <a:pt x="7619" y="1714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14"/>
                  </a:lnTo>
                  <a:lnTo>
                    <a:pt x="0" y="3810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3809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428" name="object 2428" descr=""/>
            <p:cNvSpPr/>
            <p:nvPr/>
          </p:nvSpPr>
          <p:spPr>
            <a:xfrm>
              <a:off x="1032713" y="292440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429" name="object 2429" descr=""/>
            <p:cNvSpPr/>
            <p:nvPr/>
          </p:nvSpPr>
          <p:spPr>
            <a:xfrm>
              <a:off x="1032713" y="292440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430" name="object 2430" descr=""/>
            <p:cNvSpPr/>
            <p:nvPr/>
          </p:nvSpPr>
          <p:spPr>
            <a:xfrm>
              <a:off x="1032713" y="293963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431" name="object 2431" descr=""/>
            <p:cNvSpPr/>
            <p:nvPr/>
          </p:nvSpPr>
          <p:spPr>
            <a:xfrm>
              <a:off x="1032713" y="293963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432" name="object 2432" descr=""/>
            <p:cNvSpPr/>
            <p:nvPr/>
          </p:nvSpPr>
          <p:spPr>
            <a:xfrm>
              <a:off x="1032713" y="295484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5918" y="0"/>
                  </a:moveTo>
                  <a:lnTo>
                    <a:pt x="1714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10"/>
                  </a:lnTo>
                  <a:lnTo>
                    <a:pt x="7619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433" name="object 2433" descr=""/>
            <p:cNvSpPr/>
            <p:nvPr/>
          </p:nvSpPr>
          <p:spPr>
            <a:xfrm>
              <a:off x="1032713" y="295484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7619" y="3810"/>
                  </a:moveTo>
                  <a:lnTo>
                    <a:pt x="7619" y="1714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14"/>
                  </a:lnTo>
                  <a:lnTo>
                    <a:pt x="0" y="3810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3809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434" name="object 2434" descr=""/>
            <p:cNvSpPr/>
            <p:nvPr/>
          </p:nvSpPr>
          <p:spPr>
            <a:xfrm>
              <a:off x="1032713" y="297007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20"/>
                  </a:lnTo>
                  <a:lnTo>
                    <a:pt x="5918" y="7620"/>
                  </a:lnTo>
                  <a:lnTo>
                    <a:pt x="7619" y="5905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435" name="object 2435" descr=""/>
            <p:cNvSpPr/>
            <p:nvPr/>
          </p:nvSpPr>
          <p:spPr>
            <a:xfrm>
              <a:off x="1032713" y="297007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14" y="7620"/>
                  </a:lnTo>
                  <a:lnTo>
                    <a:pt x="3809" y="7620"/>
                  </a:lnTo>
                  <a:lnTo>
                    <a:pt x="5918" y="7620"/>
                  </a:lnTo>
                  <a:lnTo>
                    <a:pt x="7619" y="5905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436" name="object 2436" descr=""/>
            <p:cNvSpPr/>
            <p:nvPr/>
          </p:nvSpPr>
          <p:spPr>
            <a:xfrm>
              <a:off x="1032713" y="298530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437" name="object 2437" descr=""/>
            <p:cNvSpPr/>
            <p:nvPr/>
          </p:nvSpPr>
          <p:spPr>
            <a:xfrm>
              <a:off x="1032713" y="298530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438" name="object 2438" descr=""/>
            <p:cNvSpPr/>
            <p:nvPr/>
          </p:nvSpPr>
          <p:spPr>
            <a:xfrm>
              <a:off x="1032713" y="300052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439" name="object 2439" descr=""/>
            <p:cNvSpPr/>
            <p:nvPr/>
          </p:nvSpPr>
          <p:spPr>
            <a:xfrm>
              <a:off x="1032713" y="300052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440" name="object 2440" descr=""/>
            <p:cNvSpPr/>
            <p:nvPr/>
          </p:nvSpPr>
          <p:spPr>
            <a:xfrm>
              <a:off x="1032713" y="301574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19"/>
                  </a:lnTo>
                  <a:lnTo>
                    <a:pt x="5918" y="7619"/>
                  </a:lnTo>
                  <a:lnTo>
                    <a:pt x="7619" y="5905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441" name="object 2441" descr=""/>
            <p:cNvSpPr/>
            <p:nvPr/>
          </p:nvSpPr>
          <p:spPr>
            <a:xfrm>
              <a:off x="1032713" y="301574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14" y="7619"/>
                  </a:lnTo>
                  <a:lnTo>
                    <a:pt x="3809" y="7619"/>
                  </a:lnTo>
                  <a:lnTo>
                    <a:pt x="5918" y="7619"/>
                  </a:lnTo>
                  <a:lnTo>
                    <a:pt x="7619" y="5905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442" name="object 2442" descr=""/>
            <p:cNvSpPr/>
            <p:nvPr/>
          </p:nvSpPr>
          <p:spPr>
            <a:xfrm>
              <a:off x="1032713" y="303096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443" name="object 2443" descr=""/>
            <p:cNvSpPr/>
            <p:nvPr/>
          </p:nvSpPr>
          <p:spPr>
            <a:xfrm>
              <a:off x="1032713" y="303096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444" name="object 2444" descr=""/>
            <p:cNvSpPr/>
            <p:nvPr/>
          </p:nvSpPr>
          <p:spPr>
            <a:xfrm>
              <a:off x="1032713" y="304619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445" name="object 2445" descr=""/>
            <p:cNvSpPr/>
            <p:nvPr/>
          </p:nvSpPr>
          <p:spPr>
            <a:xfrm>
              <a:off x="1032713" y="304619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446" name="object 2446" descr=""/>
            <p:cNvSpPr/>
            <p:nvPr/>
          </p:nvSpPr>
          <p:spPr>
            <a:xfrm>
              <a:off x="1032713" y="306141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19"/>
                  </a:lnTo>
                  <a:lnTo>
                    <a:pt x="5918" y="7619"/>
                  </a:lnTo>
                  <a:lnTo>
                    <a:pt x="7619" y="5905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447" name="object 2447" descr=""/>
            <p:cNvSpPr/>
            <p:nvPr/>
          </p:nvSpPr>
          <p:spPr>
            <a:xfrm>
              <a:off x="1032713" y="306141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14" y="7619"/>
                  </a:lnTo>
                  <a:lnTo>
                    <a:pt x="3809" y="7619"/>
                  </a:lnTo>
                  <a:lnTo>
                    <a:pt x="5918" y="7619"/>
                  </a:lnTo>
                  <a:lnTo>
                    <a:pt x="7619" y="5905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448" name="object 2448" descr=""/>
            <p:cNvSpPr/>
            <p:nvPr/>
          </p:nvSpPr>
          <p:spPr>
            <a:xfrm>
              <a:off x="1032713" y="307663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449" name="object 2449" descr=""/>
            <p:cNvSpPr/>
            <p:nvPr/>
          </p:nvSpPr>
          <p:spPr>
            <a:xfrm>
              <a:off x="1032713" y="307663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450" name="object 2450" descr=""/>
            <p:cNvSpPr/>
            <p:nvPr/>
          </p:nvSpPr>
          <p:spPr>
            <a:xfrm>
              <a:off x="1032713" y="309186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451" name="object 2451" descr=""/>
            <p:cNvSpPr/>
            <p:nvPr/>
          </p:nvSpPr>
          <p:spPr>
            <a:xfrm>
              <a:off x="1032713" y="309186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452" name="object 2452" descr=""/>
            <p:cNvSpPr/>
            <p:nvPr/>
          </p:nvSpPr>
          <p:spPr>
            <a:xfrm>
              <a:off x="1032713" y="310708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5918" y="0"/>
                  </a:moveTo>
                  <a:lnTo>
                    <a:pt x="1714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14" y="7619"/>
                  </a:lnTo>
                  <a:lnTo>
                    <a:pt x="5918" y="7619"/>
                  </a:lnTo>
                  <a:lnTo>
                    <a:pt x="7619" y="5918"/>
                  </a:lnTo>
                  <a:lnTo>
                    <a:pt x="7619" y="3809"/>
                  </a:lnTo>
                  <a:lnTo>
                    <a:pt x="7619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453" name="object 2453" descr=""/>
            <p:cNvSpPr/>
            <p:nvPr/>
          </p:nvSpPr>
          <p:spPr>
            <a:xfrm>
              <a:off x="1032713" y="310708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7619" y="3809"/>
                  </a:moveTo>
                  <a:lnTo>
                    <a:pt x="7619" y="1714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14"/>
                  </a:lnTo>
                  <a:lnTo>
                    <a:pt x="0" y="3809"/>
                  </a:lnTo>
                  <a:lnTo>
                    <a:pt x="0" y="5918"/>
                  </a:lnTo>
                  <a:lnTo>
                    <a:pt x="1714" y="7619"/>
                  </a:lnTo>
                  <a:lnTo>
                    <a:pt x="3809" y="7619"/>
                  </a:lnTo>
                  <a:lnTo>
                    <a:pt x="5918" y="7619"/>
                  </a:lnTo>
                  <a:lnTo>
                    <a:pt x="7619" y="5918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454" name="object 2454" descr=""/>
            <p:cNvSpPr/>
            <p:nvPr/>
          </p:nvSpPr>
          <p:spPr>
            <a:xfrm>
              <a:off x="1032713" y="312230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455" name="object 2455" descr=""/>
            <p:cNvSpPr/>
            <p:nvPr/>
          </p:nvSpPr>
          <p:spPr>
            <a:xfrm>
              <a:off x="1032713" y="312230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456" name="object 2456" descr=""/>
            <p:cNvSpPr/>
            <p:nvPr/>
          </p:nvSpPr>
          <p:spPr>
            <a:xfrm>
              <a:off x="1032713" y="313753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457" name="object 2457" descr=""/>
            <p:cNvSpPr/>
            <p:nvPr/>
          </p:nvSpPr>
          <p:spPr>
            <a:xfrm>
              <a:off x="1032713" y="313753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458" name="object 2458" descr=""/>
            <p:cNvSpPr/>
            <p:nvPr/>
          </p:nvSpPr>
          <p:spPr>
            <a:xfrm>
              <a:off x="1032713" y="315274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5918" y="0"/>
                  </a:moveTo>
                  <a:lnTo>
                    <a:pt x="1714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14" y="7619"/>
                  </a:lnTo>
                  <a:lnTo>
                    <a:pt x="5918" y="7619"/>
                  </a:lnTo>
                  <a:lnTo>
                    <a:pt x="7619" y="5918"/>
                  </a:lnTo>
                  <a:lnTo>
                    <a:pt x="7619" y="3809"/>
                  </a:lnTo>
                  <a:lnTo>
                    <a:pt x="7619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459" name="object 2459" descr=""/>
            <p:cNvSpPr/>
            <p:nvPr/>
          </p:nvSpPr>
          <p:spPr>
            <a:xfrm>
              <a:off x="1032713" y="315274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7619" y="3809"/>
                  </a:moveTo>
                  <a:lnTo>
                    <a:pt x="7619" y="1714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14"/>
                  </a:lnTo>
                  <a:lnTo>
                    <a:pt x="0" y="3809"/>
                  </a:lnTo>
                  <a:lnTo>
                    <a:pt x="0" y="5918"/>
                  </a:lnTo>
                  <a:lnTo>
                    <a:pt x="1714" y="7619"/>
                  </a:lnTo>
                  <a:lnTo>
                    <a:pt x="3809" y="7619"/>
                  </a:lnTo>
                  <a:lnTo>
                    <a:pt x="5918" y="7619"/>
                  </a:lnTo>
                  <a:lnTo>
                    <a:pt x="7619" y="5918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460" name="object 2460" descr=""/>
            <p:cNvSpPr/>
            <p:nvPr/>
          </p:nvSpPr>
          <p:spPr>
            <a:xfrm>
              <a:off x="1032713" y="316797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20"/>
                  </a:lnTo>
                  <a:lnTo>
                    <a:pt x="5918" y="7620"/>
                  </a:lnTo>
                  <a:lnTo>
                    <a:pt x="7619" y="5905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461" name="object 2461" descr=""/>
            <p:cNvSpPr/>
            <p:nvPr/>
          </p:nvSpPr>
          <p:spPr>
            <a:xfrm>
              <a:off x="1032713" y="316797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14" y="7620"/>
                  </a:lnTo>
                  <a:lnTo>
                    <a:pt x="3809" y="7620"/>
                  </a:lnTo>
                  <a:lnTo>
                    <a:pt x="5918" y="7620"/>
                  </a:lnTo>
                  <a:lnTo>
                    <a:pt x="7619" y="5905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462" name="object 2462" descr=""/>
            <p:cNvSpPr/>
            <p:nvPr/>
          </p:nvSpPr>
          <p:spPr>
            <a:xfrm>
              <a:off x="1032713" y="318320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463" name="object 2463" descr=""/>
            <p:cNvSpPr/>
            <p:nvPr/>
          </p:nvSpPr>
          <p:spPr>
            <a:xfrm>
              <a:off x="1032713" y="318320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464" name="object 2464" descr=""/>
            <p:cNvSpPr/>
            <p:nvPr/>
          </p:nvSpPr>
          <p:spPr>
            <a:xfrm>
              <a:off x="1032713" y="319841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5918" y="0"/>
                  </a:moveTo>
                  <a:lnTo>
                    <a:pt x="1714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14" y="7619"/>
                  </a:lnTo>
                  <a:lnTo>
                    <a:pt x="5918" y="7619"/>
                  </a:lnTo>
                  <a:lnTo>
                    <a:pt x="7619" y="5918"/>
                  </a:lnTo>
                  <a:lnTo>
                    <a:pt x="7619" y="3809"/>
                  </a:lnTo>
                  <a:lnTo>
                    <a:pt x="7619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465" name="object 2465" descr=""/>
            <p:cNvSpPr/>
            <p:nvPr/>
          </p:nvSpPr>
          <p:spPr>
            <a:xfrm>
              <a:off x="1032713" y="319841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7619" y="3809"/>
                  </a:moveTo>
                  <a:lnTo>
                    <a:pt x="7619" y="1714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14"/>
                  </a:lnTo>
                  <a:lnTo>
                    <a:pt x="0" y="3809"/>
                  </a:lnTo>
                  <a:lnTo>
                    <a:pt x="0" y="5918"/>
                  </a:lnTo>
                  <a:lnTo>
                    <a:pt x="1714" y="7619"/>
                  </a:lnTo>
                  <a:lnTo>
                    <a:pt x="3809" y="7619"/>
                  </a:lnTo>
                  <a:lnTo>
                    <a:pt x="5918" y="7619"/>
                  </a:lnTo>
                  <a:lnTo>
                    <a:pt x="7619" y="5918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466" name="object 2466" descr=""/>
            <p:cNvSpPr/>
            <p:nvPr/>
          </p:nvSpPr>
          <p:spPr>
            <a:xfrm>
              <a:off x="1032713" y="321364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20"/>
                  </a:lnTo>
                  <a:lnTo>
                    <a:pt x="5918" y="7620"/>
                  </a:lnTo>
                  <a:lnTo>
                    <a:pt x="7619" y="5905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467" name="object 2467" descr=""/>
            <p:cNvSpPr/>
            <p:nvPr/>
          </p:nvSpPr>
          <p:spPr>
            <a:xfrm>
              <a:off x="1032713" y="321364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14" y="7620"/>
                  </a:lnTo>
                  <a:lnTo>
                    <a:pt x="3809" y="7620"/>
                  </a:lnTo>
                  <a:lnTo>
                    <a:pt x="5918" y="7620"/>
                  </a:lnTo>
                  <a:lnTo>
                    <a:pt x="7619" y="5905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468" name="object 2468" descr=""/>
            <p:cNvSpPr/>
            <p:nvPr/>
          </p:nvSpPr>
          <p:spPr>
            <a:xfrm>
              <a:off x="1032713" y="322887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469" name="object 2469" descr=""/>
            <p:cNvSpPr/>
            <p:nvPr/>
          </p:nvSpPr>
          <p:spPr>
            <a:xfrm>
              <a:off x="1032713" y="322887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470" name="object 2470" descr=""/>
            <p:cNvSpPr/>
            <p:nvPr/>
          </p:nvSpPr>
          <p:spPr>
            <a:xfrm>
              <a:off x="1032713" y="324410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471" name="object 2471" descr=""/>
            <p:cNvSpPr/>
            <p:nvPr/>
          </p:nvSpPr>
          <p:spPr>
            <a:xfrm>
              <a:off x="1032713" y="324410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472" name="object 2472" descr=""/>
            <p:cNvSpPr/>
            <p:nvPr/>
          </p:nvSpPr>
          <p:spPr>
            <a:xfrm>
              <a:off x="1032713" y="325931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20"/>
                  </a:lnTo>
                  <a:lnTo>
                    <a:pt x="5918" y="7620"/>
                  </a:lnTo>
                  <a:lnTo>
                    <a:pt x="7619" y="5905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473" name="object 2473" descr=""/>
            <p:cNvSpPr/>
            <p:nvPr/>
          </p:nvSpPr>
          <p:spPr>
            <a:xfrm>
              <a:off x="1032713" y="325931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14" y="7620"/>
                  </a:lnTo>
                  <a:lnTo>
                    <a:pt x="3809" y="7620"/>
                  </a:lnTo>
                  <a:lnTo>
                    <a:pt x="5918" y="7620"/>
                  </a:lnTo>
                  <a:lnTo>
                    <a:pt x="7619" y="5905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474" name="object 2474" descr=""/>
            <p:cNvSpPr/>
            <p:nvPr/>
          </p:nvSpPr>
          <p:spPr>
            <a:xfrm>
              <a:off x="1032713" y="327454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475" name="object 2475" descr=""/>
            <p:cNvSpPr/>
            <p:nvPr/>
          </p:nvSpPr>
          <p:spPr>
            <a:xfrm>
              <a:off x="1032713" y="327454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476" name="object 2476" descr=""/>
            <p:cNvSpPr/>
            <p:nvPr/>
          </p:nvSpPr>
          <p:spPr>
            <a:xfrm>
              <a:off x="1032713" y="328976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477" name="object 2477" descr=""/>
            <p:cNvSpPr/>
            <p:nvPr/>
          </p:nvSpPr>
          <p:spPr>
            <a:xfrm>
              <a:off x="1032713" y="328976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478" name="object 2478" descr=""/>
            <p:cNvSpPr/>
            <p:nvPr/>
          </p:nvSpPr>
          <p:spPr>
            <a:xfrm>
              <a:off x="1032713" y="330498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09"/>
                  </a:lnTo>
                  <a:lnTo>
                    <a:pt x="7619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479" name="object 2479" descr=""/>
            <p:cNvSpPr/>
            <p:nvPr/>
          </p:nvSpPr>
          <p:spPr>
            <a:xfrm>
              <a:off x="1032713" y="330498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14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14"/>
                  </a:lnTo>
                  <a:lnTo>
                    <a:pt x="0" y="3809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3809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480" name="object 2480" descr=""/>
            <p:cNvSpPr/>
            <p:nvPr/>
          </p:nvSpPr>
          <p:spPr>
            <a:xfrm>
              <a:off x="1032713" y="332021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481" name="object 2481" descr=""/>
            <p:cNvSpPr/>
            <p:nvPr/>
          </p:nvSpPr>
          <p:spPr>
            <a:xfrm>
              <a:off x="1032713" y="332021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482" name="object 2482" descr=""/>
            <p:cNvSpPr/>
            <p:nvPr/>
          </p:nvSpPr>
          <p:spPr>
            <a:xfrm>
              <a:off x="1032713" y="333543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483" name="object 2483" descr=""/>
            <p:cNvSpPr/>
            <p:nvPr/>
          </p:nvSpPr>
          <p:spPr>
            <a:xfrm>
              <a:off x="1032713" y="333543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484" name="object 2484" descr=""/>
            <p:cNvSpPr/>
            <p:nvPr/>
          </p:nvSpPr>
          <p:spPr>
            <a:xfrm>
              <a:off x="1032713" y="335065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09"/>
                  </a:lnTo>
                  <a:lnTo>
                    <a:pt x="7619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485" name="object 2485" descr=""/>
            <p:cNvSpPr/>
            <p:nvPr/>
          </p:nvSpPr>
          <p:spPr>
            <a:xfrm>
              <a:off x="1032713" y="335065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14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14"/>
                  </a:lnTo>
                  <a:lnTo>
                    <a:pt x="0" y="3809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3809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486" name="object 2486" descr=""/>
            <p:cNvSpPr/>
            <p:nvPr/>
          </p:nvSpPr>
          <p:spPr>
            <a:xfrm>
              <a:off x="1032713" y="336588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487" name="object 2487" descr=""/>
            <p:cNvSpPr/>
            <p:nvPr/>
          </p:nvSpPr>
          <p:spPr>
            <a:xfrm>
              <a:off x="1032713" y="336588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488" name="object 2488" descr=""/>
            <p:cNvSpPr/>
            <p:nvPr/>
          </p:nvSpPr>
          <p:spPr>
            <a:xfrm>
              <a:off x="1032713" y="338110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489" name="object 2489" descr=""/>
            <p:cNvSpPr/>
            <p:nvPr/>
          </p:nvSpPr>
          <p:spPr>
            <a:xfrm>
              <a:off x="1032713" y="338110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490" name="object 2490" descr=""/>
            <p:cNvSpPr/>
            <p:nvPr/>
          </p:nvSpPr>
          <p:spPr>
            <a:xfrm>
              <a:off x="1032713" y="339632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09"/>
                  </a:lnTo>
                  <a:lnTo>
                    <a:pt x="7619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491" name="object 2491" descr=""/>
            <p:cNvSpPr/>
            <p:nvPr/>
          </p:nvSpPr>
          <p:spPr>
            <a:xfrm>
              <a:off x="1032713" y="339632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14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14"/>
                  </a:lnTo>
                  <a:lnTo>
                    <a:pt x="0" y="3809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3809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492" name="object 2492" descr=""/>
            <p:cNvSpPr/>
            <p:nvPr/>
          </p:nvSpPr>
          <p:spPr>
            <a:xfrm>
              <a:off x="1032713" y="341155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493" name="object 2493" descr=""/>
            <p:cNvSpPr/>
            <p:nvPr/>
          </p:nvSpPr>
          <p:spPr>
            <a:xfrm>
              <a:off x="1032713" y="341155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494" name="object 2494" descr=""/>
            <p:cNvSpPr/>
            <p:nvPr/>
          </p:nvSpPr>
          <p:spPr>
            <a:xfrm>
              <a:off x="1032713" y="342677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495" name="object 2495" descr=""/>
            <p:cNvSpPr/>
            <p:nvPr/>
          </p:nvSpPr>
          <p:spPr>
            <a:xfrm>
              <a:off x="1032713" y="342677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496" name="object 2496" descr=""/>
            <p:cNvSpPr/>
            <p:nvPr/>
          </p:nvSpPr>
          <p:spPr>
            <a:xfrm>
              <a:off x="1032713" y="344200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497" name="object 2497" descr=""/>
            <p:cNvSpPr/>
            <p:nvPr/>
          </p:nvSpPr>
          <p:spPr>
            <a:xfrm>
              <a:off x="1032713" y="344200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498" name="object 2498" descr=""/>
            <p:cNvSpPr/>
            <p:nvPr/>
          </p:nvSpPr>
          <p:spPr>
            <a:xfrm>
              <a:off x="1032713" y="345721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20"/>
                  </a:lnTo>
                  <a:lnTo>
                    <a:pt x="5918" y="7620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499" name="object 2499" descr=""/>
            <p:cNvSpPr/>
            <p:nvPr/>
          </p:nvSpPr>
          <p:spPr>
            <a:xfrm>
              <a:off x="1032713" y="345721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20"/>
                  </a:lnTo>
                  <a:lnTo>
                    <a:pt x="3809" y="7620"/>
                  </a:lnTo>
                  <a:lnTo>
                    <a:pt x="5918" y="7620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500" name="object 2500" descr=""/>
            <p:cNvSpPr/>
            <p:nvPr/>
          </p:nvSpPr>
          <p:spPr>
            <a:xfrm>
              <a:off x="1032713" y="347244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501" name="object 2501" descr=""/>
            <p:cNvSpPr/>
            <p:nvPr/>
          </p:nvSpPr>
          <p:spPr>
            <a:xfrm>
              <a:off x="1032713" y="347244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502" name="object 2502" descr=""/>
            <p:cNvSpPr/>
            <p:nvPr/>
          </p:nvSpPr>
          <p:spPr>
            <a:xfrm>
              <a:off x="1032713" y="348767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503" name="object 2503" descr=""/>
            <p:cNvSpPr/>
            <p:nvPr/>
          </p:nvSpPr>
          <p:spPr>
            <a:xfrm>
              <a:off x="1032713" y="348767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504" name="object 2504" descr=""/>
            <p:cNvSpPr/>
            <p:nvPr/>
          </p:nvSpPr>
          <p:spPr>
            <a:xfrm>
              <a:off x="1032713" y="350288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20"/>
                  </a:lnTo>
                  <a:lnTo>
                    <a:pt x="5918" y="7620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505" name="object 2505" descr=""/>
            <p:cNvSpPr/>
            <p:nvPr/>
          </p:nvSpPr>
          <p:spPr>
            <a:xfrm>
              <a:off x="1032713" y="350288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20"/>
                  </a:lnTo>
                  <a:lnTo>
                    <a:pt x="3809" y="7620"/>
                  </a:lnTo>
                  <a:lnTo>
                    <a:pt x="5918" y="7620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506" name="object 2506" descr=""/>
            <p:cNvSpPr/>
            <p:nvPr/>
          </p:nvSpPr>
          <p:spPr>
            <a:xfrm>
              <a:off x="1032713" y="351811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507" name="object 2507" descr=""/>
            <p:cNvSpPr/>
            <p:nvPr/>
          </p:nvSpPr>
          <p:spPr>
            <a:xfrm>
              <a:off x="1032713" y="351811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508" name="object 2508" descr=""/>
            <p:cNvSpPr/>
            <p:nvPr/>
          </p:nvSpPr>
          <p:spPr>
            <a:xfrm>
              <a:off x="1032713" y="353334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509" name="object 2509" descr=""/>
            <p:cNvSpPr/>
            <p:nvPr/>
          </p:nvSpPr>
          <p:spPr>
            <a:xfrm>
              <a:off x="1032713" y="353334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510" name="object 2510" descr=""/>
            <p:cNvSpPr/>
            <p:nvPr/>
          </p:nvSpPr>
          <p:spPr>
            <a:xfrm>
              <a:off x="1032713" y="354855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10"/>
                  </a:lnTo>
                  <a:lnTo>
                    <a:pt x="7619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511" name="object 2511" descr=""/>
            <p:cNvSpPr/>
            <p:nvPr/>
          </p:nvSpPr>
          <p:spPr>
            <a:xfrm>
              <a:off x="1032713" y="354855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14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14"/>
                  </a:lnTo>
                  <a:lnTo>
                    <a:pt x="0" y="3810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3809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512" name="object 2512" descr=""/>
            <p:cNvSpPr/>
            <p:nvPr/>
          </p:nvSpPr>
          <p:spPr>
            <a:xfrm>
              <a:off x="1032713" y="356378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513" name="object 2513" descr=""/>
            <p:cNvSpPr/>
            <p:nvPr/>
          </p:nvSpPr>
          <p:spPr>
            <a:xfrm>
              <a:off x="1032713" y="356378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514" name="object 2514" descr=""/>
            <p:cNvSpPr/>
            <p:nvPr/>
          </p:nvSpPr>
          <p:spPr>
            <a:xfrm>
              <a:off x="1032713" y="357901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515" name="object 2515" descr=""/>
            <p:cNvSpPr/>
            <p:nvPr/>
          </p:nvSpPr>
          <p:spPr>
            <a:xfrm>
              <a:off x="1032713" y="357901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516" name="object 2516" descr=""/>
            <p:cNvSpPr/>
            <p:nvPr/>
          </p:nvSpPr>
          <p:spPr>
            <a:xfrm>
              <a:off x="1032713" y="359422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09"/>
                  </a:lnTo>
                  <a:lnTo>
                    <a:pt x="7619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517" name="object 2517" descr=""/>
            <p:cNvSpPr/>
            <p:nvPr/>
          </p:nvSpPr>
          <p:spPr>
            <a:xfrm>
              <a:off x="1032713" y="359422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14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14"/>
                  </a:lnTo>
                  <a:lnTo>
                    <a:pt x="0" y="3809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3809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518" name="object 2518" descr=""/>
            <p:cNvSpPr/>
            <p:nvPr/>
          </p:nvSpPr>
          <p:spPr>
            <a:xfrm>
              <a:off x="1032713" y="360945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519" name="object 2519" descr=""/>
            <p:cNvSpPr/>
            <p:nvPr/>
          </p:nvSpPr>
          <p:spPr>
            <a:xfrm>
              <a:off x="1032713" y="360945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520" name="object 2520" descr=""/>
            <p:cNvSpPr/>
            <p:nvPr/>
          </p:nvSpPr>
          <p:spPr>
            <a:xfrm>
              <a:off x="1032713" y="362468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521" name="object 2521" descr=""/>
            <p:cNvSpPr/>
            <p:nvPr/>
          </p:nvSpPr>
          <p:spPr>
            <a:xfrm>
              <a:off x="1032713" y="362468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522" name="object 2522" descr=""/>
            <p:cNvSpPr/>
            <p:nvPr/>
          </p:nvSpPr>
          <p:spPr>
            <a:xfrm>
              <a:off x="1032713" y="363989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09"/>
                  </a:lnTo>
                  <a:lnTo>
                    <a:pt x="7619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523" name="object 2523" descr=""/>
            <p:cNvSpPr/>
            <p:nvPr/>
          </p:nvSpPr>
          <p:spPr>
            <a:xfrm>
              <a:off x="1032713" y="363989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14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14"/>
                  </a:lnTo>
                  <a:lnTo>
                    <a:pt x="0" y="3809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3809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524" name="object 2524" descr=""/>
            <p:cNvSpPr/>
            <p:nvPr/>
          </p:nvSpPr>
          <p:spPr>
            <a:xfrm>
              <a:off x="1032713" y="365512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20"/>
                  </a:lnTo>
                  <a:lnTo>
                    <a:pt x="5918" y="7620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525" name="object 2525" descr=""/>
            <p:cNvSpPr/>
            <p:nvPr/>
          </p:nvSpPr>
          <p:spPr>
            <a:xfrm>
              <a:off x="1032713" y="365512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20"/>
                  </a:lnTo>
                  <a:lnTo>
                    <a:pt x="3809" y="7620"/>
                  </a:lnTo>
                  <a:lnTo>
                    <a:pt x="5918" y="7620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526" name="object 2526" descr=""/>
            <p:cNvSpPr/>
            <p:nvPr/>
          </p:nvSpPr>
          <p:spPr>
            <a:xfrm>
              <a:off x="1032713" y="367035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527" name="object 2527" descr=""/>
            <p:cNvSpPr/>
            <p:nvPr/>
          </p:nvSpPr>
          <p:spPr>
            <a:xfrm>
              <a:off x="1032713" y="367035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528" name="object 2528" descr=""/>
            <p:cNvSpPr/>
            <p:nvPr/>
          </p:nvSpPr>
          <p:spPr>
            <a:xfrm>
              <a:off x="1032713" y="368557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529" name="object 2529" descr=""/>
            <p:cNvSpPr/>
            <p:nvPr/>
          </p:nvSpPr>
          <p:spPr>
            <a:xfrm>
              <a:off x="1032713" y="368557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530" name="object 2530" descr=""/>
            <p:cNvSpPr/>
            <p:nvPr/>
          </p:nvSpPr>
          <p:spPr>
            <a:xfrm>
              <a:off x="1032713" y="370079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20"/>
                  </a:lnTo>
                  <a:lnTo>
                    <a:pt x="5918" y="7620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531" name="object 2531" descr=""/>
            <p:cNvSpPr/>
            <p:nvPr/>
          </p:nvSpPr>
          <p:spPr>
            <a:xfrm>
              <a:off x="1032713" y="370079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20"/>
                  </a:lnTo>
                  <a:lnTo>
                    <a:pt x="3809" y="7620"/>
                  </a:lnTo>
                  <a:lnTo>
                    <a:pt x="5918" y="7620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532" name="object 2532" descr=""/>
            <p:cNvSpPr/>
            <p:nvPr/>
          </p:nvSpPr>
          <p:spPr>
            <a:xfrm>
              <a:off x="1032713" y="371602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533" name="object 2533" descr=""/>
            <p:cNvSpPr/>
            <p:nvPr/>
          </p:nvSpPr>
          <p:spPr>
            <a:xfrm>
              <a:off x="1032713" y="371602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534" name="object 2534" descr=""/>
            <p:cNvSpPr/>
            <p:nvPr/>
          </p:nvSpPr>
          <p:spPr>
            <a:xfrm>
              <a:off x="1032713" y="373124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535" name="object 2535" descr=""/>
            <p:cNvSpPr/>
            <p:nvPr/>
          </p:nvSpPr>
          <p:spPr>
            <a:xfrm>
              <a:off x="1032713" y="373124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536" name="object 2536" descr=""/>
            <p:cNvSpPr/>
            <p:nvPr/>
          </p:nvSpPr>
          <p:spPr>
            <a:xfrm>
              <a:off x="1032713" y="374646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20"/>
                  </a:lnTo>
                  <a:lnTo>
                    <a:pt x="5918" y="7620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537" name="object 2537" descr=""/>
            <p:cNvSpPr/>
            <p:nvPr/>
          </p:nvSpPr>
          <p:spPr>
            <a:xfrm>
              <a:off x="1032713" y="374646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20"/>
                  </a:lnTo>
                  <a:lnTo>
                    <a:pt x="3809" y="7620"/>
                  </a:lnTo>
                  <a:lnTo>
                    <a:pt x="5918" y="7620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538" name="object 2538" descr=""/>
            <p:cNvSpPr/>
            <p:nvPr/>
          </p:nvSpPr>
          <p:spPr>
            <a:xfrm>
              <a:off x="1032713" y="376168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539" name="object 2539" descr=""/>
            <p:cNvSpPr/>
            <p:nvPr/>
          </p:nvSpPr>
          <p:spPr>
            <a:xfrm>
              <a:off x="1032713" y="376168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540" name="object 2540" descr=""/>
            <p:cNvSpPr/>
            <p:nvPr/>
          </p:nvSpPr>
          <p:spPr>
            <a:xfrm>
              <a:off x="1032713" y="377691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541" name="object 2541" descr=""/>
            <p:cNvSpPr/>
            <p:nvPr/>
          </p:nvSpPr>
          <p:spPr>
            <a:xfrm>
              <a:off x="1032713" y="377691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542" name="object 2542" descr=""/>
            <p:cNvSpPr/>
            <p:nvPr/>
          </p:nvSpPr>
          <p:spPr>
            <a:xfrm>
              <a:off x="1032713" y="379213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10"/>
                  </a:lnTo>
                  <a:lnTo>
                    <a:pt x="7619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543" name="object 2543" descr=""/>
            <p:cNvSpPr/>
            <p:nvPr/>
          </p:nvSpPr>
          <p:spPr>
            <a:xfrm>
              <a:off x="1032713" y="379213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14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14"/>
                  </a:lnTo>
                  <a:lnTo>
                    <a:pt x="0" y="3810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3809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544" name="object 2544" descr=""/>
            <p:cNvSpPr/>
            <p:nvPr/>
          </p:nvSpPr>
          <p:spPr>
            <a:xfrm>
              <a:off x="1032713" y="380735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545" name="object 2545" descr=""/>
            <p:cNvSpPr/>
            <p:nvPr/>
          </p:nvSpPr>
          <p:spPr>
            <a:xfrm>
              <a:off x="1032713" y="380735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546" name="object 2546" descr=""/>
            <p:cNvSpPr/>
            <p:nvPr/>
          </p:nvSpPr>
          <p:spPr>
            <a:xfrm>
              <a:off x="1032713" y="382258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547" name="object 2547" descr=""/>
            <p:cNvSpPr/>
            <p:nvPr/>
          </p:nvSpPr>
          <p:spPr>
            <a:xfrm>
              <a:off x="1032713" y="382258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548" name="object 2548" descr=""/>
            <p:cNvSpPr/>
            <p:nvPr/>
          </p:nvSpPr>
          <p:spPr>
            <a:xfrm>
              <a:off x="1032713" y="383780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10"/>
                  </a:lnTo>
                  <a:lnTo>
                    <a:pt x="7619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549" name="object 2549" descr=""/>
            <p:cNvSpPr/>
            <p:nvPr/>
          </p:nvSpPr>
          <p:spPr>
            <a:xfrm>
              <a:off x="1032713" y="383780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14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14"/>
                  </a:lnTo>
                  <a:lnTo>
                    <a:pt x="0" y="3810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3809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550" name="object 2550" descr=""/>
            <p:cNvSpPr/>
            <p:nvPr/>
          </p:nvSpPr>
          <p:spPr>
            <a:xfrm>
              <a:off x="1032713" y="385302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551" name="object 2551" descr=""/>
            <p:cNvSpPr/>
            <p:nvPr/>
          </p:nvSpPr>
          <p:spPr>
            <a:xfrm>
              <a:off x="1032713" y="385302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552" name="object 2552" descr=""/>
            <p:cNvSpPr/>
            <p:nvPr/>
          </p:nvSpPr>
          <p:spPr>
            <a:xfrm>
              <a:off x="1032713" y="386825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553" name="object 2553" descr=""/>
            <p:cNvSpPr/>
            <p:nvPr/>
          </p:nvSpPr>
          <p:spPr>
            <a:xfrm>
              <a:off x="1032713" y="386825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554" name="object 2554" descr=""/>
            <p:cNvSpPr/>
            <p:nvPr/>
          </p:nvSpPr>
          <p:spPr>
            <a:xfrm>
              <a:off x="1032713" y="388348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555" name="object 2555" descr=""/>
            <p:cNvSpPr/>
            <p:nvPr/>
          </p:nvSpPr>
          <p:spPr>
            <a:xfrm>
              <a:off x="1032713" y="388348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556" name="object 2556" descr=""/>
            <p:cNvSpPr/>
            <p:nvPr/>
          </p:nvSpPr>
          <p:spPr>
            <a:xfrm>
              <a:off x="1032713" y="389869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557" name="object 2557" descr=""/>
            <p:cNvSpPr/>
            <p:nvPr/>
          </p:nvSpPr>
          <p:spPr>
            <a:xfrm>
              <a:off x="1032713" y="389869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558" name="object 2558" descr=""/>
            <p:cNvSpPr/>
            <p:nvPr/>
          </p:nvSpPr>
          <p:spPr>
            <a:xfrm>
              <a:off x="1032713" y="391392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559" name="object 2559" descr=""/>
            <p:cNvSpPr/>
            <p:nvPr/>
          </p:nvSpPr>
          <p:spPr>
            <a:xfrm>
              <a:off x="1032713" y="391392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560" name="object 2560" descr=""/>
            <p:cNvSpPr/>
            <p:nvPr/>
          </p:nvSpPr>
          <p:spPr>
            <a:xfrm>
              <a:off x="1032713" y="392915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561" name="object 2561" descr=""/>
            <p:cNvSpPr/>
            <p:nvPr/>
          </p:nvSpPr>
          <p:spPr>
            <a:xfrm>
              <a:off x="1032713" y="392915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562" name="object 2562" descr=""/>
            <p:cNvSpPr/>
            <p:nvPr/>
          </p:nvSpPr>
          <p:spPr>
            <a:xfrm>
              <a:off x="1032713" y="394436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19"/>
                  </a:lnTo>
                  <a:lnTo>
                    <a:pt x="5918" y="7619"/>
                  </a:lnTo>
                  <a:lnTo>
                    <a:pt x="7619" y="5905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563" name="object 2563" descr=""/>
            <p:cNvSpPr/>
            <p:nvPr/>
          </p:nvSpPr>
          <p:spPr>
            <a:xfrm>
              <a:off x="1032713" y="394436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14" y="7619"/>
                  </a:lnTo>
                  <a:lnTo>
                    <a:pt x="3809" y="7619"/>
                  </a:lnTo>
                  <a:lnTo>
                    <a:pt x="5918" y="7619"/>
                  </a:lnTo>
                  <a:lnTo>
                    <a:pt x="7619" y="5905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564" name="object 2564" descr=""/>
            <p:cNvSpPr/>
            <p:nvPr/>
          </p:nvSpPr>
          <p:spPr>
            <a:xfrm>
              <a:off x="1032713" y="395959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565" name="object 2565" descr=""/>
            <p:cNvSpPr/>
            <p:nvPr/>
          </p:nvSpPr>
          <p:spPr>
            <a:xfrm>
              <a:off x="1032713" y="395959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566" name="object 2566" descr=""/>
            <p:cNvSpPr/>
            <p:nvPr/>
          </p:nvSpPr>
          <p:spPr>
            <a:xfrm>
              <a:off x="1032713" y="397482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567" name="object 2567" descr=""/>
            <p:cNvSpPr/>
            <p:nvPr/>
          </p:nvSpPr>
          <p:spPr>
            <a:xfrm>
              <a:off x="1032713" y="397482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568" name="object 2568" descr=""/>
            <p:cNvSpPr/>
            <p:nvPr/>
          </p:nvSpPr>
          <p:spPr>
            <a:xfrm>
              <a:off x="1032713" y="399003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19"/>
                  </a:lnTo>
                  <a:lnTo>
                    <a:pt x="5918" y="7619"/>
                  </a:lnTo>
                  <a:lnTo>
                    <a:pt x="7619" y="5905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569" name="object 2569" descr=""/>
            <p:cNvSpPr/>
            <p:nvPr/>
          </p:nvSpPr>
          <p:spPr>
            <a:xfrm>
              <a:off x="1032713" y="399003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14" y="7619"/>
                  </a:lnTo>
                  <a:lnTo>
                    <a:pt x="3809" y="7619"/>
                  </a:lnTo>
                  <a:lnTo>
                    <a:pt x="5918" y="7619"/>
                  </a:lnTo>
                  <a:lnTo>
                    <a:pt x="7619" y="5905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570" name="object 2570" descr=""/>
            <p:cNvSpPr/>
            <p:nvPr/>
          </p:nvSpPr>
          <p:spPr>
            <a:xfrm>
              <a:off x="1032713" y="400526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571" name="object 2571" descr=""/>
            <p:cNvSpPr/>
            <p:nvPr/>
          </p:nvSpPr>
          <p:spPr>
            <a:xfrm>
              <a:off x="1032713" y="400526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572" name="object 2572" descr=""/>
            <p:cNvSpPr/>
            <p:nvPr/>
          </p:nvSpPr>
          <p:spPr>
            <a:xfrm>
              <a:off x="1032713" y="402048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573" name="object 2573" descr=""/>
            <p:cNvSpPr/>
            <p:nvPr/>
          </p:nvSpPr>
          <p:spPr>
            <a:xfrm>
              <a:off x="1032713" y="402048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574" name="object 2574" descr=""/>
            <p:cNvSpPr/>
            <p:nvPr/>
          </p:nvSpPr>
          <p:spPr>
            <a:xfrm>
              <a:off x="1032713" y="403570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14" y="7619"/>
                  </a:lnTo>
                  <a:lnTo>
                    <a:pt x="5918" y="7619"/>
                  </a:lnTo>
                  <a:lnTo>
                    <a:pt x="7619" y="5918"/>
                  </a:lnTo>
                  <a:lnTo>
                    <a:pt x="7619" y="3809"/>
                  </a:lnTo>
                  <a:lnTo>
                    <a:pt x="7619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575" name="object 2575" descr=""/>
            <p:cNvSpPr/>
            <p:nvPr/>
          </p:nvSpPr>
          <p:spPr>
            <a:xfrm>
              <a:off x="1032713" y="403570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14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14"/>
                  </a:lnTo>
                  <a:lnTo>
                    <a:pt x="0" y="3809"/>
                  </a:lnTo>
                  <a:lnTo>
                    <a:pt x="0" y="5918"/>
                  </a:lnTo>
                  <a:lnTo>
                    <a:pt x="1714" y="7619"/>
                  </a:lnTo>
                  <a:lnTo>
                    <a:pt x="3809" y="7619"/>
                  </a:lnTo>
                  <a:lnTo>
                    <a:pt x="5918" y="7619"/>
                  </a:lnTo>
                  <a:lnTo>
                    <a:pt x="7619" y="5918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576" name="object 2576" descr=""/>
            <p:cNvSpPr/>
            <p:nvPr/>
          </p:nvSpPr>
          <p:spPr>
            <a:xfrm>
              <a:off x="1032713" y="405093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577" name="object 2577" descr=""/>
            <p:cNvSpPr/>
            <p:nvPr/>
          </p:nvSpPr>
          <p:spPr>
            <a:xfrm>
              <a:off x="1032713" y="405093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578" name="object 2578" descr=""/>
            <p:cNvSpPr/>
            <p:nvPr/>
          </p:nvSpPr>
          <p:spPr>
            <a:xfrm>
              <a:off x="1032713" y="406615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579" name="object 2579" descr=""/>
            <p:cNvSpPr/>
            <p:nvPr/>
          </p:nvSpPr>
          <p:spPr>
            <a:xfrm>
              <a:off x="1032713" y="406615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580" name="object 2580" descr=""/>
            <p:cNvSpPr/>
            <p:nvPr/>
          </p:nvSpPr>
          <p:spPr>
            <a:xfrm>
              <a:off x="1032713" y="408137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14" y="7619"/>
                  </a:lnTo>
                  <a:lnTo>
                    <a:pt x="5918" y="7619"/>
                  </a:lnTo>
                  <a:lnTo>
                    <a:pt x="7619" y="5918"/>
                  </a:lnTo>
                  <a:lnTo>
                    <a:pt x="7619" y="3809"/>
                  </a:lnTo>
                  <a:lnTo>
                    <a:pt x="7619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581" name="object 2581" descr=""/>
            <p:cNvSpPr/>
            <p:nvPr/>
          </p:nvSpPr>
          <p:spPr>
            <a:xfrm>
              <a:off x="1032713" y="408137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14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14"/>
                  </a:lnTo>
                  <a:lnTo>
                    <a:pt x="0" y="3809"/>
                  </a:lnTo>
                  <a:lnTo>
                    <a:pt x="0" y="5918"/>
                  </a:lnTo>
                  <a:lnTo>
                    <a:pt x="1714" y="7619"/>
                  </a:lnTo>
                  <a:lnTo>
                    <a:pt x="3809" y="7619"/>
                  </a:lnTo>
                  <a:lnTo>
                    <a:pt x="5918" y="7619"/>
                  </a:lnTo>
                  <a:lnTo>
                    <a:pt x="7619" y="5918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582" name="object 2582" descr=""/>
            <p:cNvSpPr/>
            <p:nvPr/>
          </p:nvSpPr>
          <p:spPr>
            <a:xfrm>
              <a:off x="1032713" y="409660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20"/>
                  </a:lnTo>
                  <a:lnTo>
                    <a:pt x="5918" y="7620"/>
                  </a:lnTo>
                  <a:lnTo>
                    <a:pt x="7619" y="5905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583" name="object 2583" descr=""/>
            <p:cNvSpPr/>
            <p:nvPr/>
          </p:nvSpPr>
          <p:spPr>
            <a:xfrm>
              <a:off x="1032713" y="409660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14" y="7620"/>
                  </a:lnTo>
                  <a:lnTo>
                    <a:pt x="3809" y="7620"/>
                  </a:lnTo>
                  <a:lnTo>
                    <a:pt x="5918" y="7620"/>
                  </a:lnTo>
                  <a:lnTo>
                    <a:pt x="7619" y="5905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584" name="object 2584" descr=""/>
            <p:cNvSpPr/>
            <p:nvPr/>
          </p:nvSpPr>
          <p:spPr>
            <a:xfrm>
              <a:off x="1032713" y="411182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585" name="object 2585" descr=""/>
            <p:cNvSpPr/>
            <p:nvPr/>
          </p:nvSpPr>
          <p:spPr>
            <a:xfrm>
              <a:off x="1032713" y="411182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586" name="object 2586" descr=""/>
            <p:cNvSpPr/>
            <p:nvPr/>
          </p:nvSpPr>
          <p:spPr>
            <a:xfrm>
              <a:off x="1032713" y="412704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14" y="7619"/>
                  </a:lnTo>
                  <a:lnTo>
                    <a:pt x="5918" y="7619"/>
                  </a:lnTo>
                  <a:lnTo>
                    <a:pt x="7619" y="5918"/>
                  </a:lnTo>
                  <a:lnTo>
                    <a:pt x="7619" y="3809"/>
                  </a:lnTo>
                  <a:lnTo>
                    <a:pt x="7619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587" name="object 2587" descr=""/>
            <p:cNvSpPr/>
            <p:nvPr/>
          </p:nvSpPr>
          <p:spPr>
            <a:xfrm>
              <a:off x="1032713" y="412704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14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14"/>
                  </a:lnTo>
                  <a:lnTo>
                    <a:pt x="0" y="3809"/>
                  </a:lnTo>
                  <a:lnTo>
                    <a:pt x="0" y="5918"/>
                  </a:lnTo>
                  <a:lnTo>
                    <a:pt x="1714" y="7619"/>
                  </a:lnTo>
                  <a:lnTo>
                    <a:pt x="3809" y="7619"/>
                  </a:lnTo>
                  <a:lnTo>
                    <a:pt x="5918" y="7619"/>
                  </a:lnTo>
                  <a:lnTo>
                    <a:pt x="7619" y="5918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588" name="object 2588" descr=""/>
            <p:cNvSpPr/>
            <p:nvPr/>
          </p:nvSpPr>
          <p:spPr>
            <a:xfrm>
              <a:off x="1032713" y="414227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20"/>
                  </a:lnTo>
                  <a:lnTo>
                    <a:pt x="5918" y="7620"/>
                  </a:lnTo>
                  <a:lnTo>
                    <a:pt x="7619" y="5905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589" name="object 2589" descr=""/>
            <p:cNvSpPr/>
            <p:nvPr/>
          </p:nvSpPr>
          <p:spPr>
            <a:xfrm>
              <a:off x="1032713" y="414227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14" y="7620"/>
                  </a:lnTo>
                  <a:lnTo>
                    <a:pt x="3809" y="7620"/>
                  </a:lnTo>
                  <a:lnTo>
                    <a:pt x="5918" y="7620"/>
                  </a:lnTo>
                  <a:lnTo>
                    <a:pt x="7619" y="5905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590" name="object 2590" descr=""/>
            <p:cNvSpPr/>
            <p:nvPr/>
          </p:nvSpPr>
          <p:spPr>
            <a:xfrm>
              <a:off x="1032713" y="415749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591" name="object 2591" descr=""/>
            <p:cNvSpPr/>
            <p:nvPr/>
          </p:nvSpPr>
          <p:spPr>
            <a:xfrm>
              <a:off x="1032713" y="415749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592" name="object 2592" descr=""/>
            <p:cNvSpPr/>
            <p:nvPr/>
          </p:nvSpPr>
          <p:spPr>
            <a:xfrm>
              <a:off x="1032713" y="417272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593" name="object 2593" descr=""/>
            <p:cNvSpPr/>
            <p:nvPr/>
          </p:nvSpPr>
          <p:spPr>
            <a:xfrm>
              <a:off x="1032713" y="417272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594" name="object 2594" descr=""/>
            <p:cNvSpPr/>
            <p:nvPr/>
          </p:nvSpPr>
          <p:spPr>
            <a:xfrm>
              <a:off x="1032713" y="418793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19"/>
                  </a:lnTo>
                  <a:lnTo>
                    <a:pt x="5918" y="7619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595" name="object 2595" descr=""/>
            <p:cNvSpPr/>
            <p:nvPr/>
          </p:nvSpPr>
          <p:spPr>
            <a:xfrm>
              <a:off x="1032713" y="418793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19"/>
                  </a:lnTo>
                  <a:lnTo>
                    <a:pt x="3809" y="7619"/>
                  </a:lnTo>
                  <a:lnTo>
                    <a:pt x="5918" y="7619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596" name="object 2596" descr=""/>
            <p:cNvSpPr/>
            <p:nvPr/>
          </p:nvSpPr>
          <p:spPr>
            <a:xfrm>
              <a:off x="1032713" y="420316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597" name="object 2597" descr=""/>
            <p:cNvSpPr/>
            <p:nvPr/>
          </p:nvSpPr>
          <p:spPr>
            <a:xfrm>
              <a:off x="1032713" y="420316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598" name="object 2598" descr=""/>
            <p:cNvSpPr/>
            <p:nvPr/>
          </p:nvSpPr>
          <p:spPr>
            <a:xfrm>
              <a:off x="1032713" y="421839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599" name="object 2599" descr=""/>
            <p:cNvSpPr/>
            <p:nvPr/>
          </p:nvSpPr>
          <p:spPr>
            <a:xfrm>
              <a:off x="1032713" y="421839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600" name="object 2600" descr=""/>
            <p:cNvSpPr/>
            <p:nvPr/>
          </p:nvSpPr>
          <p:spPr>
            <a:xfrm>
              <a:off x="1032713" y="423360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14"/>
                  </a:lnTo>
                  <a:lnTo>
                    <a:pt x="0" y="5905"/>
                  </a:lnTo>
                  <a:lnTo>
                    <a:pt x="1714" y="7619"/>
                  </a:lnTo>
                  <a:lnTo>
                    <a:pt x="5918" y="7619"/>
                  </a:lnTo>
                  <a:lnTo>
                    <a:pt x="7619" y="5905"/>
                  </a:lnTo>
                  <a:lnTo>
                    <a:pt x="7619" y="3809"/>
                  </a:lnTo>
                  <a:lnTo>
                    <a:pt x="7619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601" name="object 2601" descr=""/>
            <p:cNvSpPr/>
            <p:nvPr/>
          </p:nvSpPr>
          <p:spPr>
            <a:xfrm>
              <a:off x="1032713" y="423360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14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14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14" y="7619"/>
                  </a:lnTo>
                  <a:lnTo>
                    <a:pt x="3809" y="7619"/>
                  </a:lnTo>
                  <a:lnTo>
                    <a:pt x="5918" y="7619"/>
                  </a:lnTo>
                  <a:lnTo>
                    <a:pt x="7619" y="5905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602" name="object 2602" descr=""/>
            <p:cNvSpPr/>
            <p:nvPr/>
          </p:nvSpPr>
          <p:spPr>
            <a:xfrm>
              <a:off x="1032713" y="424883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603" name="object 2603" descr=""/>
            <p:cNvSpPr/>
            <p:nvPr/>
          </p:nvSpPr>
          <p:spPr>
            <a:xfrm>
              <a:off x="1032713" y="424883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604" name="object 2604" descr=""/>
            <p:cNvSpPr/>
            <p:nvPr/>
          </p:nvSpPr>
          <p:spPr>
            <a:xfrm>
              <a:off x="1032713" y="426406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605" name="object 2605" descr=""/>
            <p:cNvSpPr/>
            <p:nvPr/>
          </p:nvSpPr>
          <p:spPr>
            <a:xfrm>
              <a:off x="1032713" y="426406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606" name="object 2606" descr=""/>
            <p:cNvSpPr/>
            <p:nvPr/>
          </p:nvSpPr>
          <p:spPr>
            <a:xfrm>
              <a:off x="1032713" y="427927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14" y="7619"/>
                  </a:lnTo>
                  <a:lnTo>
                    <a:pt x="5918" y="7619"/>
                  </a:lnTo>
                  <a:lnTo>
                    <a:pt x="7619" y="5918"/>
                  </a:lnTo>
                  <a:lnTo>
                    <a:pt x="7619" y="3809"/>
                  </a:lnTo>
                  <a:lnTo>
                    <a:pt x="7619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607" name="object 2607" descr=""/>
            <p:cNvSpPr/>
            <p:nvPr/>
          </p:nvSpPr>
          <p:spPr>
            <a:xfrm>
              <a:off x="1032713" y="427927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14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14"/>
                  </a:lnTo>
                  <a:lnTo>
                    <a:pt x="0" y="3809"/>
                  </a:lnTo>
                  <a:lnTo>
                    <a:pt x="0" y="5918"/>
                  </a:lnTo>
                  <a:lnTo>
                    <a:pt x="1714" y="7619"/>
                  </a:lnTo>
                  <a:lnTo>
                    <a:pt x="3809" y="7619"/>
                  </a:lnTo>
                  <a:lnTo>
                    <a:pt x="5918" y="7619"/>
                  </a:lnTo>
                  <a:lnTo>
                    <a:pt x="7619" y="5918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608" name="object 2608" descr=""/>
            <p:cNvSpPr/>
            <p:nvPr/>
          </p:nvSpPr>
          <p:spPr>
            <a:xfrm>
              <a:off x="1032713" y="429450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609" name="object 2609" descr=""/>
            <p:cNvSpPr/>
            <p:nvPr/>
          </p:nvSpPr>
          <p:spPr>
            <a:xfrm>
              <a:off x="1032713" y="429450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610" name="object 2610" descr=""/>
            <p:cNvSpPr/>
            <p:nvPr/>
          </p:nvSpPr>
          <p:spPr>
            <a:xfrm>
              <a:off x="1032713" y="430973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611" name="object 2611" descr=""/>
            <p:cNvSpPr/>
            <p:nvPr/>
          </p:nvSpPr>
          <p:spPr>
            <a:xfrm>
              <a:off x="1032713" y="430973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612" name="object 2612" descr=""/>
            <p:cNvSpPr/>
            <p:nvPr/>
          </p:nvSpPr>
          <p:spPr>
            <a:xfrm>
              <a:off x="1032713" y="432494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14" y="7619"/>
                  </a:lnTo>
                  <a:lnTo>
                    <a:pt x="5918" y="7619"/>
                  </a:lnTo>
                  <a:lnTo>
                    <a:pt x="7619" y="5918"/>
                  </a:lnTo>
                  <a:lnTo>
                    <a:pt x="7619" y="3809"/>
                  </a:lnTo>
                  <a:lnTo>
                    <a:pt x="7619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613" name="object 2613" descr=""/>
            <p:cNvSpPr/>
            <p:nvPr/>
          </p:nvSpPr>
          <p:spPr>
            <a:xfrm>
              <a:off x="1032713" y="432494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14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14"/>
                  </a:lnTo>
                  <a:lnTo>
                    <a:pt x="0" y="3809"/>
                  </a:lnTo>
                  <a:lnTo>
                    <a:pt x="0" y="5918"/>
                  </a:lnTo>
                  <a:lnTo>
                    <a:pt x="1714" y="7619"/>
                  </a:lnTo>
                  <a:lnTo>
                    <a:pt x="3809" y="7619"/>
                  </a:lnTo>
                  <a:lnTo>
                    <a:pt x="5918" y="7619"/>
                  </a:lnTo>
                  <a:lnTo>
                    <a:pt x="7619" y="5918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614" name="object 2614" descr=""/>
            <p:cNvSpPr/>
            <p:nvPr/>
          </p:nvSpPr>
          <p:spPr>
            <a:xfrm>
              <a:off x="1032713" y="434017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20"/>
                  </a:lnTo>
                  <a:lnTo>
                    <a:pt x="5918" y="7620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615" name="object 2615" descr=""/>
            <p:cNvSpPr/>
            <p:nvPr/>
          </p:nvSpPr>
          <p:spPr>
            <a:xfrm>
              <a:off x="1032713" y="434017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20"/>
                  </a:lnTo>
                  <a:lnTo>
                    <a:pt x="3809" y="7620"/>
                  </a:lnTo>
                  <a:lnTo>
                    <a:pt x="5918" y="7620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616" name="object 2616" descr=""/>
            <p:cNvSpPr/>
            <p:nvPr/>
          </p:nvSpPr>
          <p:spPr>
            <a:xfrm>
              <a:off x="1032713" y="435540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617" name="object 2617" descr=""/>
            <p:cNvSpPr/>
            <p:nvPr/>
          </p:nvSpPr>
          <p:spPr>
            <a:xfrm>
              <a:off x="1032713" y="435540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618" name="object 2618" descr=""/>
            <p:cNvSpPr/>
            <p:nvPr/>
          </p:nvSpPr>
          <p:spPr>
            <a:xfrm>
              <a:off x="1032713" y="437062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619" name="object 2619" descr=""/>
            <p:cNvSpPr/>
            <p:nvPr/>
          </p:nvSpPr>
          <p:spPr>
            <a:xfrm>
              <a:off x="1032713" y="437062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620" name="object 2620" descr=""/>
            <p:cNvSpPr/>
            <p:nvPr/>
          </p:nvSpPr>
          <p:spPr>
            <a:xfrm>
              <a:off x="1032713" y="438584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20"/>
                  </a:lnTo>
                  <a:lnTo>
                    <a:pt x="5918" y="7620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621" name="object 2621" descr=""/>
            <p:cNvSpPr/>
            <p:nvPr/>
          </p:nvSpPr>
          <p:spPr>
            <a:xfrm>
              <a:off x="1032713" y="438584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20"/>
                  </a:lnTo>
                  <a:lnTo>
                    <a:pt x="3809" y="7620"/>
                  </a:lnTo>
                  <a:lnTo>
                    <a:pt x="5918" y="7620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622" name="object 2622" descr=""/>
            <p:cNvSpPr/>
            <p:nvPr/>
          </p:nvSpPr>
          <p:spPr>
            <a:xfrm>
              <a:off x="1032713" y="440107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623" name="object 2623" descr=""/>
            <p:cNvSpPr/>
            <p:nvPr/>
          </p:nvSpPr>
          <p:spPr>
            <a:xfrm>
              <a:off x="1032713" y="440107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624" name="object 2624" descr=""/>
            <p:cNvSpPr/>
            <p:nvPr/>
          </p:nvSpPr>
          <p:spPr>
            <a:xfrm>
              <a:off x="1032713" y="441629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625" name="object 2625" descr=""/>
            <p:cNvSpPr/>
            <p:nvPr/>
          </p:nvSpPr>
          <p:spPr>
            <a:xfrm>
              <a:off x="1032713" y="441629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626" name="object 2626" descr=""/>
            <p:cNvSpPr/>
            <p:nvPr/>
          </p:nvSpPr>
          <p:spPr>
            <a:xfrm>
              <a:off x="1032713" y="443151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20"/>
                  </a:lnTo>
                  <a:lnTo>
                    <a:pt x="5918" y="7620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627" name="object 2627" descr=""/>
            <p:cNvSpPr/>
            <p:nvPr/>
          </p:nvSpPr>
          <p:spPr>
            <a:xfrm>
              <a:off x="1032713" y="443151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20"/>
                  </a:lnTo>
                  <a:lnTo>
                    <a:pt x="3809" y="7620"/>
                  </a:lnTo>
                  <a:lnTo>
                    <a:pt x="5918" y="7620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628" name="object 2628" descr=""/>
            <p:cNvSpPr/>
            <p:nvPr/>
          </p:nvSpPr>
          <p:spPr>
            <a:xfrm>
              <a:off x="1032713" y="444673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629" name="object 2629" descr=""/>
            <p:cNvSpPr/>
            <p:nvPr/>
          </p:nvSpPr>
          <p:spPr>
            <a:xfrm>
              <a:off x="1032713" y="444673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630" name="object 2630" descr=""/>
            <p:cNvSpPr/>
            <p:nvPr/>
          </p:nvSpPr>
          <p:spPr>
            <a:xfrm>
              <a:off x="1032713" y="446196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631" name="object 2631" descr=""/>
            <p:cNvSpPr/>
            <p:nvPr/>
          </p:nvSpPr>
          <p:spPr>
            <a:xfrm>
              <a:off x="1032713" y="446196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632" name="object 2632" descr=""/>
            <p:cNvSpPr/>
            <p:nvPr/>
          </p:nvSpPr>
          <p:spPr>
            <a:xfrm>
              <a:off x="1032713" y="447718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10"/>
                  </a:lnTo>
                  <a:lnTo>
                    <a:pt x="7619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633" name="object 2633" descr=""/>
            <p:cNvSpPr/>
            <p:nvPr/>
          </p:nvSpPr>
          <p:spPr>
            <a:xfrm>
              <a:off x="1032713" y="447718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14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14"/>
                  </a:lnTo>
                  <a:lnTo>
                    <a:pt x="0" y="3810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3809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634" name="object 2634" descr=""/>
            <p:cNvSpPr/>
            <p:nvPr/>
          </p:nvSpPr>
          <p:spPr>
            <a:xfrm>
              <a:off x="1032713" y="449240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635" name="object 2635" descr=""/>
            <p:cNvSpPr/>
            <p:nvPr/>
          </p:nvSpPr>
          <p:spPr>
            <a:xfrm>
              <a:off x="1032713" y="449240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636" name="object 2636" descr=""/>
            <p:cNvSpPr/>
            <p:nvPr/>
          </p:nvSpPr>
          <p:spPr>
            <a:xfrm>
              <a:off x="1032713" y="450763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637" name="object 2637" descr=""/>
            <p:cNvSpPr/>
            <p:nvPr/>
          </p:nvSpPr>
          <p:spPr>
            <a:xfrm>
              <a:off x="1032713" y="450763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638" name="object 2638" descr=""/>
            <p:cNvSpPr/>
            <p:nvPr/>
          </p:nvSpPr>
          <p:spPr>
            <a:xfrm>
              <a:off x="1032713" y="452285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10"/>
                  </a:lnTo>
                  <a:lnTo>
                    <a:pt x="7619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639" name="object 2639" descr=""/>
            <p:cNvSpPr/>
            <p:nvPr/>
          </p:nvSpPr>
          <p:spPr>
            <a:xfrm>
              <a:off x="1032713" y="452285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14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14"/>
                  </a:lnTo>
                  <a:lnTo>
                    <a:pt x="0" y="3810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3809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640" name="object 2640" descr=""/>
            <p:cNvSpPr/>
            <p:nvPr/>
          </p:nvSpPr>
          <p:spPr>
            <a:xfrm>
              <a:off x="1032713" y="453807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641" name="object 2641" descr=""/>
            <p:cNvSpPr/>
            <p:nvPr/>
          </p:nvSpPr>
          <p:spPr>
            <a:xfrm>
              <a:off x="1032713" y="453807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642" name="object 2642" descr=""/>
            <p:cNvSpPr/>
            <p:nvPr/>
          </p:nvSpPr>
          <p:spPr>
            <a:xfrm>
              <a:off x="1032713" y="455330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643" name="object 2643" descr=""/>
            <p:cNvSpPr/>
            <p:nvPr/>
          </p:nvSpPr>
          <p:spPr>
            <a:xfrm>
              <a:off x="1032713" y="455330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644" name="object 2644" descr=""/>
            <p:cNvSpPr/>
            <p:nvPr/>
          </p:nvSpPr>
          <p:spPr>
            <a:xfrm>
              <a:off x="1032713" y="456853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645" name="object 2645" descr=""/>
            <p:cNvSpPr/>
            <p:nvPr/>
          </p:nvSpPr>
          <p:spPr>
            <a:xfrm>
              <a:off x="1032713" y="456853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646" name="object 2646" descr=""/>
            <p:cNvSpPr/>
            <p:nvPr/>
          </p:nvSpPr>
          <p:spPr>
            <a:xfrm>
              <a:off x="1032713" y="458374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19"/>
                  </a:lnTo>
                  <a:lnTo>
                    <a:pt x="5918" y="7619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647" name="object 2647" descr=""/>
            <p:cNvSpPr/>
            <p:nvPr/>
          </p:nvSpPr>
          <p:spPr>
            <a:xfrm>
              <a:off x="1032713" y="458374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19"/>
                  </a:lnTo>
                  <a:lnTo>
                    <a:pt x="3809" y="7619"/>
                  </a:lnTo>
                  <a:lnTo>
                    <a:pt x="5918" y="7619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648" name="object 2648" descr=""/>
            <p:cNvSpPr/>
            <p:nvPr/>
          </p:nvSpPr>
          <p:spPr>
            <a:xfrm>
              <a:off x="1032713" y="459897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649" name="object 2649" descr=""/>
            <p:cNvSpPr/>
            <p:nvPr/>
          </p:nvSpPr>
          <p:spPr>
            <a:xfrm>
              <a:off x="1032713" y="459897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650" name="object 2650" descr=""/>
            <p:cNvSpPr/>
            <p:nvPr/>
          </p:nvSpPr>
          <p:spPr>
            <a:xfrm>
              <a:off x="1032713" y="461420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651" name="object 2651" descr=""/>
            <p:cNvSpPr/>
            <p:nvPr/>
          </p:nvSpPr>
          <p:spPr>
            <a:xfrm>
              <a:off x="1032713" y="461420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652" name="object 2652" descr=""/>
            <p:cNvSpPr/>
            <p:nvPr/>
          </p:nvSpPr>
          <p:spPr>
            <a:xfrm>
              <a:off x="1032713" y="462941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19"/>
                  </a:lnTo>
                  <a:lnTo>
                    <a:pt x="5918" y="7619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653" name="object 2653" descr=""/>
            <p:cNvSpPr/>
            <p:nvPr/>
          </p:nvSpPr>
          <p:spPr>
            <a:xfrm>
              <a:off x="1032713" y="462941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19"/>
                  </a:lnTo>
                  <a:lnTo>
                    <a:pt x="3809" y="7619"/>
                  </a:lnTo>
                  <a:lnTo>
                    <a:pt x="5918" y="7619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654" name="object 2654" descr=""/>
            <p:cNvSpPr/>
            <p:nvPr/>
          </p:nvSpPr>
          <p:spPr>
            <a:xfrm>
              <a:off x="1032713" y="464464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655" name="object 2655" descr=""/>
            <p:cNvSpPr/>
            <p:nvPr/>
          </p:nvSpPr>
          <p:spPr>
            <a:xfrm>
              <a:off x="1032713" y="464464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656" name="object 2656" descr=""/>
            <p:cNvSpPr/>
            <p:nvPr/>
          </p:nvSpPr>
          <p:spPr>
            <a:xfrm>
              <a:off x="1032713" y="465987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657" name="object 2657" descr=""/>
            <p:cNvSpPr/>
            <p:nvPr/>
          </p:nvSpPr>
          <p:spPr>
            <a:xfrm>
              <a:off x="1032713" y="465987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658" name="object 2658" descr=""/>
            <p:cNvSpPr/>
            <p:nvPr/>
          </p:nvSpPr>
          <p:spPr>
            <a:xfrm>
              <a:off x="1032713" y="467508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19"/>
                  </a:lnTo>
                  <a:lnTo>
                    <a:pt x="5918" y="7619"/>
                  </a:lnTo>
                  <a:lnTo>
                    <a:pt x="7619" y="5905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659" name="object 2659" descr=""/>
            <p:cNvSpPr/>
            <p:nvPr/>
          </p:nvSpPr>
          <p:spPr>
            <a:xfrm>
              <a:off x="1032713" y="467508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14" y="7619"/>
                  </a:lnTo>
                  <a:lnTo>
                    <a:pt x="3809" y="7619"/>
                  </a:lnTo>
                  <a:lnTo>
                    <a:pt x="5918" y="7619"/>
                  </a:lnTo>
                  <a:lnTo>
                    <a:pt x="7619" y="5905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660" name="object 2660" descr=""/>
            <p:cNvSpPr/>
            <p:nvPr/>
          </p:nvSpPr>
          <p:spPr>
            <a:xfrm>
              <a:off x="1032713" y="469031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661" name="object 2661" descr=""/>
            <p:cNvSpPr/>
            <p:nvPr/>
          </p:nvSpPr>
          <p:spPr>
            <a:xfrm>
              <a:off x="1032713" y="469031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662" name="object 2662" descr=""/>
            <p:cNvSpPr/>
            <p:nvPr/>
          </p:nvSpPr>
          <p:spPr>
            <a:xfrm>
              <a:off x="1032713" y="470554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663" name="object 2663" descr=""/>
            <p:cNvSpPr/>
            <p:nvPr/>
          </p:nvSpPr>
          <p:spPr>
            <a:xfrm>
              <a:off x="1032713" y="470554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664" name="object 2664" descr=""/>
            <p:cNvSpPr/>
            <p:nvPr/>
          </p:nvSpPr>
          <p:spPr>
            <a:xfrm>
              <a:off x="1032713" y="472075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14" y="7619"/>
                  </a:lnTo>
                  <a:lnTo>
                    <a:pt x="5918" y="7619"/>
                  </a:lnTo>
                  <a:lnTo>
                    <a:pt x="7619" y="5918"/>
                  </a:lnTo>
                  <a:lnTo>
                    <a:pt x="7619" y="3809"/>
                  </a:lnTo>
                  <a:lnTo>
                    <a:pt x="7619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665" name="object 2665" descr=""/>
            <p:cNvSpPr/>
            <p:nvPr/>
          </p:nvSpPr>
          <p:spPr>
            <a:xfrm>
              <a:off x="1032713" y="472075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14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14"/>
                  </a:lnTo>
                  <a:lnTo>
                    <a:pt x="0" y="3809"/>
                  </a:lnTo>
                  <a:lnTo>
                    <a:pt x="0" y="5918"/>
                  </a:lnTo>
                  <a:lnTo>
                    <a:pt x="1714" y="7619"/>
                  </a:lnTo>
                  <a:lnTo>
                    <a:pt x="3809" y="7619"/>
                  </a:lnTo>
                  <a:lnTo>
                    <a:pt x="5918" y="7619"/>
                  </a:lnTo>
                  <a:lnTo>
                    <a:pt x="7619" y="5918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666" name="object 2666" descr=""/>
            <p:cNvSpPr/>
            <p:nvPr/>
          </p:nvSpPr>
          <p:spPr>
            <a:xfrm>
              <a:off x="1032713" y="473598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667" name="object 2667" descr=""/>
            <p:cNvSpPr/>
            <p:nvPr/>
          </p:nvSpPr>
          <p:spPr>
            <a:xfrm>
              <a:off x="1032713" y="473598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668" name="object 2668" descr=""/>
            <p:cNvSpPr/>
            <p:nvPr/>
          </p:nvSpPr>
          <p:spPr>
            <a:xfrm>
              <a:off x="1032713" y="475120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669" name="object 2669" descr=""/>
            <p:cNvSpPr/>
            <p:nvPr/>
          </p:nvSpPr>
          <p:spPr>
            <a:xfrm>
              <a:off x="1032713" y="475120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670" name="object 2670" descr=""/>
            <p:cNvSpPr/>
            <p:nvPr/>
          </p:nvSpPr>
          <p:spPr>
            <a:xfrm>
              <a:off x="1032713" y="476642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14" y="7619"/>
                  </a:lnTo>
                  <a:lnTo>
                    <a:pt x="5918" y="7619"/>
                  </a:lnTo>
                  <a:lnTo>
                    <a:pt x="7619" y="5918"/>
                  </a:lnTo>
                  <a:lnTo>
                    <a:pt x="7619" y="3809"/>
                  </a:lnTo>
                  <a:lnTo>
                    <a:pt x="7619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671" name="object 2671" descr=""/>
            <p:cNvSpPr/>
            <p:nvPr/>
          </p:nvSpPr>
          <p:spPr>
            <a:xfrm>
              <a:off x="1032713" y="476642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14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14"/>
                  </a:lnTo>
                  <a:lnTo>
                    <a:pt x="0" y="3809"/>
                  </a:lnTo>
                  <a:lnTo>
                    <a:pt x="0" y="5918"/>
                  </a:lnTo>
                  <a:lnTo>
                    <a:pt x="1714" y="7619"/>
                  </a:lnTo>
                  <a:lnTo>
                    <a:pt x="3809" y="7619"/>
                  </a:lnTo>
                  <a:lnTo>
                    <a:pt x="5918" y="7619"/>
                  </a:lnTo>
                  <a:lnTo>
                    <a:pt x="7619" y="5918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672" name="object 2672" descr=""/>
            <p:cNvSpPr/>
            <p:nvPr/>
          </p:nvSpPr>
          <p:spPr>
            <a:xfrm>
              <a:off x="1032713" y="478165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673" name="object 2673" descr=""/>
            <p:cNvSpPr/>
            <p:nvPr/>
          </p:nvSpPr>
          <p:spPr>
            <a:xfrm>
              <a:off x="1032713" y="478165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674" name="object 2674" descr=""/>
            <p:cNvSpPr/>
            <p:nvPr/>
          </p:nvSpPr>
          <p:spPr>
            <a:xfrm>
              <a:off x="1032713" y="479687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675" name="object 2675" descr=""/>
            <p:cNvSpPr/>
            <p:nvPr/>
          </p:nvSpPr>
          <p:spPr>
            <a:xfrm>
              <a:off x="1032713" y="479687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676" name="object 2676" descr=""/>
            <p:cNvSpPr/>
            <p:nvPr/>
          </p:nvSpPr>
          <p:spPr>
            <a:xfrm>
              <a:off x="1032713" y="481210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677" name="object 2677" descr=""/>
            <p:cNvSpPr/>
            <p:nvPr/>
          </p:nvSpPr>
          <p:spPr>
            <a:xfrm>
              <a:off x="1032713" y="481210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678" name="object 2678" descr=""/>
            <p:cNvSpPr/>
            <p:nvPr/>
          </p:nvSpPr>
          <p:spPr>
            <a:xfrm>
              <a:off x="1032713" y="482732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20"/>
                  </a:lnTo>
                  <a:lnTo>
                    <a:pt x="5918" y="7620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679" name="object 2679" descr=""/>
            <p:cNvSpPr/>
            <p:nvPr/>
          </p:nvSpPr>
          <p:spPr>
            <a:xfrm>
              <a:off x="1032713" y="482732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20"/>
                  </a:lnTo>
                  <a:lnTo>
                    <a:pt x="3809" y="7620"/>
                  </a:lnTo>
                  <a:lnTo>
                    <a:pt x="5918" y="7620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680" name="object 2680" descr=""/>
            <p:cNvSpPr/>
            <p:nvPr/>
          </p:nvSpPr>
          <p:spPr>
            <a:xfrm>
              <a:off x="1032713" y="484254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681" name="object 2681" descr=""/>
            <p:cNvSpPr/>
            <p:nvPr/>
          </p:nvSpPr>
          <p:spPr>
            <a:xfrm>
              <a:off x="1032713" y="484254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682" name="object 2682" descr=""/>
            <p:cNvSpPr/>
            <p:nvPr/>
          </p:nvSpPr>
          <p:spPr>
            <a:xfrm>
              <a:off x="1032713" y="485777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683" name="object 2683" descr=""/>
            <p:cNvSpPr/>
            <p:nvPr/>
          </p:nvSpPr>
          <p:spPr>
            <a:xfrm>
              <a:off x="1032713" y="485777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684" name="object 2684" descr=""/>
            <p:cNvSpPr/>
            <p:nvPr/>
          </p:nvSpPr>
          <p:spPr>
            <a:xfrm>
              <a:off x="1032713" y="487298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20"/>
                  </a:lnTo>
                  <a:lnTo>
                    <a:pt x="5918" y="7620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685" name="object 2685" descr=""/>
            <p:cNvSpPr/>
            <p:nvPr/>
          </p:nvSpPr>
          <p:spPr>
            <a:xfrm>
              <a:off x="1032713" y="487298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20"/>
                  </a:lnTo>
                  <a:lnTo>
                    <a:pt x="3809" y="7620"/>
                  </a:lnTo>
                  <a:lnTo>
                    <a:pt x="5918" y="7620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686" name="object 2686" descr=""/>
            <p:cNvSpPr/>
            <p:nvPr/>
          </p:nvSpPr>
          <p:spPr>
            <a:xfrm>
              <a:off x="1032713" y="488821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687" name="object 2687" descr=""/>
            <p:cNvSpPr/>
            <p:nvPr/>
          </p:nvSpPr>
          <p:spPr>
            <a:xfrm>
              <a:off x="1032713" y="488821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688" name="object 2688" descr=""/>
            <p:cNvSpPr/>
            <p:nvPr/>
          </p:nvSpPr>
          <p:spPr>
            <a:xfrm>
              <a:off x="1032713" y="490344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689" name="object 2689" descr=""/>
            <p:cNvSpPr/>
            <p:nvPr/>
          </p:nvSpPr>
          <p:spPr>
            <a:xfrm>
              <a:off x="1032713" y="490344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690" name="object 2690" descr=""/>
            <p:cNvSpPr/>
            <p:nvPr/>
          </p:nvSpPr>
          <p:spPr>
            <a:xfrm>
              <a:off x="1032713" y="491865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10"/>
                  </a:lnTo>
                  <a:lnTo>
                    <a:pt x="7619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691" name="object 2691" descr=""/>
            <p:cNvSpPr/>
            <p:nvPr/>
          </p:nvSpPr>
          <p:spPr>
            <a:xfrm>
              <a:off x="1032713" y="491865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14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14"/>
                  </a:lnTo>
                  <a:lnTo>
                    <a:pt x="0" y="3810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3809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692" name="object 2692" descr=""/>
            <p:cNvSpPr/>
            <p:nvPr/>
          </p:nvSpPr>
          <p:spPr>
            <a:xfrm>
              <a:off x="1032713" y="493388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693" name="object 2693" descr=""/>
            <p:cNvSpPr/>
            <p:nvPr/>
          </p:nvSpPr>
          <p:spPr>
            <a:xfrm>
              <a:off x="1032713" y="493388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694" name="object 2694" descr=""/>
            <p:cNvSpPr/>
            <p:nvPr/>
          </p:nvSpPr>
          <p:spPr>
            <a:xfrm>
              <a:off x="1032713" y="494911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695" name="object 2695" descr=""/>
            <p:cNvSpPr/>
            <p:nvPr/>
          </p:nvSpPr>
          <p:spPr>
            <a:xfrm>
              <a:off x="1032713" y="494911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696" name="object 2696" descr=""/>
            <p:cNvSpPr/>
            <p:nvPr/>
          </p:nvSpPr>
          <p:spPr>
            <a:xfrm>
              <a:off x="1032713" y="496432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10"/>
                  </a:lnTo>
                  <a:lnTo>
                    <a:pt x="7619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697" name="object 2697" descr=""/>
            <p:cNvSpPr/>
            <p:nvPr/>
          </p:nvSpPr>
          <p:spPr>
            <a:xfrm>
              <a:off x="1032713" y="496432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14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14"/>
                  </a:lnTo>
                  <a:lnTo>
                    <a:pt x="0" y="3810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3809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698" name="object 2698" descr=""/>
            <p:cNvSpPr/>
            <p:nvPr/>
          </p:nvSpPr>
          <p:spPr>
            <a:xfrm>
              <a:off x="1032713" y="497955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699" name="object 2699" descr=""/>
            <p:cNvSpPr/>
            <p:nvPr/>
          </p:nvSpPr>
          <p:spPr>
            <a:xfrm>
              <a:off x="1032713" y="497955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700" name="object 2700" descr=""/>
            <p:cNvSpPr/>
            <p:nvPr/>
          </p:nvSpPr>
          <p:spPr>
            <a:xfrm>
              <a:off x="1032713" y="499478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701" name="object 2701" descr=""/>
            <p:cNvSpPr/>
            <p:nvPr/>
          </p:nvSpPr>
          <p:spPr>
            <a:xfrm>
              <a:off x="1032713" y="499478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702" name="object 2702" descr=""/>
            <p:cNvSpPr/>
            <p:nvPr/>
          </p:nvSpPr>
          <p:spPr>
            <a:xfrm>
              <a:off x="1032713" y="500999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10"/>
                  </a:lnTo>
                  <a:lnTo>
                    <a:pt x="7619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703" name="object 2703" descr=""/>
            <p:cNvSpPr/>
            <p:nvPr/>
          </p:nvSpPr>
          <p:spPr>
            <a:xfrm>
              <a:off x="1032713" y="500999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14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14"/>
                  </a:lnTo>
                  <a:lnTo>
                    <a:pt x="0" y="3810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3809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704" name="object 2704" descr=""/>
            <p:cNvSpPr/>
            <p:nvPr/>
          </p:nvSpPr>
          <p:spPr>
            <a:xfrm>
              <a:off x="1032713" y="502522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705" name="object 2705" descr=""/>
            <p:cNvSpPr/>
            <p:nvPr/>
          </p:nvSpPr>
          <p:spPr>
            <a:xfrm>
              <a:off x="1032713" y="502522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706" name="object 2706" descr=""/>
            <p:cNvSpPr/>
            <p:nvPr/>
          </p:nvSpPr>
          <p:spPr>
            <a:xfrm>
              <a:off x="1032713" y="504045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707" name="object 2707" descr=""/>
            <p:cNvSpPr/>
            <p:nvPr/>
          </p:nvSpPr>
          <p:spPr>
            <a:xfrm>
              <a:off x="1032713" y="504045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708" name="object 2708" descr=""/>
            <p:cNvSpPr/>
            <p:nvPr/>
          </p:nvSpPr>
          <p:spPr>
            <a:xfrm>
              <a:off x="1032713" y="505567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709" name="object 2709" descr=""/>
            <p:cNvSpPr/>
            <p:nvPr/>
          </p:nvSpPr>
          <p:spPr>
            <a:xfrm>
              <a:off x="1032713" y="505567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710" name="object 2710" descr=""/>
            <p:cNvSpPr/>
            <p:nvPr/>
          </p:nvSpPr>
          <p:spPr>
            <a:xfrm>
              <a:off x="1032713" y="507089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19"/>
                  </a:lnTo>
                  <a:lnTo>
                    <a:pt x="5918" y="7619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711" name="object 2711" descr=""/>
            <p:cNvSpPr/>
            <p:nvPr/>
          </p:nvSpPr>
          <p:spPr>
            <a:xfrm>
              <a:off x="1032713" y="507089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19"/>
                  </a:lnTo>
                  <a:lnTo>
                    <a:pt x="3809" y="7619"/>
                  </a:lnTo>
                  <a:lnTo>
                    <a:pt x="5918" y="7619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712" name="object 2712" descr=""/>
            <p:cNvSpPr/>
            <p:nvPr/>
          </p:nvSpPr>
          <p:spPr>
            <a:xfrm>
              <a:off x="1032713" y="508612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713" name="object 2713" descr=""/>
            <p:cNvSpPr/>
            <p:nvPr/>
          </p:nvSpPr>
          <p:spPr>
            <a:xfrm>
              <a:off x="1032713" y="508612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714" name="object 2714" descr=""/>
            <p:cNvSpPr/>
            <p:nvPr/>
          </p:nvSpPr>
          <p:spPr>
            <a:xfrm>
              <a:off x="1032713" y="510134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715" name="object 2715" descr=""/>
            <p:cNvSpPr/>
            <p:nvPr/>
          </p:nvSpPr>
          <p:spPr>
            <a:xfrm>
              <a:off x="1032713" y="510134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716" name="object 2716" descr=""/>
            <p:cNvSpPr/>
            <p:nvPr/>
          </p:nvSpPr>
          <p:spPr>
            <a:xfrm>
              <a:off x="1032713" y="511656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19"/>
                  </a:lnTo>
                  <a:lnTo>
                    <a:pt x="5918" y="7619"/>
                  </a:lnTo>
                  <a:lnTo>
                    <a:pt x="7619" y="5905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717" name="object 2717" descr=""/>
            <p:cNvSpPr/>
            <p:nvPr/>
          </p:nvSpPr>
          <p:spPr>
            <a:xfrm>
              <a:off x="1032713" y="511656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14" y="7619"/>
                  </a:lnTo>
                  <a:lnTo>
                    <a:pt x="3809" y="7619"/>
                  </a:lnTo>
                  <a:lnTo>
                    <a:pt x="5918" y="7619"/>
                  </a:lnTo>
                  <a:lnTo>
                    <a:pt x="7619" y="5905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718" name="object 2718" descr=""/>
            <p:cNvSpPr/>
            <p:nvPr/>
          </p:nvSpPr>
          <p:spPr>
            <a:xfrm>
              <a:off x="1032713" y="513179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719" name="object 2719" descr=""/>
            <p:cNvSpPr/>
            <p:nvPr/>
          </p:nvSpPr>
          <p:spPr>
            <a:xfrm>
              <a:off x="1032713" y="513179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720" name="object 2720" descr=""/>
            <p:cNvSpPr/>
            <p:nvPr/>
          </p:nvSpPr>
          <p:spPr>
            <a:xfrm>
              <a:off x="1032713" y="514701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721" name="object 2721" descr=""/>
            <p:cNvSpPr/>
            <p:nvPr/>
          </p:nvSpPr>
          <p:spPr>
            <a:xfrm>
              <a:off x="1032713" y="514701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722" name="object 2722" descr=""/>
            <p:cNvSpPr/>
            <p:nvPr/>
          </p:nvSpPr>
          <p:spPr>
            <a:xfrm>
              <a:off x="1032713" y="516223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14" y="7619"/>
                  </a:lnTo>
                  <a:lnTo>
                    <a:pt x="5918" y="7619"/>
                  </a:lnTo>
                  <a:lnTo>
                    <a:pt x="7619" y="5918"/>
                  </a:lnTo>
                  <a:lnTo>
                    <a:pt x="7619" y="3809"/>
                  </a:lnTo>
                  <a:lnTo>
                    <a:pt x="7619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723" name="object 2723" descr=""/>
            <p:cNvSpPr/>
            <p:nvPr/>
          </p:nvSpPr>
          <p:spPr>
            <a:xfrm>
              <a:off x="1032713" y="516223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14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14"/>
                  </a:lnTo>
                  <a:lnTo>
                    <a:pt x="0" y="3809"/>
                  </a:lnTo>
                  <a:lnTo>
                    <a:pt x="0" y="5918"/>
                  </a:lnTo>
                  <a:lnTo>
                    <a:pt x="1714" y="7619"/>
                  </a:lnTo>
                  <a:lnTo>
                    <a:pt x="3809" y="7619"/>
                  </a:lnTo>
                  <a:lnTo>
                    <a:pt x="5918" y="7619"/>
                  </a:lnTo>
                  <a:lnTo>
                    <a:pt x="7619" y="5918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724" name="object 2724" descr=""/>
            <p:cNvSpPr/>
            <p:nvPr/>
          </p:nvSpPr>
          <p:spPr>
            <a:xfrm>
              <a:off x="1032713" y="517745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725" name="object 2725" descr=""/>
            <p:cNvSpPr/>
            <p:nvPr/>
          </p:nvSpPr>
          <p:spPr>
            <a:xfrm>
              <a:off x="1032713" y="517745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726" name="object 2726" descr=""/>
            <p:cNvSpPr/>
            <p:nvPr/>
          </p:nvSpPr>
          <p:spPr>
            <a:xfrm>
              <a:off x="1032713" y="519268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727" name="object 2727" descr=""/>
            <p:cNvSpPr/>
            <p:nvPr/>
          </p:nvSpPr>
          <p:spPr>
            <a:xfrm>
              <a:off x="1032713" y="519268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728" name="object 2728" descr=""/>
            <p:cNvSpPr/>
            <p:nvPr/>
          </p:nvSpPr>
          <p:spPr>
            <a:xfrm>
              <a:off x="1032713" y="520790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14" y="7619"/>
                  </a:lnTo>
                  <a:lnTo>
                    <a:pt x="5918" y="7619"/>
                  </a:lnTo>
                  <a:lnTo>
                    <a:pt x="7619" y="5918"/>
                  </a:lnTo>
                  <a:lnTo>
                    <a:pt x="7619" y="3809"/>
                  </a:lnTo>
                  <a:lnTo>
                    <a:pt x="7619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729" name="object 2729" descr=""/>
            <p:cNvSpPr/>
            <p:nvPr/>
          </p:nvSpPr>
          <p:spPr>
            <a:xfrm>
              <a:off x="1032713" y="520790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14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14"/>
                  </a:lnTo>
                  <a:lnTo>
                    <a:pt x="0" y="3809"/>
                  </a:lnTo>
                  <a:lnTo>
                    <a:pt x="0" y="5918"/>
                  </a:lnTo>
                  <a:lnTo>
                    <a:pt x="1714" y="7619"/>
                  </a:lnTo>
                  <a:lnTo>
                    <a:pt x="3809" y="7619"/>
                  </a:lnTo>
                  <a:lnTo>
                    <a:pt x="5918" y="7619"/>
                  </a:lnTo>
                  <a:lnTo>
                    <a:pt x="7619" y="5918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730" name="object 2730" descr=""/>
            <p:cNvSpPr/>
            <p:nvPr/>
          </p:nvSpPr>
          <p:spPr>
            <a:xfrm>
              <a:off x="1032713" y="522312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731" name="object 2731" descr=""/>
            <p:cNvSpPr/>
            <p:nvPr/>
          </p:nvSpPr>
          <p:spPr>
            <a:xfrm>
              <a:off x="1032713" y="522312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732" name="object 2732" descr=""/>
            <p:cNvSpPr/>
            <p:nvPr/>
          </p:nvSpPr>
          <p:spPr>
            <a:xfrm>
              <a:off x="1032713" y="523835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733" name="object 2733" descr=""/>
            <p:cNvSpPr/>
            <p:nvPr/>
          </p:nvSpPr>
          <p:spPr>
            <a:xfrm>
              <a:off x="1032713" y="523835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734" name="object 2734" descr=""/>
            <p:cNvSpPr/>
            <p:nvPr/>
          </p:nvSpPr>
          <p:spPr>
            <a:xfrm>
              <a:off x="1032713" y="525357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10"/>
                  </a:lnTo>
                  <a:lnTo>
                    <a:pt x="7619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735" name="object 2735" descr=""/>
            <p:cNvSpPr/>
            <p:nvPr/>
          </p:nvSpPr>
          <p:spPr>
            <a:xfrm>
              <a:off x="1032713" y="525357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14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14"/>
                  </a:lnTo>
                  <a:lnTo>
                    <a:pt x="0" y="3810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3809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736" name="object 2736" descr=""/>
            <p:cNvSpPr/>
            <p:nvPr/>
          </p:nvSpPr>
          <p:spPr>
            <a:xfrm>
              <a:off x="1032713" y="526879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20"/>
                  </a:lnTo>
                  <a:lnTo>
                    <a:pt x="5918" y="7620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737" name="object 2737" descr=""/>
            <p:cNvSpPr/>
            <p:nvPr/>
          </p:nvSpPr>
          <p:spPr>
            <a:xfrm>
              <a:off x="1032713" y="526879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20"/>
                  </a:lnTo>
                  <a:lnTo>
                    <a:pt x="3809" y="7620"/>
                  </a:lnTo>
                  <a:lnTo>
                    <a:pt x="5918" y="7620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738" name="object 2738" descr=""/>
            <p:cNvSpPr/>
            <p:nvPr/>
          </p:nvSpPr>
          <p:spPr>
            <a:xfrm>
              <a:off x="1032713" y="528402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739" name="object 2739" descr=""/>
            <p:cNvSpPr/>
            <p:nvPr/>
          </p:nvSpPr>
          <p:spPr>
            <a:xfrm>
              <a:off x="1032713" y="528402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740" name="object 2740" descr=""/>
            <p:cNvSpPr/>
            <p:nvPr/>
          </p:nvSpPr>
          <p:spPr>
            <a:xfrm>
              <a:off x="1032713" y="529925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741" name="object 2741" descr=""/>
            <p:cNvSpPr/>
            <p:nvPr/>
          </p:nvSpPr>
          <p:spPr>
            <a:xfrm>
              <a:off x="1032713" y="529925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742" name="object 2742" descr=""/>
            <p:cNvSpPr/>
            <p:nvPr/>
          </p:nvSpPr>
          <p:spPr>
            <a:xfrm>
              <a:off x="1032713" y="531446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20"/>
                  </a:lnTo>
                  <a:lnTo>
                    <a:pt x="5918" y="7620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743" name="object 2743" descr=""/>
            <p:cNvSpPr/>
            <p:nvPr/>
          </p:nvSpPr>
          <p:spPr>
            <a:xfrm>
              <a:off x="1032713" y="531446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20"/>
                  </a:lnTo>
                  <a:lnTo>
                    <a:pt x="3809" y="7620"/>
                  </a:lnTo>
                  <a:lnTo>
                    <a:pt x="5918" y="7620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744" name="object 2744" descr=""/>
            <p:cNvSpPr/>
            <p:nvPr/>
          </p:nvSpPr>
          <p:spPr>
            <a:xfrm>
              <a:off x="1032713" y="532969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745" name="object 2745" descr=""/>
            <p:cNvSpPr/>
            <p:nvPr/>
          </p:nvSpPr>
          <p:spPr>
            <a:xfrm>
              <a:off x="1032713" y="532969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746" name="object 2746" descr=""/>
            <p:cNvSpPr/>
            <p:nvPr/>
          </p:nvSpPr>
          <p:spPr>
            <a:xfrm>
              <a:off x="1032713" y="534492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747" name="object 2747" descr=""/>
            <p:cNvSpPr/>
            <p:nvPr/>
          </p:nvSpPr>
          <p:spPr>
            <a:xfrm>
              <a:off x="1032713" y="534492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748" name="object 2748" descr=""/>
            <p:cNvSpPr/>
            <p:nvPr/>
          </p:nvSpPr>
          <p:spPr>
            <a:xfrm>
              <a:off x="1032713" y="536013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20"/>
                  </a:lnTo>
                  <a:lnTo>
                    <a:pt x="5918" y="7620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749" name="object 2749" descr=""/>
            <p:cNvSpPr/>
            <p:nvPr/>
          </p:nvSpPr>
          <p:spPr>
            <a:xfrm>
              <a:off x="1032713" y="536013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20"/>
                  </a:lnTo>
                  <a:lnTo>
                    <a:pt x="3809" y="7620"/>
                  </a:lnTo>
                  <a:lnTo>
                    <a:pt x="5918" y="7620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750" name="object 2750" descr=""/>
            <p:cNvSpPr/>
            <p:nvPr/>
          </p:nvSpPr>
          <p:spPr>
            <a:xfrm>
              <a:off x="1032713" y="537536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751" name="object 2751" descr=""/>
            <p:cNvSpPr/>
            <p:nvPr/>
          </p:nvSpPr>
          <p:spPr>
            <a:xfrm>
              <a:off x="1032713" y="537536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752" name="object 2752" descr=""/>
            <p:cNvSpPr/>
            <p:nvPr/>
          </p:nvSpPr>
          <p:spPr>
            <a:xfrm>
              <a:off x="1032713" y="539059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753" name="object 2753" descr=""/>
            <p:cNvSpPr/>
            <p:nvPr/>
          </p:nvSpPr>
          <p:spPr>
            <a:xfrm>
              <a:off x="1032713" y="539059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754" name="object 2754" descr=""/>
            <p:cNvSpPr/>
            <p:nvPr/>
          </p:nvSpPr>
          <p:spPr>
            <a:xfrm>
              <a:off x="1032713" y="540580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10"/>
                  </a:lnTo>
                  <a:lnTo>
                    <a:pt x="7619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755" name="object 2755" descr=""/>
            <p:cNvSpPr/>
            <p:nvPr/>
          </p:nvSpPr>
          <p:spPr>
            <a:xfrm>
              <a:off x="1032713" y="540580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14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14"/>
                  </a:lnTo>
                  <a:lnTo>
                    <a:pt x="0" y="3810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3809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756" name="object 2756" descr=""/>
            <p:cNvSpPr/>
            <p:nvPr/>
          </p:nvSpPr>
          <p:spPr>
            <a:xfrm>
              <a:off x="1032713" y="542103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757" name="object 2757" descr=""/>
            <p:cNvSpPr/>
            <p:nvPr/>
          </p:nvSpPr>
          <p:spPr>
            <a:xfrm>
              <a:off x="1032713" y="542103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758" name="object 2758" descr=""/>
            <p:cNvSpPr/>
            <p:nvPr/>
          </p:nvSpPr>
          <p:spPr>
            <a:xfrm>
              <a:off x="1032713" y="543626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759" name="object 2759" descr=""/>
            <p:cNvSpPr/>
            <p:nvPr/>
          </p:nvSpPr>
          <p:spPr>
            <a:xfrm>
              <a:off x="1032713" y="543626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760" name="object 2760" descr=""/>
            <p:cNvSpPr/>
            <p:nvPr/>
          </p:nvSpPr>
          <p:spPr>
            <a:xfrm>
              <a:off x="1032713" y="545147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10"/>
                  </a:lnTo>
                  <a:lnTo>
                    <a:pt x="7619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761" name="object 2761" descr=""/>
            <p:cNvSpPr/>
            <p:nvPr/>
          </p:nvSpPr>
          <p:spPr>
            <a:xfrm>
              <a:off x="1032713" y="545147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14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14"/>
                  </a:lnTo>
                  <a:lnTo>
                    <a:pt x="0" y="3810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3809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762" name="object 2762" descr=""/>
            <p:cNvSpPr/>
            <p:nvPr/>
          </p:nvSpPr>
          <p:spPr>
            <a:xfrm>
              <a:off x="1032713" y="546670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763" name="object 2763" descr=""/>
            <p:cNvSpPr/>
            <p:nvPr/>
          </p:nvSpPr>
          <p:spPr>
            <a:xfrm>
              <a:off x="1032713" y="546670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764" name="object 2764" descr=""/>
            <p:cNvSpPr/>
            <p:nvPr/>
          </p:nvSpPr>
          <p:spPr>
            <a:xfrm>
              <a:off x="1032713" y="548192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765" name="object 2765" descr=""/>
            <p:cNvSpPr/>
            <p:nvPr/>
          </p:nvSpPr>
          <p:spPr>
            <a:xfrm>
              <a:off x="1032713" y="548192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766" name="object 2766" descr=""/>
            <p:cNvSpPr/>
            <p:nvPr/>
          </p:nvSpPr>
          <p:spPr>
            <a:xfrm>
              <a:off x="1032713" y="549714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10"/>
                  </a:lnTo>
                  <a:lnTo>
                    <a:pt x="7619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767" name="object 2767" descr=""/>
            <p:cNvSpPr/>
            <p:nvPr/>
          </p:nvSpPr>
          <p:spPr>
            <a:xfrm>
              <a:off x="1032713" y="549714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14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14"/>
                  </a:lnTo>
                  <a:lnTo>
                    <a:pt x="0" y="3810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3809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768" name="object 2768" descr=""/>
            <p:cNvSpPr/>
            <p:nvPr/>
          </p:nvSpPr>
          <p:spPr>
            <a:xfrm>
              <a:off x="1032713" y="551237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19"/>
                  </a:lnTo>
                  <a:lnTo>
                    <a:pt x="5918" y="7619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769" name="object 2769" descr=""/>
            <p:cNvSpPr/>
            <p:nvPr/>
          </p:nvSpPr>
          <p:spPr>
            <a:xfrm>
              <a:off x="1032713" y="551237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19"/>
                  </a:lnTo>
                  <a:lnTo>
                    <a:pt x="3809" y="7619"/>
                  </a:lnTo>
                  <a:lnTo>
                    <a:pt x="5918" y="7619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770" name="object 2770" descr=""/>
            <p:cNvSpPr/>
            <p:nvPr/>
          </p:nvSpPr>
          <p:spPr>
            <a:xfrm>
              <a:off x="1032713" y="552759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771" name="object 2771" descr=""/>
            <p:cNvSpPr/>
            <p:nvPr/>
          </p:nvSpPr>
          <p:spPr>
            <a:xfrm>
              <a:off x="1032713" y="552759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772" name="object 2772" descr=""/>
            <p:cNvSpPr/>
            <p:nvPr/>
          </p:nvSpPr>
          <p:spPr>
            <a:xfrm>
              <a:off x="1032713" y="554282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773" name="object 2773" descr=""/>
            <p:cNvSpPr/>
            <p:nvPr/>
          </p:nvSpPr>
          <p:spPr>
            <a:xfrm>
              <a:off x="1032713" y="554282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774" name="object 2774" descr=""/>
            <p:cNvSpPr/>
            <p:nvPr/>
          </p:nvSpPr>
          <p:spPr>
            <a:xfrm>
              <a:off x="1032713" y="555804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19"/>
                  </a:lnTo>
                  <a:lnTo>
                    <a:pt x="5918" y="7619"/>
                  </a:lnTo>
                  <a:lnTo>
                    <a:pt x="7619" y="5905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775" name="object 2775" descr=""/>
            <p:cNvSpPr/>
            <p:nvPr/>
          </p:nvSpPr>
          <p:spPr>
            <a:xfrm>
              <a:off x="1032713" y="555804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14" y="7619"/>
                  </a:lnTo>
                  <a:lnTo>
                    <a:pt x="3809" y="7619"/>
                  </a:lnTo>
                  <a:lnTo>
                    <a:pt x="5918" y="7619"/>
                  </a:lnTo>
                  <a:lnTo>
                    <a:pt x="7619" y="5905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776" name="object 2776" descr=""/>
            <p:cNvSpPr/>
            <p:nvPr/>
          </p:nvSpPr>
          <p:spPr>
            <a:xfrm>
              <a:off x="1032713" y="557326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777" name="object 2777" descr=""/>
            <p:cNvSpPr/>
            <p:nvPr/>
          </p:nvSpPr>
          <p:spPr>
            <a:xfrm>
              <a:off x="1032713" y="557326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778" name="object 2778" descr=""/>
            <p:cNvSpPr/>
            <p:nvPr/>
          </p:nvSpPr>
          <p:spPr>
            <a:xfrm>
              <a:off x="1032713" y="558849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779" name="object 2779" descr=""/>
            <p:cNvSpPr/>
            <p:nvPr/>
          </p:nvSpPr>
          <p:spPr>
            <a:xfrm>
              <a:off x="1032713" y="558849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780" name="object 2780" descr=""/>
            <p:cNvSpPr/>
            <p:nvPr/>
          </p:nvSpPr>
          <p:spPr>
            <a:xfrm>
              <a:off x="1032713" y="560370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14"/>
                  </a:lnTo>
                  <a:lnTo>
                    <a:pt x="0" y="5905"/>
                  </a:lnTo>
                  <a:lnTo>
                    <a:pt x="1714" y="7619"/>
                  </a:lnTo>
                  <a:lnTo>
                    <a:pt x="5918" y="7619"/>
                  </a:lnTo>
                  <a:lnTo>
                    <a:pt x="7619" y="5905"/>
                  </a:lnTo>
                  <a:lnTo>
                    <a:pt x="7619" y="3809"/>
                  </a:lnTo>
                  <a:lnTo>
                    <a:pt x="7619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781" name="object 2781" descr=""/>
            <p:cNvSpPr/>
            <p:nvPr/>
          </p:nvSpPr>
          <p:spPr>
            <a:xfrm>
              <a:off x="1032713" y="560370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14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14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14" y="7619"/>
                  </a:lnTo>
                  <a:lnTo>
                    <a:pt x="3809" y="7619"/>
                  </a:lnTo>
                  <a:lnTo>
                    <a:pt x="5918" y="7619"/>
                  </a:lnTo>
                  <a:lnTo>
                    <a:pt x="7619" y="5905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782" name="object 2782" descr=""/>
            <p:cNvSpPr/>
            <p:nvPr/>
          </p:nvSpPr>
          <p:spPr>
            <a:xfrm>
              <a:off x="1032713" y="561893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783" name="object 2783" descr=""/>
            <p:cNvSpPr/>
            <p:nvPr/>
          </p:nvSpPr>
          <p:spPr>
            <a:xfrm>
              <a:off x="1032713" y="561893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784" name="object 2784" descr=""/>
            <p:cNvSpPr/>
            <p:nvPr/>
          </p:nvSpPr>
          <p:spPr>
            <a:xfrm>
              <a:off x="1032713" y="563416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785" name="object 2785" descr=""/>
            <p:cNvSpPr/>
            <p:nvPr/>
          </p:nvSpPr>
          <p:spPr>
            <a:xfrm>
              <a:off x="1032713" y="563416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786" name="object 2786" descr=""/>
            <p:cNvSpPr/>
            <p:nvPr/>
          </p:nvSpPr>
          <p:spPr>
            <a:xfrm>
              <a:off x="1032713" y="564937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14" y="7619"/>
                  </a:lnTo>
                  <a:lnTo>
                    <a:pt x="5918" y="7619"/>
                  </a:lnTo>
                  <a:lnTo>
                    <a:pt x="7619" y="5918"/>
                  </a:lnTo>
                  <a:lnTo>
                    <a:pt x="7619" y="3809"/>
                  </a:lnTo>
                  <a:lnTo>
                    <a:pt x="7619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787" name="object 2787" descr=""/>
            <p:cNvSpPr/>
            <p:nvPr/>
          </p:nvSpPr>
          <p:spPr>
            <a:xfrm>
              <a:off x="1032713" y="564937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14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14"/>
                  </a:lnTo>
                  <a:lnTo>
                    <a:pt x="0" y="3809"/>
                  </a:lnTo>
                  <a:lnTo>
                    <a:pt x="0" y="5918"/>
                  </a:lnTo>
                  <a:lnTo>
                    <a:pt x="1714" y="7619"/>
                  </a:lnTo>
                  <a:lnTo>
                    <a:pt x="3809" y="7619"/>
                  </a:lnTo>
                  <a:lnTo>
                    <a:pt x="5918" y="7619"/>
                  </a:lnTo>
                  <a:lnTo>
                    <a:pt x="7619" y="5918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788" name="object 2788" descr=""/>
            <p:cNvSpPr/>
            <p:nvPr/>
          </p:nvSpPr>
          <p:spPr>
            <a:xfrm>
              <a:off x="1032713" y="566460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789" name="object 2789" descr=""/>
            <p:cNvSpPr/>
            <p:nvPr/>
          </p:nvSpPr>
          <p:spPr>
            <a:xfrm>
              <a:off x="1032713" y="566460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790" name="object 2790" descr=""/>
            <p:cNvSpPr/>
            <p:nvPr/>
          </p:nvSpPr>
          <p:spPr>
            <a:xfrm>
              <a:off x="1032713" y="567983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791" name="object 2791" descr=""/>
            <p:cNvSpPr/>
            <p:nvPr/>
          </p:nvSpPr>
          <p:spPr>
            <a:xfrm>
              <a:off x="1032713" y="567983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792" name="object 2792" descr=""/>
            <p:cNvSpPr/>
            <p:nvPr/>
          </p:nvSpPr>
          <p:spPr>
            <a:xfrm>
              <a:off x="1032713" y="569504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10"/>
                  </a:lnTo>
                  <a:lnTo>
                    <a:pt x="7619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793" name="object 2793" descr=""/>
            <p:cNvSpPr/>
            <p:nvPr/>
          </p:nvSpPr>
          <p:spPr>
            <a:xfrm>
              <a:off x="1032713" y="569504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14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14"/>
                  </a:lnTo>
                  <a:lnTo>
                    <a:pt x="0" y="3810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3809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794" name="object 2794" descr=""/>
            <p:cNvSpPr/>
            <p:nvPr/>
          </p:nvSpPr>
          <p:spPr>
            <a:xfrm>
              <a:off x="1032713" y="571027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795" name="object 2795" descr=""/>
            <p:cNvSpPr/>
            <p:nvPr/>
          </p:nvSpPr>
          <p:spPr>
            <a:xfrm>
              <a:off x="1032713" y="571027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796" name="object 2796" descr=""/>
            <p:cNvSpPr/>
            <p:nvPr/>
          </p:nvSpPr>
          <p:spPr>
            <a:xfrm>
              <a:off x="1032713" y="572550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797" name="object 2797" descr=""/>
            <p:cNvSpPr/>
            <p:nvPr/>
          </p:nvSpPr>
          <p:spPr>
            <a:xfrm>
              <a:off x="1032713" y="572550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798" name="object 2798" descr=""/>
            <p:cNvSpPr/>
            <p:nvPr/>
          </p:nvSpPr>
          <p:spPr>
            <a:xfrm>
              <a:off x="1032713" y="574073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799" name="object 2799" descr=""/>
            <p:cNvSpPr/>
            <p:nvPr/>
          </p:nvSpPr>
          <p:spPr>
            <a:xfrm>
              <a:off x="1032713" y="574073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800" name="object 2800" descr=""/>
            <p:cNvSpPr/>
            <p:nvPr/>
          </p:nvSpPr>
          <p:spPr>
            <a:xfrm>
              <a:off x="1032713" y="575594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20"/>
                  </a:lnTo>
                  <a:lnTo>
                    <a:pt x="5918" y="7620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801" name="object 2801" descr=""/>
            <p:cNvSpPr/>
            <p:nvPr/>
          </p:nvSpPr>
          <p:spPr>
            <a:xfrm>
              <a:off x="1032713" y="575594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20"/>
                  </a:lnTo>
                  <a:lnTo>
                    <a:pt x="3809" y="7620"/>
                  </a:lnTo>
                  <a:lnTo>
                    <a:pt x="5918" y="7620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802" name="object 2802" descr=""/>
            <p:cNvSpPr/>
            <p:nvPr/>
          </p:nvSpPr>
          <p:spPr>
            <a:xfrm>
              <a:off x="1032713" y="577117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803" name="object 2803" descr=""/>
            <p:cNvSpPr/>
            <p:nvPr/>
          </p:nvSpPr>
          <p:spPr>
            <a:xfrm>
              <a:off x="1032713" y="577117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804" name="object 2804" descr=""/>
            <p:cNvSpPr/>
            <p:nvPr/>
          </p:nvSpPr>
          <p:spPr>
            <a:xfrm>
              <a:off x="1032713" y="578639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805" name="object 2805" descr=""/>
            <p:cNvSpPr/>
            <p:nvPr/>
          </p:nvSpPr>
          <p:spPr>
            <a:xfrm>
              <a:off x="1032713" y="578639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806" name="object 2806" descr=""/>
            <p:cNvSpPr/>
            <p:nvPr/>
          </p:nvSpPr>
          <p:spPr>
            <a:xfrm>
              <a:off x="1032713" y="580161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20"/>
                  </a:lnTo>
                  <a:lnTo>
                    <a:pt x="5918" y="7620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807" name="object 2807" descr=""/>
            <p:cNvSpPr/>
            <p:nvPr/>
          </p:nvSpPr>
          <p:spPr>
            <a:xfrm>
              <a:off x="1032713" y="580161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20"/>
                  </a:lnTo>
                  <a:lnTo>
                    <a:pt x="3809" y="7620"/>
                  </a:lnTo>
                  <a:lnTo>
                    <a:pt x="5918" y="7620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808" name="object 2808" descr=""/>
            <p:cNvSpPr/>
            <p:nvPr/>
          </p:nvSpPr>
          <p:spPr>
            <a:xfrm>
              <a:off x="1032713" y="581684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809" name="object 2809" descr=""/>
            <p:cNvSpPr/>
            <p:nvPr/>
          </p:nvSpPr>
          <p:spPr>
            <a:xfrm>
              <a:off x="1032713" y="581684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810" name="object 2810" descr=""/>
            <p:cNvSpPr/>
            <p:nvPr/>
          </p:nvSpPr>
          <p:spPr>
            <a:xfrm>
              <a:off x="1032713" y="583206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811" name="object 2811" descr=""/>
            <p:cNvSpPr/>
            <p:nvPr/>
          </p:nvSpPr>
          <p:spPr>
            <a:xfrm>
              <a:off x="1032713" y="583206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812" name="object 2812" descr=""/>
            <p:cNvSpPr/>
            <p:nvPr/>
          </p:nvSpPr>
          <p:spPr>
            <a:xfrm>
              <a:off x="1032713" y="584728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10"/>
                  </a:lnTo>
                  <a:lnTo>
                    <a:pt x="7619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813" name="object 2813" descr=""/>
            <p:cNvSpPr/>
            <p:nvPr/>
          </p:nvSpPr>
          <p:spPr>
            <a:xfrm>
              <a:off x="1032713" y="584728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14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14"/>
                  </a:lnTo>
                  <a:lnTo>
                    <a:pt x="0" y="3810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3809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814" name="object 2814" descr=""/>
            <p:cNvSpPr/>
            <p:nvPr/>
          </p:nvSpPr>
          <p:spPr>
            <a:xfrm>
              <a:off x="1032713" y="586251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815" name="object 2815" descr=""/>
            <p:cNvSpPr/>
            <p:nvPr/>
          </p:nvSpPr>
          <p:spPr>
            <a:xfrm>
              <a:off x="1032713" y="586251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816" name="object 2816" descr=""/>
            <p:cNvSpPr/>
            <p:nvPr/>
          </p:nvSpPr>
          <p:spPr>
            <a:xfrm>
              <a:off x="1032713" y="587773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817" name="object 2817" descr=""/>
            <p:cNvSpPr/>
            <p:nvPr/>
          </p:nvSpPr>
          <p:spPr>
            <a:xfrm>
              <a:off x="1032713" y="587773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818" name="object 2818" descr=""/>
            <p:cNvSpPr/>
            <p:nvPr/>
          </p:nvSpPr>
          <p:spPr>
            <a:xfrm>
              <a:off x="1032713" y="589295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10"/>
                  </a:lnTo>
                  <a:lnTo>
                    <a:pt x="7619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819" name="object 2819" descr=""/>
            <p:cNvSpPr/>
            <p:nvPr/>
          </p:nvSpPr>
          <p:spPr>
            <a:xfrm>
              <a:off x="1032713" y="589295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14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14"/>
                  </a:lnTo>
                  <a:lnTo>
                    <a:pt x="0" y="3810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3809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820" name="object 2820" descr=""/>
            <p:cNvSpPr/>
            <p:nvPr/>
          </p:nvSpPr>
          <p:spPr>
            <a:xfrm>
              <a:off x="1032713" y="590817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821" name="object 2821" descr=""/>
            <p:cNvSpPr/>
            <p:nvPr/>
          </p:nvSpPr>
          <p:spPr>
            <a:xfrm>
              <a:off x="1032713" y="590817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822" name="object 2822" descr=""/>
            <p:cNvSpPr/>
            <p:nvPr/>
          </p:nvSpPr>
          <p:spPr>
            <a:xfrm>
              <a:off x="1032713" y="592340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823" name="object 2823" descr=""/>
            <p:cNvSpPr/>
            <p:nvPr/>
          </p:nvSpPr>
          <p:spPr>
            <a:xfrm>
              <a:off x="1032713" y="592340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824" name="object 2824" descr=""/>
            <p:cNvSpPr/>
            <p:nvPr/>
          </p:nvSpPr>
          <p:spPr>
            <a:xfrm>
              <a:off x="1032713" y="593862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10"/>
                  </a:lnTo>
                  <a:lnTo>
                    <a:pt x="7619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825" name="object 2825" descr=""/>
            <p:cNvSpPr/>
            <p:nvPr/>
          </p:nvSpPr>
          <p:spPr>
            <a:xfrm>
              <a:off x="1032713" y="593862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14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14"/>
                  </a:lnTo>
                  <a:lnTo>
                    <a:pt x="0" y="3810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3809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826" name="object 2826" descr=""/>
            <p:cNvSpPr/>
            <p:nvPr/>
          </p:nvSpPr>
          <p:spPr>
            <a:xfrm>
              <a:off x="1032713" y="595384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19"/>
                  </a:lnTo>
                  <a:lnTo>
                    <a:pt x="5918" y="7619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827" name="object 2827" descr=""/>
            <p:cNvSpPr/>
            <p:nvPr/>
          </p:nvSpPr>
          <p:spPr>
            <a:xfrm>
              <a:off x="1032713" y="595384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19"/>
                  </a:lnTo>
                  <a:lnTo>
                    <a:pt x="3809" y="7619"/>
                  </a:lnTo>
                  <a:lnTo>
                    <a:pt x="5918" y="7619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828" name="object 2828" descr=""/>
            <p:cNvSpPr/>
            <p:nvPr/>
          </p:nvSpPr>
          <p:spPr>
            <a:xfrm>
              <a:off x="1032713" y="596907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829" name="object 2829" descr=""/>
            <p:cNvSpPr/>
            <p:nvPr/>
          </p:nvSpPr>
          <p:spPr>
            <a:xfrm>
              <a:off x="1032713" y="596907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830" name="object 2830" descr=""/>
            <p:cNvSpPr/>
            <p:nvPr/>
          </p:nvSpPr>
          <p:spPr>
            <a:xfrm>
              <a:off x="1032713" y="598430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831" name="object 2831" descr=""/>
            <p:cNvSpPr/>
            <p:nvPr/>
          </p:nvSpPr>
          <p:spPr>
            <a:xfrm>
              <a:off x="1032713" y="598430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832" name="object 2832" descr=""/>
            <p:cNvSpPr/>
            <p:nvPr/>
          </p:nvSpPr>
          <p:spPr>
            <a:xfrm>
              <a:off x="1032713" y="599951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19"/>
                  </a:lnTo>
                  <a:lnTo>
                    <a:pt x="5918" y="7619"/>
                  </a:lnTo>
                  <a:lnTo>
                    <a:pt x="7619" y="5905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833" name="object 2833" descr=""/>
            <p:cNvSpPr/>
            <p:nvPr/>
          </p:nvSpPr>
          <p:spPr>
            <a:xfrm>
              <a:off x="1032713" y="599951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14" y="7619"/>
                  </a:lnTo>
                  <a:lnTo>
                    <a:pt x="3809" y="7619"/>
                  </a:lnTo>
                  <a:lnTo>
                    <a:pt x="5918" y="7619"/>
                  </a:lnTo>
                  <a:lnTo>
                    <a:pt x="7619" y="5905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834" name="object 2834" descr=""/>
            <p:cNvSpPr/>
            <p:nvPr/>
          </p:nvSpPr>
          <p:spPr>
            <a:xfrm>
              <a:off x="1032713" y="601474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835" name="object 2835" descr=""/>
            <p:cNvSpPr/>
            <p:nvPr/>
          </p:nvSpPr>
          <p:spPr>
            <a:xfrm>
              <a:off x="1032713" y="601474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836" name="object 2836" descr=""/>
            <p:cNvSpPr/>
            <p:nvPr/>
          </p:nvSpPr>
          <p:spPr>
            <a:xfrm>
              <a:off x="1032713" y="602997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837" name="object 2837" descr=""/>
            <p:cNvSpPr/>
            <p:nvPr/>
          </p:nvSpPr>
          <p:spPr>
            <a:xfrm>
              <a:off x="1032713" y="602997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838" name="object 2838" descr=""/>
            <p:cNvSpPr/>
            <p:nvPr/>
          </p:nvSpPr>
          <p:spPr>
            <a:xfrm>
              <a:off x="1032713" y="604518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19"/>
                  </a:lnTo>
                  <a:lnTo>
                    <a:pt x="5918" y="7619"/>
                  </a:lnTo>
                  <a:lnTo>
                    <a:pt x="7619" y="5905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839" name="object 2839" descr=""/>
            <p:cNvSpPr/>
            <p:nvPr/>
          </p:nvSpPr>
          <p:spPr>
            <a:xfrm>
              <a:off x="1032713" y="604518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14" y="7619"/>
                  </a:lnTo>
                  <a:lnTo>
                    <a:pt x="3809" y="7619"/>
                  </a:lnTo>
                  <a:lnTo>
                    <a:pt x="5918" y="7619"/>
                  </a:lnTo>
                  <a:lnTo>
                    <a:pt x="7619" y="5905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840" name="object 2840" descr=""/>
            <p:cNvSpPr/>
            <p:nvPr/>
          </p:nvSpPr>
          <p:spPr>
            <a:xfrm>
              <a:off x="1032713" y="606041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841" name="object 2841" descr=""/>
            <p:cNvSpPr/>
            <p:nvPr/>
          </p:nvSpPr>
          <p:spPr>
            <a:xfrm>
              <a:off x="1032713" y="606041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842" name="object 2842" descr=""/>
            <p:cNvSpPr/>
            <p:nvPr/>
          </p:nvSpPr>
          <p:spPr>
            <a:xfrm>
              <a:off x="1032713" y="607564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843" name="object 2843" descr=""/>
            <p:cNvSpPr/>
            <p:nvPr/>
          </p:nvSpPr>
          <p:spPr>
            <a:xfrm>
              <a:off x="1032713" y="607564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844" name="object 2844" descr=""/>
            <p:cNvSpPr/>
            <p:nvPr/>
          </p:nvSpPr>
          <p:spPr>
            <a:xfrm>
              <a:off x="1032713" y="609085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14" y="7619"/>
                  </a:lnTo>
                  <a:lnTo>
                    <a:pt x="5918" y="7619"/>
                  </a:lnTo>
                  <a:lnTo>
                    <a:pt x="7619" y="5918"/>
                  </a:lnTo>
                  <a:lnTo>
                    <a:pt x="7619" y="3809"/>
                  </a:lnTo>
                  <a:lnTo>
                    <a:pt x="7619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845" name="object 2845" descr=""/>
            <p:cNvSpPr/>
            <p:nvPr/>
          </p:nvSpPr>
          <p:spPr>
            <a:xfrm>
              <a:off x="1032713" y="609085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14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14"/>
                  </a:lnTo>
                  <a:lnTo>
                    <a:pt x="0" y="3809"/>
                  </a:lnTo>
                  <a:lnTo>
                    <a:pt x="0" y="5918"/>
                  </a:lnTo>
                  <a:lnTo>
                    <a:pt x="1714" y="7619"/>
                  </a:lnTo>
                  <a:lnTo>
                    <a:pt x="3809" y="7619"/>
                  </a:lnTo>
                  <a:lnTo>
                    <a:pt x="5918" y="7619"/>
                  </a:lnTo>
                  <a:lnTo>
                    <a:pt x="7619" y="5918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846" name="object 2846" descr=""/>
            <p:cNvSpPr/>
            <p:nvPr/>
          </p:nvSpPr>
          <p:spPr>
            <a:xfrm>
              <a:off x="1032713" y="610608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847" name="object 2847" descr=""/>
            <p:cNvSpPr/>
            <p:nvPr/>
          </p:nvSpPr>
          <p:spPr>
            <a:xfrm>
              <a:off x="1032713" y="610608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848" name="object 2848" descr=""/>
            <p:cNvSpPr/>
            <p:nvPr/>
          </p:nvSpPr>
          <p:spPr>
            <a:xfrm>
              <a:off x="1032713" y="612131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849" name="object 2849" descr=""/>
            <p:cNvSpPr/>
            <p:nvPr/>
          </p:nvSpPr>
          <p:spPr>
            <a:xfrm>
              <a:off x="1032713" y="612131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850" name="object 2850" descr=""/>
            <p:cNvSpPr/>
            <p:nvPr/>
          </p:nvSpPr>
          <p:spPr>
            <a:xfrm>
              <a:off x="1032713" y="613652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10"/>
                  </a:lnTo>
                  <a:lnTo>
                    <a:pt x="7619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851" name="object 2851" descr=""/>
            <p:cNvSpPr/>
            <p:nvPr/>
          </p:nvSpPr>
          <p:spPr>
            <a:xfrm>
              <a:off x="1032713" y="613652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14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14"/>
                  </a:lnTo>
                  <a:lnTo>
                    <a:pt x="0" y="3810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3809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852" name="object 2852" descr=""/>
            <p:cNvSpPr/>
            <p:nvPr/>
          </p:nvSpPr>
          <p:spPr>
            <a:xfrm>
              <a:off x="1032713" y="615175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853" name="object 2853" descr=""/>
            <p:cNvSpPr/>
            <p:nvPr/>
          </p:nvSpPr>
          <p:spPr>
            <a:xfrm>
              <a:off x="1032713" y="615175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854" name="object 2854" descr=""/>
            <p:cNvSpPr/>
            <p:nvPr/>
          </p:nvSpPr>
          <p:spPr>
            <a:xfrm>
              <a:off x="1032713" y="616698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855" name="object 2855" descr=""/>
            <p:cNvSpPr/>
            <p:nvPr/>
          </p:nvSpPr>
          <p:spPr>
            <a:xfrm>
              <a:off x="1032713" y="616698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856" name="object 2856" descr=""/>
            <p:cNvSpPr/>
            <p:nvPr/>
          </p:nvSpPr>
          <p:spPr>
            <a:xfrm>
              <a:off x="1032713" y="618220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857" name="object 2857" descr=""/>
            <p:cNvSpPr/>
            <p:nvPr/>
          </p:nvSpPr>
          <p:spPr>
            <a:xfrm>
              <a:off x="1032713" y="618220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858" name="object 2858" descr=""/>
            <p:cNvSpPr/>
            <p:nvPr/>
          </p:nvSpPr>
          <p:spPr>
            <a:xfrm>
              <a:off x="1032713" y="619742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20"/>
                  </a:lnTo>
                  <a:lnTo>
                    <a:pt x="5918" y="7620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859" name="object 2859" descr=""/>
            <p:cNvSpPr/>
            <p:nvPr/>
          </p:nvSpPr>
          <p:spPr>
            <a:xfrm>
              <a:off x="1032713" y="619742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20"/>
                  </a:lnTo>
                  <a:lnTo>
                    <a:pt x="3809" y="7620"/>
                  </a:lnTo>
                  <a:lnTo>
                    <a:pt x="5918" y="7620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860" name="object 2860" descr=""/>
            <p:cNvSpPr/>
            <p:nvPr/>
          </p:nvSpPr>
          <p:spPr>
            <a:xfrm>
              <a:off x="1032713" y="621264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861" name="object 2861" descr=""/>
            <p:cNvSpPr/>
            <p:nvPr/>
          </p:nvSpPr>
          <p:spPr>
            <a:xfrm>
              <a:off x="1032713" y="621264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862" name="object 2862" descr=""/>
            <p:cNvSpPr/>
            <p:nvPr/>
          </p:nvSpPr>
          <p:spPr>
            <a:xfrm>
              <a:off x="1032713" y="622787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863" name="object 2863" descr=""/>
            <p:cNvSpPr/>
            <p:nvPr/>
          </p:nvSpPr>
          <p:spPr>
            <a:xfrm>
              <a:off x="1032713" y="622787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864" name="object 2864" descr=""/>
            <p:cNvSpPr/>
            <p:nvPr/>
          </p:nvSpPr>
          <p:spPr>
            <a:xfrm>
              <a:off x="1032713" y="624309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20"/>
                  </a:lnTo>
                  <a:lnTo>
                    <a:pt x="5918" y="7620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865" name="object 2865" descr=""/>
            <p:cNvSpPr/>
            <p:nvPr/>
          </p:nvSpPr>
          <p:spPr>
            <a:xfrm>
              <a:off x="1032713" y="624309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20"/>
                  </a:lnTo>
                  <a:lnTo>
                    <a:pt x="3809" y="7620"/>
                  </a:lnTo>
                  <a:lnTo>
                    <a:pt x="5918" y="7620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866" name="object 2866" descr=""/>
            <p:cNvSpPr/>
            <p:nvPr/>
          </p:nvSpPr>
          <p:spPr>
            <a:xfrm>
              <a:off x="1032713" y="625831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867" name="object 2867" descr=""/>
            <p:cNvSpPr/>
            <p:nvPr/>
          </p:nvSpPr>
          <p:spPr>
            <a:xfrm>
              <a:off x="1032713" y="625831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868" name="object 2868" descr=""/>
            <p:cNvSpPr/>
            <p:nvPr/>
          </p:nvSpPr>
          <p:spPr>
            <a:xfrm>
              <a:off x="1032713" y="627354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869" name="object 2869" descr=""/>
            <p:cNvSpPr/>
            <p:nvPr/>
          </p:nvSpPr>
          <p:spPr>
            <a:xfrm>
              <a:off x="1032713" y="627354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870" name="object 2870" descr=""/>
            <p:cNvSpPr/>
            <p:nvPr/>
          </p:nvSpPr>
          <p:spPr>
            <a:xfrm>
              <a:off x="1032713" y="628876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871" name="object 2871" descr=""/>
            <p:cNvSpPr/>
            <p:nvPr/>
          </p:nvSpPr>
          <p:spPr>
            <a:xfrm>
              <a:off x="1032713" y="628876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3809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872" name="object 2872" descr=""/>
            <p:cNvSpPr/>
            <p:nvPr/>
          </p:nvSpPr>
          <p:spPr>
            <a:xfrm>
              <a:off x="1032713" y="630398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873" name="object 2873" descr=""/>
            <p:cNvSpPr/>
            <p:nvPr/>
          </p:nvSpPr>
          <p:spPr>
            <a:xfrm>
              <a:off x="1032713" y="630398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874" name="object 2874" descr=""/>
            <p:cNvSpPr/>
            <p:nvPr/>
          </p:nvSpPr>
          <p:spPr>
            <a:xfrm>
              <a:off x="1032713" y="631921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875" name="object 2875" descr=""/>
            <p:cNvSpPr/>
            <p:nvPr/>
          </p:nvSpPr>
          <p:spPr>
            <a:xfrm>
              <a:off x="1032713" y="631921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876" name="object 2876" descr=""/>
            <p:cNvSpPr/>
            <p:nvPr/>
          </p:nvSpPr>
          <p:spPr>
            <a:xfrm>
              <a:off x="1032713" y="633442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10"/>
                  </a:lnTo>
                  <a:lnTo>
                    <a:pt x="7619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877" name="object 2877" descr=""/>
            <p:cNvSpPr/>
            <p:nvPr/>
          </p:nvSpPr>
          <p:spPr>
            <a:xfrm>
              <a:off x="1032713" y="633442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14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14"/>
                  </a:lnTo>
                  <a:lnTo>
                    <a:pt x="0" y="3810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3809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878" name="object 2878" descr=""/>
            <p:cNvSpPr/>
            <p:nvPr/>
          </p:nvSpPr>
          <p:spPr>
            <a:xfrm>
              <a:off x="1032713" y="634965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879" name="object 2879" descr=""/>
            <p:cNvSpPr/>
            <p:nvPr/>
          </p:nvSpPr>
          <p:spPr>
            <a:xfrm>
              <a:off x="1032713" y="634965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880" name="object 2880" descr=""/>
            <p:cNvSpPr/>
            <p:nvPr/>
          </p:nvSpPr>
          <p:spPr>
            <a:xfrm>
              <a:off x="1032713" y="636488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881" name="object 2881" descr=""/>
            <p:cNvSpPr/>
            <p:nvPr/>
          </p:nvSpPr>
          <p:spPr>
            <a:xfrm>
              <a:off x="1032713" y="636488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882" name="object 2882" descr=""/>
            <p:cNvSpPr/>
            <p:nvPr/>
          </p:nvSpPr>
          <p:spPr>
            <a:xfrm>
              <a:off x="1032713" y="638009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10"/>
                  </a:lnTo>
                  <a:lnTo>
                    <a:pt x="7619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883" name="object 2883" descr=""/>
            <p:cNvSpPr/>
            <p:nvPr/>
          </p:nvSpPr>
          <p:spPr>
            <a:xfrm>
              <a:off x="1032713" y="638009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14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14"/>
                  </a:lnTo>
                  <a:lnTo>
                    <a:pt x="0" y="3810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3809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884" name="object 2884" descr=""/>
            <p:cNvSpPr/>
            <p:nvPr/>
          </p:nvSpPr>
          <p:spPr>
            <a:xfrm>
              <a:off x="1032713" y="639532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885" name="object 2885" descr=""/>
            <p:cNvSpPr/>
            <p:nvPr/>
          </p:nvSpPr>
          <p:spPr>
            <a:xfrm>
              <a:off x="1032713" y="639532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886" name="object 2886" descr=""/>
            <p:cNvSpPr/>
            <p:nvPr/>
          </p:nvSpPr>
          <p:spPr>
            <a:xfrm>
              <a:off x="1032713" y="641055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887" name="object 2887" descr=""/>
            <p:cNvSpPr/>
            <p:nvPr/>
          </p:nvSpPr>
          <p:spPr>
            <a:xfrm>
              <a:off x="1032713" y="641055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888" name="object 2888" descr=""/>
            <p:cNvSpPr/>
            <p:nvPr/>
          </p:nvSpPr>
          <p:spPr>
            <a:xfrm>
              <a:off x="1032713" y="642578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889" name="object 2889" descr=""/>
            <p:cNvSpPr/>
            <p:nvPr/>
          </p:nvSpPr>
          <p:spPr>
            <a:xfrm>
              <a:off x="1032713" y="642578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890" name="object 2890" descr=""/>
            <p:cNvSpPr/>
            <p:nvPr/>
          </p:nvSpPr>
          <p:spPr>
            <a:xfrm>
              <a:off x="1032713" y="644099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19"/>
                  </a:lnTo>
                  <a:lnTo>
                    <a:pt x="5918" y="7619"/>
                  </a:lnTo>
                  <a:lnTo>
                    <a:pt x="7619" y="5905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891" name="object 2891" descr=""/>
            <p:cNvSpPr/>
            <p:nvPr/>
          </p:nvSpPr>
          <p:spPr>
            <a:xfrm>
              <a:off x="1032713" y="644099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14" y="7619"/>
                  </a:lnTo>
                  <a:lnTo>
                    <a:pt x="3809" y="7619"/>
                  </a:lnTo>
                  <a:lnTo>
                    <a:pt x="5918" y="7619"/>
                  </a:lnTo>
                  <a:lnTo>
                    <a:pt x="7619" y="5905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892" name="object 2892" descr=""/>
            <p:cNvSpPr/>
            <p:nvPr/>
          </p:nvSpPr>
          <p:spPr>
            <a:xfrm>
              <a:off x="1032713" y="645622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893" name="object 2893" descr=""/>
            <p:cNvSpPr/>
            <p:nvPr/>
          </p:nvSpPr>
          <p:spPr>
            <a:xfrm>
              <a:off x="1032713" y="645622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894" name="object 2894" descr=""/>
            <p:cNvSpPr/>
            <p:nvPr/>
          </p:nvSpPr>
          <p:spPr>
            <a:xfrm>
              <a:off x="1032713" y="647145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895" name="object 2895" descr=""/>
            <p:cNvSpPr/>
            <p:nvPr/>
          </p:nvSpPr>
          <p:spPr>
            <a:xfrm>
              <a:off x="1032713" y="647145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896" name="object 2896" descr=""/>
            <p:cNvSpPr/>
            <p:nvPr/>
          </p:nvSpPr>
          <p:spPr>
            <a:xfrm>
              <a:off x="1032713" y="648666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19"/>
                  </a:lnTo>
                  <a:lnTo>
                    <a:pt x="5918" y="7619"/>
                  </a:lnTo>
                  <a:lnTo>
                    <a:pt x="7619" y="5905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897" name="object 2897" descr=""/>
            <p:cNvSpPr/>
            <p:nvPr/>
          </p:nvSpPr>
          <p:spPr>
            <a:xfrm>
              <a:off x="1032713" y="648666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14" y="7619"/>
                  </a:lnTo>
                  <a:lnTo>
                    <a:pt x="3809" y="7619"/>
                  </a:lnTo>
                  <a:lnTo>
                    <a:pt x="5918" y="7619"/>
                  </a:lnTo>
                  <a:lnTo>
                    <a:pt x="7619" y="5905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898" name="object 2898" descr=""/>
            <p:cNvSpPr/>
            <p:nvPr/>
          </p:nvSpPr>
          <p:spPr>
            <a:xfrm>
              <a:off x="1032713" y="650189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899" name="object 2899" descr=""/>
            <p:cNvSpPr/>
            <p:nvPr/>
          </p:nvSpPr>
          <p:spPr>
            <a:xfrm>
              <a:off x="1032713" y="650189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900" name="object 2900" descr=""/>
            <p:cNvSpPr/>
            <p:nvPr/>
          </p:nvSpPr>
          <p:spPr>
            <a:xfrm>
              <a:off x="1032713" y="651711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901" name="object 2901" descr=""/>
            <p:cNvSpPr/>
            <p:nvPr/>
          </p:nvSpPr>
          <p:spPr>
            <a:xfrm>
              <a:off x="1032713" y="651711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902" name="object 2902" descr=""/>
            <p:cNvSpPr/>
            <p:nvPr/>
          </p:nvSpPr>
          <p:spPr>
            <a:xfrm>
              <a:off x="1032713" y="653233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10"/>
                  </a:lnTo>
                  <a:lnTo>
                    <a:pt x="7619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903" name="object 2903" descr=""/>
            <p:cNvSpPr/>
            <p:nvPr/>
          </p:nvSpPr>
          <p:spPr>
            <a:xfrm>
              <a:off x="1032713" y="653233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14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14"/>
                  </a:lnTo>
                  <a:lnTo>
                    <a:pt x="0" y="3810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3809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904" name="object 2904" descr=""/>
            <p:cNvSpPr/>
            <p:nvPr/>
          </p:nvSpPr>
          <p:spPr>
            <a:xfrm>
              <a:off x="1032713" y="654756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905" name="object 2905" descr=""/>
            <p:cNvSpPr/>
            <p:nvPr/>
          </p:nvSpPr>
          <p:spPr>
            <a:xfrm>
              <a:off x="1032713" y="654756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906" name="object 2906" descr=""/>
            <p:cNvSpPr/>
            <p:nvPr/>
          </p:nvSpPr>
          <p:spPr>
            <a:xfrm>
              <a:off x="1032713" y="656278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907" name="object 2907" descr=""/>
            <p:cNvSpPr/>
            <p:nvPr/>
          </p:nvSpPr>
          <p:spPr>
            <a:xfrm>
              <a:off x="1032713" y="656278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908" name="object 2908" descr=""/>
            <p:cNvSpPr/>
            <p:nvPr/>
          </p:nvSpPr>
          <p:spPr>
            <a:xfrm>
              <a:off x="1032713" y="657800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10"/>
                  </a:lnTo>
                  <a:lnTo>
                    <a:pt x="7619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909" name="object 2909" descr=""/>
            <p:cNvSpPr/>
            <p:nvPr/>
          </p:nvSpPr>
          <p:spPr>
            <a:xfrm>
              <a:off x="1032713" y="657800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14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14"/>
                  </a:lnTo>
                  <a:lnTo>
                    <a:pt x="0" y="3810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3809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910" name="object 2910" descr=""/>
            <p:cNvSpPr/>
            <p:nvPr/>
          </p:nvSpPr>
          <p:spPr>
            <a:xfrm>
              <a:off x="1032713" y="659323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911" name="object 2911" descr=""/>
            <p:cNvSpPr/>
            <p:nvPr/>
          </p:nvSpPr>
          <p:spPr>
            <a:xfrm>
              <a:off x="1032713" y="659323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912" name="object 2912" descr=""/>
            <p:cNvSpPr/>
            <p:nvPr/>
          </p:nvSpPr>
          <p:spPr>
            <a:xfrm>
              <a:off x="1032713" y="660845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913" name="object 2913" descr=""/>
            <p:cNvSpPr/>
            <p:nvPr/>
          </p:nvSpPr>
          <p:spPr>
            <a:xfrm>
              <a:off x="1032713" y="660845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914" name="object 2914" descr=""/>
            <p:cNvSpPr/>
            <p:nvPr/>
          </p:nvSpPr>
          <p:spPr>
            <a:xfrm>
              <a:off x="1032713" y="662367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10"/>
                  </a:lnTo>
                  <a:lnTo>
                    <a:pt x="7619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915" name="object 2915" descr=""/>
            <p:cNvSpPr/>
            <p:nvPr/>
          </p:nvSpPr>
          <p:spPr>
            <a:xfrm>
              <a:off x="1032713" y="662367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14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14"/>
                  </a:lnTo>
                  <a:lnTo>
                    <a:pt x="0" y="3810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3809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916" name="object 2916" descr=""/>
            <p:cNvSpPr/>
            <p:nvPr/>
          </p:nvSpPr>
          <p:spPr>
            <a:xfrm>
              <a:off x="1032713" y="663889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19"/>
                  </a:lnTo>
                  <a:lnTo>
                    <a:pt x="5918" y="7619"/>
                  </a:lnTo>
                  <a:lnTo>
                    <a:pt x="7619" y="5905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917" name="object 2917" descr=""/>
            <p:cNvSpPr/>
            <p:nvPr/>
          </p:nvSpPr>
          <p:spPr>
            <a:xfrm>
              <a:off x="1032713" y="663889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14" y="7619"/>
                  </a:lnTo>
                  <a:lnTo>
                    <a:pt x="3809" y="7619"/>
                  </a:lnTo>
                  <a:lnTo>
                    <a:pt x="5918" y="7619"/>
                  </a:lnTo>
                  <a:lnTo>
                    <a:pt x="7619" y="5905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918" name="object 2918" descr=""/>
            <p:cNvSpPr/>
            <p:nvPr/>
          </p:nvSpPr>
          <p:spPr>
            <a:xfrm>
              <a:off x="1032713" y="665412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919" name="object 2919" descr=""/>
            <p:cNvSpPr/>
            <p:nvPr/>
          </p:nvSpPr>
          <p:spPr>
            <a:xfrm>
              <a:off x="1032713" y="665412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920" name="object 2920" descr=""/>
            <p:cNvSpPr/>
            <p:nvPr/>
          </p:nvSpPr>
          <p:spPr>
            <a:xfrm>
              <a:off x="1032713" y="666935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921" name="object 2921" descr=""/>
            <p:cNvSpPr/>
            <p:nvPr/>
          </p:nvSpPr>
          <p:spPr>
            <a:xfrm>
              <a:off x="1032713" y="666935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922" name="object 2922" descr=""/>
            <p:cNvSpPr/>
            <p:nvPr/>
          </p:nvSpPr>
          <p:spPr>
            <a:xfrm>
              <a:off x="1032713" y="668456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19"/>
                  </a:lnTo>
                  <a:lnTo>
                    <a:pt x="5918" y="7619"/>
                  </a:lnTo>
                  <a:lnTo>
                    <a:pt x="7619" y="5905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923" name="object 2923" descr=""/>
            <p:cNvSpPr/>
            <p:nvPr/>
          </p:nvSpPr>
          <p:spPr>
            <a:xfrm>
              <a:off x="1032713" y="668456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14" y="7619"/>
                  </a:lnTo>
                  <a:lnTo>
                    <a:pt x="3809" y="7619"/>
                  </a:lnTo>
                  <a:lnTo>
                    <a:pt x="5918" y="7619"/>
                  </a:lnTo>
                  <a:lnTo>
                    <a:pt x="7619" y="5905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924" name="object 2924" descr=""/>
            <p:cNvSpPr/>
            <p:nvPr/>
          </p:nvSpPr>
          <p:spPr>
            <a:xfrm>
              <a:off x="1032713" y="669979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925" name="object 2925" descr=""/>
            <p:cNvSpPr/>
            <p:nvPr/>
          </p:nvSpPr>
          <p:spPr>
            <a:xfrm>
              <a:off x="1032713" y="669979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926" name="object 2926" descr=""/>
            <p:cNvSpPr/>
            <p:nvPr/>
          </p:nvSpPr>
          <p:spPr>
            <a:xfrm>
              <a:off x="1032713" y="671502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927" name="object 2927" descr=""/>
            <p:cNvSpPr/>
            <p:nvPr/>
          </p:nvSpPr>
          <p:spPr>
            <a:xfrm>
              <a:off x="1032713" y="671502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928" name="object 2928" descr=""/>
            <p:cNvSpPr/>
            <p:nvPr/>
          </p:nvSpPr>
          <p:spPr>
            <a:xfrm>
              <a:off x="1032713" y="673023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18"/>
                  </a:lnTo>
                  <a:lnTo>
                    <a:pt x="1714" y="7619"/>
                  </a:lnTo>
                  <a:lnTo>
                    <a:pt x="5918" y="7619"/>
                  </a:lnTo>
                  <a:lnTo>
                    <a:pt x="7619" y="5918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929" name="object 2929" descr=""/>
            <p:cNvSpPr/>
            <p:nvPr/>
          </p:nvSpPr>
          <p:spPr>
            <a:xfrm>
              <a:off x="1032713" y="673023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18"/>
                  </a:lnTo>
                  <a:lnTo>
                    <a:pt x="1714" y="7619"/>
                  </a:lnTo>
                  <a:lnTo>
                    <a:pt x="3809" y="7619"/>
                  </a:lnTo>
                  <a:lnTo>
                    <a:pt x="5918" y="7619"/>
                  </a:lnTo>
                  <a:lnTo>
                    <a:pt x="7619" y="5918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930" name="object 2930" descr=""/>
            <p:cNvSpPr/>
            <p:nvPr/>
          </p:nvSpPr>
          <p:spPr>
            <a:xfrm>
              <a:off x="1032713" y="674546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931" name="object 2931" descr=""/>
            <p:cNvSpPr/>
            <p:nvPr/>
          </p:nvSpPr>
          <p:spPr>
            <a:xfrm>
              <a:off x="1032713" y="674546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932" name="object 2932" descr=""/>
            <p:cNvSpPr/>
            <p:nvPr/>
          </p:nvSpPr>
          <p:spPr>
            <a:xfrm>
              <a:off x="1032713" y="676069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933" name="object 2933" descr=""/>
            <p:cNvSpPr/>
            <p:nvPr/>
          </p:nvSpPr>
          <p:spPr>
            <a:xfrm>
              <a:off x="1032713" y="676069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934" name="object 2934" descr=""/>
            <p:cNvSpPr/>
            <p:nvPr/>
          </p:nvSpPr>
          <p:spPr>
            <a:xfrm>
              <a:off x="1032713" y="677590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14" y="7619"/>
                  </a:lnTo>
                  <a:lnTo>
                    <a:pt x="5918" y="7619"/>
                  </a:lnTo>
                  <a:lnTo>
                    <a:pt x="7619" y="5918"/>
                  </a:lnTo>
                  <a:lnTo>
                    <a:pt x="7619" y="3809"/>
                  </a:lnTo>
                  <a:lnTo>
                    <a:pt x="7619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935" name="object 2935" descr=""/>
            <p:cNvSpPr/>
            <p:nvPr/>
          </p:nvSpPr>
          <p:spPr>
            <a:xfrm>
              <a:off x="1032713" y="677590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14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14"/>
                  </a:lnTo>
                  <a:lnTo>
                    <a:pt x="0" y="3809"/>
                  </a:lnTo>
                  <a:lnTo>
                    <a:pt x="0" y="5918"/>
                  </a:lnTo>
                  <a:lnTo>
                    <a:pt x="1714" y="7619"/>
                  </a:lnTo>
                  <a:lnTo>
                    <a:pt x="3809" y="7619"/>
                  </a:lnTo>
                  <a:lnTo>
                    <a:pt x="5918" y="7619"/>
                  </a:lnTo>
                  <a:lnTo>
                    <a:pt x="7619" y="5918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936" name="object 2936" descr=""/>
            <p:cNvSpPr/>
            <p:nvPr/>
          </p:nvSpPr>
          <p:spPr>
            <a:xfrm>
              <a:off x="1032713" y="679113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937" name="object 2937" descr=""/>
            <p:cNvSpPr/>
            <p:nvPr/>
          </p:nvSpPr>
          <p:spPr>
            <a:xfrm>
              <a:off x="1032713" y="679113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938" name="object 2938" descr=""/>
            <p:cNvSpPr/>
            <p:nvPr/>
          </p:nvSpPr>
          <p:spPr>
            <a:xfrm>
              <a:off x="1032713" y="680636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939" name="object 2939" descr=""/>
            <p:cNvSpPr/>
            <p:nvPr/>
          </p:nvSpPr>
          <p:spPr>
            <a:xfrm>
              <a:off x="1032713" y="680636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940" name="object 2940" descr=""/>
            <p:cNvSpPr/>
            <p:nvPr/>
          </p:nvSpPr>
          <p:spPr>
            <a:xfrm>
              <a:off x="1032713" y="682157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14" y="7619"/>
                  </a:lnTo>
                  <a:lnTo>
                    <a:pt x="5918" y="7619"/>
                  </a:lnTo>
                  <a:lnTo>
                    <a:pt x="7619" y="5918"/>
                  </a:lnTo>
                  <a:lnTo>
                    <a:pt x="7619" y="3809"/>
                  </a:lnTo>
                  <a:lnTo>
                    <a:pt x="7619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941" name="object 2941" descr=""/>
            <p:cNvSpPr/>
            <p:nvPr/>
          </p:nvSpPr>
          <p:spPr>
            <a:xfrm>
              <a:off x="1032713" y="682157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14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14"/>
                  </a:lnTo>
                  <a:lnTo>
                    <a:pt x="0" y="3809"/>
                  </a:lnTo>
                  <a:lnTo>
                    <a:pt x="0" y="5918"/>
                  </a:lnTo>
                  <a:lnTo>
                    <a:pt x="1714" y="7619"/>
                  </a:lnTo>
                  <a:lnTo>
                    <a:pt x="3809" y="7619"/>
                  </a:lnTo>
                  <a:lnTo>
                    <a:pt x="5918" y="7619"/>
                  </a:lnTo>
                  <a:lnTo>
                    <a:pt x="7619" y="5918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942" name="object 2942" descr=""/>
            <p:cNvSpPr/>
            <p:nvPr/>
          </p:nvSpPr>
          <p:spPr>
            <a:xfrm>
              <a:off x="1032713" y="683680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943" name="object 2943" descr=""/>
            <p:cNvSpPr/>
            <p:nvPr/>
          </p:nvSpPr>
          <p:spPr>
            <a:xfrm>
              <a:off x="1032713" y="683680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944" name="object 2944" descr=""/>
            <p:cNvSpPr/>
            <p:nvPr/>
          </p:nvSpPr>
          <p:spPr>
            <a:xfrm>
              <a:off x="1032713" y="685203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945" name="object 2945" descr=""/>
            <p:cNvSpPr/>
            <p:nvPr/>
          </p:nvSpPr>
          <p:spPr>
            <a:xfrm>
              <a:off x="1032713" y="685203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946" name="object 2946" descr=""/>
            <p:cNvSpPr/>
            <p:nvPr/>
          </p:nvSpPr>
          <p:spPr>
            <a:xfrm>
              <a:off x="1032713" y="686725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947" name="object 2947" descr=""/>
            <p:cNvSpPr/>
            <p:nvPr/>
          </p:nvSpPr>
          <p:spPr>
            <a:xfrm>
              <a:off x="1032713" y="686725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948" name="object 2948" descr=""/>
            <p:cNvSpPr/>
            <p:nvPr/>
          </p:nvSpPr>
          <p:spPr>
            <a:xfrm>
              <a:off x="1032713" y="688247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19"/>
                  </a:lnTo>
                  <a:lnTo>
                    <a:pt x="5918" y="7619"/>
                  </a:lnTo>
                  <a:lnTo>
                    <a:pt x="7619" y="5905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949" name="object 2949" descr=""/>
            <p:cNvSpPr/>
            <p:nvPr/>
          </p:nvSpPr>
          <p:spPr>
            <a:xfrm>
              <a:off x="1032713" y="688247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14" y="7619"/>
                  </a:lnTo>
                  <a:lnTo>
                    <a:pt x="3809" y="7619"/>
                  </a:lnTo>
                  <a:lnTo>
                    <a:pt x="5918" y="7619"/>
                  </a:lnTo>
                  <a:lnTo>
                    <a:pt x="7619" y="5905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950" name="object 2950" descr=""/>
            <p:cNvSpPr/>
            <p:nvPr/>
          </p:nvSpPr>
          <p:spPr>
            <a:xfrm>
              <a:off x="1032713" y="689770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951" name="object 2951" descr=""/>
            <p:cNvSpPr/>
            <p:nvPr/>
          </p:nvSpPr>
          <p:spPr>
            <a:xfrm>
              <a:off x="1032713" y="689770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952" name="object 2952" descr=""/>
            <p:cNvSpPr/>
            <p:nvPr/>
          </p:nvSpPr>
          <p:spPr>
            <a:xfrm>
              <a:off x="1032713" y="691292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953" name="object 2953" descr=""/>
            <p:cNvSpPr/>
            <p:nvPr/>
          </p:nvSpPr>
          <p:spPr>
            <a:xfrm>
              <a:off x="1032713" y="691292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954" name="object 2954" descr=""/>
            <p:cNvSpPr/>
            <p:nvPr/>
          </p:nvSpPr>
          <p:spPr>
            <a:xfrm>
              <a:off x="1032713" y="692814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19"/>
                  </a:lnTo>
                  <a:lnTo>
                    <a:pt x="5918" y="7619"/>
                  </a:lnTo>
                  <a:lnTo>
                    <a:pt x="7619" y="5905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955" name="object 2955" descr=""/>
            <p:cNvSpPr/>
            <p:nvPr/>
          </p:nvSpPr>
          <p:spPr>
            <a:xfrm>
              <a:off x="1032713" y="692814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14" y="7619"/>
                  </a:lnTo>
                  <a:lnTo>
                    <a:pt x="3809" y="7619"/>
                  </a:lnTo>
                  <a:lnTo>
                    <a:pt x="5918" y="7619"/>
                  </a:lnTo>
                  <a:lnTo>
                    <a:pt x="7619" y="5905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956" name="object 2956" descr=""/>
            <p:cNvSpPr/>
            <p:nvPr/>
          </p:nvSpPr>
          <p:spPr>
            <a:xfrm>
              <a:off x="1032713" y="694336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957" name="object 2957" descr=""/>
            <p:cNvSpPr/>
            <p:nvPr/>
          </p:nvSpPr>
          <p:spPr>
            <a:xfrm>
              <a:off x="1032713" y="694336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958" name="object 2958" descr=""/>
            <p:cNvSpPr/>
            <p:nvPr/>
          </p:nvSpPr>
          <p:spPr>
            <a:xfrm>
              <a:off x="1032713" y="695859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959" name="object 2959" descr=""/>
            <p:cNvSpPr/>
            <p:nvPr/>
          </p:nvSpPr>
          <p:spPr>
            <a:xfrm>
              <a:off x="1032713" y="695859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960" name="object 2960" descr=""/>
            <p:cNvSpPr/>
            <p:nvPr/>
          </p:nvSpPr>
          <p:spPr>
            <a:xfrm>
              <a:off x="1032713" y="697381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18"/>
                  </a:lnTo>
                  <a:lnTo>
                    <a:pt x="1714" y="7619"/>
                  </a:lnTo>
                  <a:lnTo>
                    <a:pt x="5918" y="7619"/>
                  </a:lnTo>
                  <a:lnTo>
                    <a:pt x="7619" y="5918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961" name="object 2961" descr=""/>
            <p:cNvSpPr/>
            <p:nvPr/>
          </p:nvSpPr>
          <p:spPr>
            <a:xfrm>
              <a:off x="1032713" y="697381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18"/>
                  </a:lnTo>
                  <a:lnTo>
                    <a:pt x="1714" y="7619"/>
                  </a:lnTo>
                  <a:lnTo>
                    <a:pt x="3809" y="7619"/>
                  </a:lnTo>
                  <a:lnTo>
                    <a:pt x="5918" y="7619"/>
                  </a:lnTo>
                  <a:lnTo>
                    <a:pt x="7619" y="5918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962" name="object 2962" descr=""/>
            <p:cNvSpPr/>
            <p:nvPr/>
          </p:nvSpPr>
          <p:spPr>
            <a:xfrm>
              <a:off x="1032713" y="698903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963" name="object 2963" descr=""/>
            <p:cNvSpPr/>
            <p:nvPr/>
          </p:nvSpPr>
          <p:spPr>
            <a:xfrm>
              <a:off x="1032713" y="698903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964" name="object 2964" descr=""/>
            <p:cNvSpPr/>
            <p:nvPr/>
          </p:nvSpPr>
          <p:spPr>
            <a:xfrm>
              <a:off x="1032713" y="700426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965" name="object 2965" descr=""/>
            <p:cNvSpPr/>
            <p:nvPr/>
          </p:nvSpPr>
          <p:spPr>
            <a:xfrm>
              <a:off x="1032713" y="700426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966" name="object 2966" descr=""/>
            <p:cNvSpPr/>
            <p:nvPr/>
          </p:nvSpPr>
          <p:spPr>
            <a:xfrm>
              <a:off x="1032713" y="701948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10"/>
                  </a:lnTo>
                  <a:lnTo>
                    <a:pt x="7619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967" name="object 2967" descr=""/>
            <p:cNvSpPr/>
            <p:nvPr/>
          </p:nvSpPr>
          <p:spPr>
            <a:xfrm>
              <a:off x="1032713" y="701948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14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14"/>
                  </a:lnTo>
                  <a:lnTo>
                    <a:pt x="0" y="3810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3809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968" name="object 2968" descr=""/>
            <p:cNvSpPr/>
            <p:nvPr/>
          </p:nvSpPr>
          <p:spPr>
            <a:xfrm>
              <a:off x="1032713" y="703470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969" name="object 2969" descr=""/>
            <p:cNvSpPr/>
            <p:nvPr/>
          </p:nvSpPr>
          <p:spPr>
            <a:xfrm>
              <a:off x="1032713" y="703470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970" name="object 2970" descr=""/>
            <p:cNvSpPr/>
            <p:nvPr/>
          </p:nvSpPr>
          <p:spPr>
            <a:xfrm>
              <a:off x="1032713" y="704993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971" name="object 2971" descr=""/>
            <p:cNvSpPr/>
            <p:nvPr/>
          </p:nvSpPr>
          <p:spPr>
            <a:xfrm>
              <a:off x="1032713" y="704993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972" name="object 2972" descr=""/>
            <p:cNvSpPr/>
            <p:nvPr/>
          </p:nvSpPr>
          <p:spPr>
            <a:xfrm>
              <a:off x="1032713" y="706514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10"/>
                  </a:lnTo>
                  <a:lnTo>
                    <a:pt x="7619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973" name="object 2973" descr=""/>
            <p:cNvSpPr/>
            <p:nvPr/>
          </p:nvSpPr>
          <p:spPr>
            <a:xfrm>
              <a:off x="1032713" y="706514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14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14"/>
                  </a:lnTo>
                  <a:lnTo>
                    <a:pt x="0" y="3810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3809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974" name="object 2974" descr=""/>
            <p:cNvSpPr/>
            <p:nvPr/>
          </p:nvSpPr>
          <p:spPr>
            <a:xfrm>
              <a:off x="1032713" y="708037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975" name="object 2975" descr=""/>
            <p:cNvSpPr/>
            <p:nvPr/>
          </p:nvSpPr>
          <p:spPr>
            <a:xfrm>
              <a:off x="1032713" y="708037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976" name="object 2976" descr=""/>
            <p:cNvSpPr/>
            <p:nvPr/>
          </p:nvSpPr>
          <p:spPr>
            <a:xfrm>
              <a:off x="1032713" y="709560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977" name="object 2977" descr=""/>
            <p:cNvSpPr/>
            <p:nvPr/>
          </p:nvSpPr>
          <p:spPr>
            <a:xfrm>
              <a:off x="1032713" y="709560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978" name="object 2978" descr=""/>
            <p:cNvSpPr/>
            <p:nvPr/>
          </p:nvSpPr>
          <p:spPr>
            <a:xfrm>
              <a:off x="1032713" y="711083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979" name="object 2979" descr=""/>
            <p:cNvSpPr/>
            <p:nvPr/>
          </p:nvSpPr>
          <p:spPr>
            <a:xfrm>
              <a:off x="1032713" y="711083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980" name="object 2980" descr=""/>
            <p:cNvSpPr/>
            <p:nvPr/>
          </p:nvSpPr>
          <p:spPr>
            <a:xfrm>
              <a:off x="1032713" y="712604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20"/>
                  </a:lnTo>
                  <a:lnTo>
                    <a:pt x="5918" y="7620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981" name="object 2981" descr=""/>
            <p:cNvSpPr/>
            <p:nvPr/>
          </p:nvSpPr>
          <p:spPr>
            <a:xfrm>
              <a:off x="1032713" y="712604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20"/>
                  </a:lnTo>
                  <a:lnTo>
                    <a:pt x="3809" y="7620"/>
                  </a:lnTo>
                  <a:lnTo>
                    <a:pt x="5918" y="7620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982" name="object 2982" descr=""/>
            <p:cNvSpPr/>
            <p:nvPr/>
          </p:nvSpPr>
          <p:spPr>
            <a:xfrm>
              <a:off x="1032713" y="714127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983" name="object 2983" descr=""/>
            <p:cNvSpPr/>
            <p:nvPr/>
          </p:nvSpPr>
          <p:spPr>
            <a:xfrm>
              <a:off x="1032713" y="714127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984" name="object 2984" descr=""/>
            <p:cNvSpPr/>
            <p:nvPr/>
          </p:nvSpPr>
          <p:spPr>
            <a:xfrm>
              <a:off x="1032713" y="715650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985" name="object 2985" descr=""/>
            <p:cNvSpPr/>
            <p:nvPr/>
          </p:nvSpPr>
          <p:spPr>
            <a:xfrm>
              <a:off x="1032713" y="715650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986" name="object 2986" descr=""/>
            <p:cNvSpPr/>
            <p:nvPr/>
          </p:nvSpPr>
          <p:spPr>
            <a:xfrm>
              <a:off x="1032713" y="717171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20"/>
                  </a:lnTo>
                  <a:lnTo>
                    <a:pt x="5918" y="7620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987" name="object 2987" descr=""/>
            <p:cNvSpPr/>
            <p:nvPr/>
          </p:nvSpPr>
          <p:spPr>
            <a:xfrm>
              <a:off x="1032713" y="717171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20"/>
                  </a:lnTo>
                  <a:lnTo>
                    <a:pt x="3809" y="7620"/>
                  </a:lnTo>
                  <a:lnTo>
                    <a:pt x="5918" y="7620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988" name="object 2988" descr=""/>
            <p:cNvSpPr/>
            <p:nvPr/>
          </p:nvSpPr>
          <p:spPr>
            <a:xfrm>
              <a:off x="1032713" y="718694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989" name="object 2989" descr=""/>
            <p:cNvSpPr/>
            <p:nvPr/>
          </p:nvSpPr>
          <p:spPr>
            <a:xfrm>
              <a:off x="1032713" y="718694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990" name="object 2990" descr=""/>
            <p:cNvSpPr/>
            <p:nvPr/>
          </p:nvSpPr>
          <p:spPr>
            <a:xfrm>
              <a:off x="1032713" y="720216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991" name="object 2991" descr=""/>
            <p:cNvSpPr/>
            <p:nvPr/>
          </p:nvSpPr>
          <p:spPr>
            <a:xfrm>
              <a:off x="1032713" y="720216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992" name="object 2992" descr=""/>
            <p:cNvSpPr/>
            <p:nvPr/>
          </p:nvSpPr>
          <p:spPr>
            <a:xfrm>
              <a:off x="1032713" y="721738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993" name="object 2993" descr=""/>
            <p:cNvSpPr/>
            <p:nvPr/>
          </p:nvSpPr>
          <p:spPr>
            <a:xfrm>
              <a:off x="1032713" y="721738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3809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994" name="object 2994" descr=""/>
            <p:cNvSpPr/>
            <p:nvPr/>
          </p:nvSpPr>
          <p:spPr>
            <a:xfrm>
              <a:off x="1032713" y="723261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995" name="object 2995" descr=""/>
            <p:cNvSpPr/>
            <p:nvPr/>
          </p:nvSpPr>
          <p:spPr>
            <a:xfrm>
              <a:off x="1032713" y="723261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996" name="object 2996" descr=""/>
            <p:cNvSpPr/>
            <p:nvPr/>
          </p:nvSpPr>
          <p:spPr>
            <a:xfrm>
              <a:off x="1032713" y="724783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997" name="object 2997" descr=""/>
            <p:cNvSpPr/>
            <p:nvPr/>
          </p:nvSpPr>
          <p:spPr>
            <a:xfrm>
              <a:off x="1032713" y="724783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998" name="object 2998" descr=""/>
            <p:cNvSpPr/>
            <p:nvPr/>
          </p:nvSpPr>
          <p:spPr>
            <a:xfrm>
              <a:off x="1032713" y="726305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10"/>
                  </a:lnTo>
                  <a:lnTo>
                    <a:pt x="7619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999" name="object 2999" descr=""/>
            <p:cNvSpPr/>
            <p:nvPr/>
          </p:nvSpPr>
          <p:spPr>
            <a:xfrm>
              <a:off x="1032713" y="726305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14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14"/>
                  </a:lnTo>
                  <a:lnTo>
                    <a:pt x="0" y="3810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3809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000" name="object 3000" descr=""/>
            <p:cNvSpPr/>
            <p:nvPr/>
          </p:nvSpPr>
          <p:spPr>
            <a:xfrm>
              <a:off x="1032713" y="727828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001" name="object 3001" descr=""/>
            <p:cNvSpPr/>
            <p:nvPr/>
          </p:nvSpPr>
          <p:spPr>
            <a:xfrm>
              <a:off x="1032713" y="727828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002" name="object 3002" descr=""/>
            <p:cNvSpPr/>
            <p:nvPr/>
          </p:nvSpPr>
          <p:spPr>
            <a:xfrm>
              <a:off x="1032713" y="729350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003" name="object 3003" descr=""/>
            <p:cNvSpPr/>
            <p:nvPr/>
          </p:nvSpPr>
          <p:spPr>
            <a:xfrm>
              <a:off x="1032713" y="729350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004" name="object 3004" descr=""/>
            <p:cNvSpPr/>
            <p:nvPr/>
          </p:nvSpPr>
          <p:spPr>
            <a:xfrm>
              <a:off x="1032713" y="730872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14" y="7619"/>
                  </a:lnTo>
                  <a:lnTo>
                    <a:pt x="5918" y="7619"/>
                  </a:lnTo>
                  <a:lnTo>
                    <a:pt x="7619" y="5918"/>
                  </a:lnTo>
                  <a:lnTo>
                    <a:pt x="7619" y="3810"/>
                  </a:lnTo>
                  <a:lnTo>
                    <a:pt x="7619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005" name="object 3005" descr=""/>
            <p:cNvSpPr/>
            <p:nvPr/>
          </p:nvSpPr>
          <p:spPr>
            <a:xfrm>
              <a:off x="1032713" y="730872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14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14"/>
                  </a:lnTo>
                  <a:lnTo>
                    <a:pt x="0" y="3810"/>
                  </a:lnTo>
                  <a:lnTo>
                    <a:pt x="0" y="5918"/>
                  </a:lnTo>
                  <a:lnTo>
                    <a:pt x="1714" y="7619"/>
                  </a:lnTo>
                  <a:lnTo>
                    <a:pt x="3809" y="7619"/>
                  </a:lnTo>
                  <a:lnTo>
                    <a:pt x="5918" y="7619"/>
                  </a:lnTo>
                  <a:lnTo>
                    <a:pt x="7619" y="5918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006" name="object 3006" descr=""/>
            <p:cNvSpPr/>
            <p:nvPr/>
          </p:nvSpPr>
          <p:spPr>
            <a:xfrm>
              <a:off x="1032713" y="732395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19"/>
                  </a:lnTo>
                  <a:lnTo>
                    <a:pt x="5918" y="7619"/>
                  </a:lnTo>
                  <a:lnTo>
                    <a:pt x="7619" y="5905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007" name="object 3007" descr=""/>
            <p:cNvSpPr/>
            <p:nvPr/>
          </p:nvSpPr>
          <p:spPr>
            <a:xfrm>
              <a:off x="1032713" y="732395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14" y="7619"/>
                  </a:lnTo>
                  <a:lnTo>
                    <a:pt x="3809" y="7619"/>
                  </a:lnTo>
                  <a:lnTo>
                    <a:pt x="5918" y="7619"/>
                  </a:lnTo>
                  <a:lnTo>
                    <a:pt x="7619" y="5905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008" name="object 3008" descr=""/>
            <p:cNvSpPr/>
            <p:nvPr/>
          </p:nvSpPr>
          <p:spPr>
            <a:xfrm>
              <a:off x="1032713" y="733917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009" name="object 3009" descr=""/>
            <p:cNvSpPr/>
            <p:nvPr/>
          </p:nvSpPr>
          <p:spPr>
            <a:xfrm>
              <a:off x="1032713" y="733917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010" name="object 3010" descr=""/>
            <p:cNvSpPr/>
            <p:nvPr/>
          </p:nvSpPr>
          <p:spPr>
            <a:xfrm>
              <a:off x="1032713" y="735440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011" name="object 3011" descr=""/>
            <p:cNvSpPr/>
            <p:nvPr/>
          </p:nvSpPr>
          <p:spPr>
            <a:xfrm>
              <a:off x="1032713" y="735440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012" name="object 3012" descr=""/>
            <p:cNvSpPr/>
            <p:nvPr/>
          </p:nvSpPr>
          <p:spPr>
            <a:xfrm>
              <a:off x="1032713" y="736961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19"/>
                  </a:lnTo>
                  <a:lnTo>
                    <a:pt x="5918" y="7619"/>
                  </a:lnTo>
                  <a:lnTo>
                    <a:pt x="7619" y="5905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013" name="object 3013" descr=""/>
            <p:cNvSpPr/>
            <p:nvPr/>
          </p:nvSpPr>
          <p:spPr>
            <a:xfrm>
              <a:off x="1032713" y="736961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14" y="7619"/>
                  </a:lnTo>
                  <a:lnTo>
                    <a:pt x="3809" y="7619"/>
                  </a:lnTo>
                  <a:lnTo>
                    <a:pt x="5918" y="7619"/>
                  </a:lnTo>
                  <a:lnTo>
                    <a:pt x="7619" y="5905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014" name="object 3014" descr=""/>
            <p:cNvSpPr/>
            <p:nvPr/>
          </p:nvSpPr>
          <p:spPr>
            <a:xfrm>
              <a:off x="1032713" y="738484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015" name="object 3015" descr=""/>
            <p:cNvSpPr/>
            <p:nvPr/>
          </p:nvSpPr>
          <p:spPr>
            <a:xfrm>
              <a:off x="1032713" y="738484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016" name="object 3016" descr=""/>
            <p:cNvSpPr/>
            <p:nvPr/>
          </p:nvSpPr>
          <p:spPr>
            <a:xfrm>
              <a:off x="1032713" y="740007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017" name="object 3017" descr=""/>
            <p:cNvSpPr/>
            <p:nvPr/>
          </p:nvSpPr>
          <p:spPr>
            <a:xfrm>
              <a:off x="1032713" y="740007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018" name="object 3018" descr=""/>
            <p:cNvSpPr/>
            <p:nvPr/>
          </p:nvSpPr>
          <p:spPr>
            <a:xfrm>
              <a:off x="1032713" y="741528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20"/>
                  </a:lnTo>
                  <a:lnTo>
                    <a:pt x="5918" y="7620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019" name="object 3019" descr=""/>
            <p:cNvSpPr/>
            <p:nvPr/>
          </p:nvSpPr>
          <p:spPr>
            <a:xfrm>
              <a:off x="1032713" y="741528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20"/>
                  </a:lnTo>
                  <a:lnTo>
                    <a:pt x="3809" y="7620"/>
                  </a:lnTo>
                  <a:lnTo>
                    <a:pt x="5918" y="7620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020" name="object 3020" descr=""/>
            <p:cNvSpPr/>
            <p:nvPr/>
          </p:nvSpPr>
          <p:spPr>
            <a:xfrm>
              <a:off x="1032713" y="743051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021" name="object 3021" descr=""/>
            <p:cNvSpPr/>
            <p:nvPr/>
          </p:nvSpPr>
          <p:spPr>
            <a:xfrm>
              <a:off x="1032713" y="743051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022" name="object 3022" descr=""/>
            <p:cNvSpPr/>
            <p:nvPr/>
          </p:nvSpPr>
          <p:spPr>
            <a:xfrm>
              <a:off x="1032713" y="744574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023" name="object 3023" descr=""/>
            <p:cNvSpPr/>
            <p:nvPr/>
          </p:nvSpPr>
          <p:spPr>
            <a:xfrm>
              <a:off x="1032713" y="744574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024" name="object 3024" descr=""/>
            <p:cNvSpPr/>
            <p:nvPr/>
          </p:nvSpPr>
          <p:spPr>
            <a:xfrm>
              <a:off x="1032713" y="746095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10"/>
                  </a:lnTo>
                  <a:lnTo>
                    <a:pt x="7619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025" name="object 3025" descr=""/>
            <p:cNvSpPr/>
            <p:nvPr/>
          </p:nvSpPr>
          <p:spPr>
            <a:xfrm>
              <a:off x="1032713" y="746095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14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14"/>
                  </a:lnTo>
                  <a:lnTo>
                    <a:pt x="0" y="3810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3809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026" name="object 3026" descr=""/>
            <p:cNvSpPr/>
            <p:nvPr/>
          </p:nvSpPr>
          <p:spPr>
            <a:xfrm>
              <a:off x="1032713" y="747618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027" name="object 3027" descr=""/>
            <p:cNvSpPr/>
            <p:nvPr/>
          </p:nvSpPr>
          <p:spPr>
            <a:xfrm>
              <a:off x="1032713" y="747618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028" name="object 3028" descr=""/>
            <p:cNvSpPr/>
            <p:nvPr/>
          </p:nvSpPr>
          <p:spPr>
            <a:xfrm>
              <a:off x="1032713" y="749141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029" name="object 3029" descr=""/>
            <p:cNvSpPr/>
            <p:nvPr/>
          </p:nvSpPr>
          <p:spPr>
            <a:xfrm>
              <a:off x="1032713" y="749141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030" name="object 3030" descr=""/>
            <p:cNvSpPr/>
            <p:nvPr/>
          </p:nvSpPr>
          <p:spPr>
            <a:xfrm>
              <a:off x="1032713" y="750662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10"/>
                  </a:lnTo>
                  <a:lnTo>
                    <a:pt x="7619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031" name="object 3031" descr=""/>
            <p:cNvSpPr/>
            <p:nvPr/>
          </p:nvSpPr>
          <p:spPr>
            <a:xfrm>
              <a:off x="1032713" y="750662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14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14"/>
                  </a:lnTo>
                  <a:lnTo>
                    <a:pt x="0" y="3810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3809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032" name="object 3032" descr=""/>
            <p:cNvSpPr/>
            <p:nvPr/>
          </p:nvSpPr>
          <p:spPr>
            <a:xfrm>
              <a:off x="1032713" y="752185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033" name="object 3033" descr=""/>
            <p:cNvSpPr/>
            <p:nvPr/>
          </p:nvSpPr>
          <p:spPr>
            <a:xfrm>
              <a:off x="1032713" y="752185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034" name="object 3034" descr=""/>
            <p:cNvSpPr/>
            <p:nvPr/>
          </p:nvSpPr>
          <p:spPr>
            <a:xfrm>
              <a:off x="1032713" y="753708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035" name="object 3035" descr=""/>
            <p:cNvSpPr/>
            <p:nvPr/>
          </p:nvSpPr>
          <p:spPr>
            <a:xfrm>
              <a:off x="1032713" y="753708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036" name="object 3036" descr=""/>
            <p:cNvSpPr/>
            <p:nvPr/>
          </p:nvSpPr>
          <p:spPr>
            <a:xfrm>
              <a:off x="1032713" y="755229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10"/>
                  </a:lnTo>
                  <a:lnTo>
                    <a:pt x="7619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037" name="object 3037" descr=""/>
            <p:cNvSpPr/>
            <p:nvPr/>
          </p:nvSpPr>
          <p:spPr>
            <a:xfrm>
              <a:off x="1032713" y="755229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14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14"/>
                  </a:lnTo>
                  <a:lnTo>
                    <a:pt x="0" y="3810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3809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038" name="object 3038" descr=""/>
            <p:cNvSpPr/>
            <p:nvPr/>
          </p:nvSpPr>
          <p:spPr>
            <a:xfrm>
              <a:off x="1032713" y="756752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20"/>
                  </a:lnTo>
                  <a:lnTo>
                    <a:pt x="5918" y="7620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039" name="object 3039" descr=""/>
            <p:cNvSpPr/>
            <p:nvPr/>
          </p:nvSpPr>
          <p:spPr>
            <a:xfrm>
              <a:off x="1032713" y="756752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20"/>
                  </a:lnTo>
                  <a:lnTo>
                    <a:pt x="3809" y="7620"/>
                  </a:lnTo>
                  <a:lnTo>
                    <a:pt x="5918" y="7620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040" name="object 3040" descr=""/>
            <p:cNvSpPr/>
            <p:nvPr/>
          </p:nvSpPr>
          <p:spPr>
            <a:xfrm>
              <a:off x="1032713" y="758275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041" name="object 3041" descr=""/>
            <p:cNvSpPr/>
            <p:nvPr/>
          </p:nvSpPr>
          <p:spPr>
            <a:xfrm>
              <a:off x="1032713" y="758275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042" name="object 3042" descr=""/>
            <p:cNvSpPr/>
            <p:nvPr/>
          </p:nvSpPr>
          <p:spPr>
            <a:xfrm>
              <a:off x="1032713" y="759797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043" name="object 3043" descr=""/>
            <p:cNvSpPr/>
            <p:nvPr/>
          </p:nvSpPr>
          <p:spPr>
            <a:xfrm>
              <a:off x="1032713" y="759797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044" name="object 3044" descr=""/>
            <p:cNvSpPr/>
            <p:nvPr/>
          </p:nvSpPr>
          <p:spPr>
            <a:xfrm>
              <a:off x="1032713" y="761319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20"/>
                  </a:lnTo>
                  <a:lnTo>
                    <a:pt x="5918" y="7620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045" name="object 3045" descr=""/>
            <p:cNvSpPr/>
            <p:nvPr/>
          </p:nvSpPr>
          <p:spPr>
            <a:xfrm>
              <a:off x="1032713" y="761319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20"/>
                  </a:lnTo>
                  <a:lnTo>
                    <a:pt x="3809" y="7620"/>
                  </a:lnTo>
                  <a:lnTo>
                    <a:pt x="5918" y="7620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046" name="object 3046" descr=""/>
            <p:cNvSpPr/>
            <p:nvPr/>
          </p:nvSpPr>
          <p:spPr>
            <a:xfrm>
              <a:off x="1032713" y="762842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047" name="object 3047" descr=""/>
            <p:cNvSpPr/>
            <p:nvPr/>
          </p:nvSpPr>
          <p:spPr>
            <a:xfrm>
              <a:off x="1032713" y="762842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048" name="object 3048" descr=""/>
            <p:cNvSpPr/>
            <p:nvPr/>
          </p:nvSpPr>
          <p:spPr>
            <a:xfrm>
              <a:off x="1032713" y="764364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049" name="object 3049" descr=""/>
            <p:cNvSpPr/>
            <p:nvPr/>
          </p:nvSpPr>
          <p:spPr>
            <a:xfrm>
              <a:off x="1032713" y="764364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050" name="object 3050" descr=""/>
            <p:cNvSpPr/>
            <p:nvPr/>
          </p:nvSpPr>
          <p:spPr>
            <a:xfrm>
              <a:off x="1032713" y="765886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051" name="object 3051" descr=""/>
            <p:cNvSpPr/>
            <p:nvPr/>
          </p:nvSpPr>
          <p:spPr>
            <a:xfrm>
              <a:off x="1032713" y="765886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3809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052" name="object 3052" descr=""/>
            <p:cNvSpPr/>
            <p:nvPr/>
          </p:nvSpPr>
          <p:spPr>
            <a:xfrm>
              <a:off x="1032713" y="767408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053" name="object 3053" descr=""/>
            <p:cNvSpPr/>
            <p:nvPr/>
          </p:nvSpPr>
          <p:spPr>
            <a:xfrm>
              <a:off x="1032713" y="767408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054" name="object 3054" descr=""/>
            <p:cNvSpPr/>
            <p:nvPr/>
          </p:nvSpPr>
          <p:spPr>
            <a:xfrm>
              <a:off x="1032713" y="768931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055" name="object 3055" descr=""/>
            <p:cNvSpPr/>
            <p:nvPr/>
          </p:nvSpPr>
          <p:spPr>
            <a:xfrm>
              <a:off x="1032713" y="768931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056" name="object 3056" descr=""/>
            <p:cNvSpPr/>
            <p:nvPr/>
          </p:nvSpPr>
          <p:spPr>
            <a:xfrm>
              <a:off x="1032713" y="770453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10"/>
                  </a:lnTo>
                  <a:lnTo>
                    <a:pt x="7619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057" name="object 3057" descr=""/>
            <p:cNvSpPr/>
            <p:nvPr/>
          </p:nvSpPr>
          <p:spPr>
            <a:xfrm>
              <a:off x="1032713" y="770453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14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14"/>
                  </a:lnTo>
                  <a:lnTo>
                    <a:pt x="0" y="3810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3809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058" name="object 3058" descr=""/>
            <p:cNvSpPr/>
            <p:nvPr/>
          </p:nvSpPr>
          <p:spPr>
            <a:xfrm>
              <a:off x="1032713" y="771975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059" name="object 3059" descr=""/>
            <p:cNvSpPr/>
            <p:nvPr/>
          </p:nvSpPr>
          <p:spPr>
            <a:xfrm>
              <a:off x="1032713" y="771975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060" name="object 3060" descr=""/>
            <p:cNvSpPr/>
            <p:nvPr/>
          </p:nvSpPr>
          <p:spPr>
            <a:xfrm>
              <a:off x="1032713" y="773498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061" name="object 3061" descr=""/>
            <p:cNvSpPr/>
            <p:nvPr/>
          </p:nvSpPr>
          <p:spPr>
            <a:xfrm>
              <a:off x="1032713" y="773498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062" name="object 3062" descr=""/>
            <p:cNvSpPr/>
            <p:nvPr/>
          </p:nvSpPr>
          <p:spPr>
            <a:xfrm>
              <a:off x="1032713" y="775020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10"/>
                  </a:lnTo>
                  <a:lnTo>
                    <a:pt x="7619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063" name="object 3063" descr=""/>
            <p:cNvSpPr/>
            <p:nvPr/>
          </p:nvSpPr>
          <p:spPr>
            <a:xfrm>
              <a:off x="1032713" y="775020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14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14"/>
                  </a:lnTo>
                  <a:lnTo>
                    <a:pt x="0" y="3810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3809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064" name="object 3064" descr=""/>
            <p:cNvSpPr/>
            <p:nvPr/>
          </p:nvSpPr>
          <p:spPr>
            <a:xfrm>
              <a:off x="1032713" y="776542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065" name="object 3065" descr=""/>
            <p:cNvSpPr/>
            <p:nvPr/>
          </p:nvSpPr>
          <p:spPr>
            <a:xfrm>
              <a:off x="1032713" y="776542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066" name="object 3066" descr=""/>
            <p:cNvSpPr/>
            <p:nvPr/>
          </p:nvSpPr>
          <p:spPr>
            <a:xfrm>
              <a:off x="1032713" y="778065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067" name="object 3067" descr=""/>
            <p:cNvSpPr/>
            <p:nvPr/>
          </p:nvSpPr>
          <p:spPr>
            <a:xfrm>
              <a:off x="1032713" y="778065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068" name="object 3068" descr=""/>
            <p:cNvSpPr/>
            <p:nvPr/>
          </p:nvSpPr>
          <p:spPr>
            <a:xfrm>
              <a:off x="1032713" y="779588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069" name="object 3069" descr=""/>
            <p:cNvSpPr/>
            <p:nvPr/>
          </p:nvSpPr>
          <p:spPr>
            <a:xfrm>
              <a:off x="1032713" y="779588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070" name="object 3070" descr=""/>
            <p:cNvSpPr/>
            <p:nvPr/>
          </p:nvSpPr>
          <p:spPr>
            <a:xfrm>
              <a:off x="1032713" y="781109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19"/>
                  </a:lnTo>
                  <a:lnTo>
                    <a:pt x="5918" y="7619"/>
                  </a:lnTo>
                  <a:lnTo>
                    <a:pt x="7619" y="5905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071" name="object 3071" descr=""/>
            <p:cNvSpPr/>
            <p:nvPr/>
          </p:nvSpPr>
          <p:spPr>
            <a:xfrm>
              <a:off x="1032713" y="781109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14" y="7619"/>
                  </a:lnTo>
                  <a:lnTo>
                    <a:pt x="3809" y="7619"/>
                  </a:lnTo>
                  <a:lnTo>
                    <a:pt x="5918" y="7619"/>
                  </a:lnTo>
                  <a:lnTo>
                    <a:pt x="7619" y="5905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072" name="object 3072" descr=""/>
            <p:cNvSpPr/>
            <p:nvPr/>
          </p:nvSpPr>
          <p:spPr>
            <a:xfrm>
              <a:off x="1032713" y="782632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073" name="object 3073" descr=""/>
            <p:cNvSpPr/>
            <p:nvPr/>
          </p:nvSpPr>
          <p:spPr>
            <a:xfrm>
              <a:off x="1032713" y="782632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074" name="object 3074" descr=""/>
            <p:cNvSpPr/>
            <p:nvPr/>
          </p:nvSpPr>
          <p:spPr>
            <a:xfrm>
              <a:off x="1032713" y="784155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075" name="object 3075" descr=""/>
            <p:cNvSpPr/>
            <p:nvPr/>
          </p:nvSpPr>
          <p:spPr>
            <a:xfrm>
              <a:off x="1032713" y="784155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076" name="object 3076" descr=""/>
            <p:cNvSpPr/>
            <p:nvPr/>
          </p:nvSpPr>
          <p:spPr>
            <a:xfrm>
              <a:off x="1032713" y="785676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19"/>
                  </a:lnTo>
                  <a:lnTo>
                    <a:pt x="5918" y="7619"/>
                  </a:lnTo>
                  <a:lnTo>
                    <a:pt x="7619" y="5905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077" name="object 3077" descr=""/>
            <p:cNvSpPr/>
            <p:nvPr/>
          </p:nvSpPr>
          <p:spPr>
            <a:xfrm>
              <a:off x="1032713" y="785676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14" y="7619"/>
                  </a:lnTo>
                  <a:lnTo>
                    <a:pt x="3809" y="7619"/>
                  </a:lnTo>
                  <a:lnTo>
                    <a:pt x="5918" y="7619"/>
                  </a:lnTo>
                  <a:lnTo>
                    <a:pt x="7619" y="5905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078" name="object 3078" descr=""/>
            <p:cNvSpPr/>
            <p:nvPr/>
          </p:nvSpPr>
          <p:spPr>
            <a:xfrm>
              <a:off x="1032713" y="787199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079" name="object 3079" descr=""/>
            <p:cNvSpPr/>
            <p:nvPr/>
          </p:nvSpPr>
          <p:spPr>
            <a:xfrm>
              <a:off x="1032713" y="787199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080" name="object 3080" descr=""/>
            <p:cNvSpPr/>
            <p:nvPr/>
          </p:nvSpPr>
          <p:spPr>
            <a:xfrm>
              <a:off x="1032713" y="788722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081" name="object 3081" descr=""/>
            <p:cNvSpPr/>
            <p:nvPr/>
          </p:nvSpPr>
          <p:spPr>
            <a:xfrm>
              <a:off x="1032713" y="788722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082" name="object 3082" descr=""/>
            <p:cNvSpPr/>
            <p:nvPr/>
          </p:nvSpPr>
          <p:spPr>
            <a:xfrm>
              <a:off x="1032713" y="790243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18"/>
                  </a:lnTo>
                  <a:lnTo>
                    <a:pt x="1714" y="7619"/>
                  </a:lnTo>
                  <a:lnTo>
                    <a:pt x="5918" y="7619"/>
                  </a:lnTo>
                  <a:lnTo>
                    <a:pt x="7619" y="5918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083" name="object 3083" descr=""/>
            <p:cNvSpPr/>
            <p:nvPr/>
          </p:nvSpPr>
          <p:spPr>
            <a:xfrm>
              <a:off x="1032713" y="790243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18"/>
                  </a:lnTo>
                  <a:lnTo>
                    <a:pt x="1714" y="7619"/>
                  </a:lnTo>
                  <a:lnTo>
                    <a:pt x="3809" y="7619"/>
                  </a:lnTo>
                  <a:lnTo>
                    <a:pt x="5918" y="7619"/>
                  </a:lnTo>
                  <a:lnTo>
                    <a:pt x="7619" y="5918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084" name="object 3084" descr=""/>
            <p:cNvSpPr/>
            <p:nvPr/>
          </p:nvSpPr>
          <p:spPr>
            <a:xfrm>
              <a:off x="1032713" y="791766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085" name="object 3085" descr=""/>
            <p:cNvSpPr/>
            <p:nvPr/>
          </p:nvSpPr>
          <p:spPr>
            <a:xfrm>
              <a:off x="1032713" y="791766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086" name="object 3086" descr=""/>
            <p:cNvSpPr/>
            <p:nvPr/>
          </p:nvSpPr>
          <p:spPr>
            <a:xfrm>
              <a:off x="1032713" y="793289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087" name="object 3087" descr=""/>
            <p:cNvSpPr/>
            <p:nvPr/>
          </p:nvSpPr>
          <p:spPr>
            <a:xfrm>
              <a:off x="1032713" y="793289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088" name="object 3088" descr=""/>
            <p:cNvSpPr/>
            <p:nvPr/>
          </p:nvSpPr>
          <p:spPr>
            <a:xfrm>
              <a:off x="1032713" y="794810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14" y="7619"/>
                  </a:lnTo>
                  <a:lnTo>
                    <a:pt x="5918" y="7619"/>
                  </a:lnTo>
                  <a:lnTo>
                    <a:pt x="7619" y="5918"/>
                  </a:lnTo>
                  <a:lnTo>
                    <a:pt x="7619" y="3809"/>
                  </a:lnTo>
                  <a:lnTo>
                    <a:pt x="7619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089" name="object 3089" descr=""/>
            <p:cNvSpPr/>
            <p:nvPr/>
          </p:nvSpPr>
          <p:spPr>
            <a:xfrm>
              <a:off x="1032713" y="794810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14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14"/>
                  </a:lnTo>
                  <a:lnTo>
                    <a:pt x="0" y="3809"/>
                  </a:lnTo>
                  <a:lnTo>
                    <a:pt x="0" y="5918"/>
                  </a:lnTo>
                  <a:lnTo>
                    <a:pt x="1714" y="7619"/>
                  </a:lnTo>
                  <a:lnTo>
                    <a:pt x="3809" y="7619"/>
                  </a:lnTo>
                  <a:lnTo>
                    <a:pt x="5918" y="7619"/>
                  </a:lnTo>
                  <a:lnTo>
                    <a:pt x="7619" y="5918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090" name="object 3090" descr=""/>
            <p:cNvSpPr/>
            <p:nvPr/>
          </p:nvSpPr>
          <p:spPr>
            <a:xfrm>
              <a:off x="1032713" y="796333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091" name="object 3091" descr=""/>
            <p:cNvSpPr/>
            <p:nvPr/>
          </p:nvSpPr>
          <p:spPr>
            <a:xfrm>
              <a:off x="1032713" y="796333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092" name="object 3092" descr=""/>
            <p:cNvSpPr/>
            <p:nvPr/>
          </p:nvSpPr>
          <p:spPr>
            <a:xfrm>
              <a:off x="1032713" y="797855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093" name="object 3093" descr=""/>
            <p:cNvSpPr/>
            <p:nvPr/>
          </p:nvSpPr>
          <p:spPr>
            <a:xfrm>
              <a:off x="1032713" y="797855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094" name="object 3094" descr=""/>
            <p:cNvSpPr/>
            <p:nvPr/>
          </p:nvSpPr>
          <p:spPr>
            <a:xfrm>
              <a:off x="1032713" y="799377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14" y="7619"/>
                  </a:lnTo>
                  <a:lnTo>
                    <a:pt x="5918" y="7619"/>
                  </a:lnTo>
                  <a:lnTo>
                    <a:pt x="7619" y="5918"/>
                  </a:lnTo>
                  <a:lnTo>
                    <a:pt x="7619" y="3809"/>
                  </a:lnTo>
                  <a:lnTo>
                    <a:pt x="7619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095" name="object 3095" descr=""/>
            <p:cNvSpPr/>
            <p:nvPr/>
          </p:nvSpPr>
          <p:spPr>
            <a:xfrm>
              <a:off x="1032713" y="799377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14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14"/>
                  </a:lnTo>
                  <a:lnTo>
                    <a:pt x="0" y="3809"/>
                  </a:lnTo>
                  <a:lnTo>
                    <a:pt x="0" y="5918"/>
                  </a:lnTo>
                  <a:lnTo>
                    <a:pt x="1714" y="7619"/>
                  </a:lnTo>
                  <a:lnTo>
                    <a:pt x="3809" y="7619"/>
                  </a:lnTo>
                  <a:lnTo>
                    <a:pt x="5918" y="7619"/>
                  </a:lnTo>
                  <a:lnTo>
                    <a:pt x="7619" y="5918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096" name="object 3096" descr=""/>
            <p:cNvSpPr/>
            <p:nvPr/>
          </p:nvSpPr>
          <p:spPr>
            <a:xfrm>
              <a:off x="1032713" y="800900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097" name="object 3097" descr=""/>
            <p:cNvSpPr/>
            <p:nvPr/>
          </p:nvSpPr>
          <p:spPr>
            <a:xfrm>
              <a:off x="1032713" y="800900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098" name="object 3098" descr=""/>
            <p:cNvSpPr/>
            <p:nvPr/>
          </p:nvSpPr>
          <p:spPr>
            <a:xfrm>
              <a:off x="1032713" y="802422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099" name="object 3099" descr=""/>
            <p:cNvSpPr/>
            <p:nvPr/>
          </p:nvSpPr>
          <p:spPr>
            <a:xfrm>
              <a:off x="1032713" y="802422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100" name="object 3100" descr=""/>
            <p:cNvSpPr/>
            <p:nvPr/>
          </p:nvSpPr>
          <p:spPr>
            <a:xfrm>
              <a:off x="1032713" y="803945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101" name="object 3101" descr=""/>
            <p:cNvSpPr/>
            <p:nvPr/>
          </p:nvSpPr>
          <p:spPr>
            <a:xfrm>
              <a:off x="1032713" y="803945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102" name="object 3102" descr=""/>
            <p:cNvSpPr/>
            <p:nvPr/>
          </p:nvSpPr>
          <p:spPr>
            <a:xfrm>
              <a:off x="1032713" y="805467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19"/>
                  </a:lnTo>
                  <a:lnTo>
                    <a:pt x="5918" y="7619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103" name="object 3103" descr=""/>
            <p:cNvSpPr/>
            <p:nvPr/>
          </p:nvSpPr>
          <p:spPr>
            <a:xfrm>
              <a:off x="1032713" y="805467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19"/>
                  </a:lnTo>
                  <a:lnTo>
                    <a:pt x="3809" y="7619"/>
                  </a:lnTo>
                  <a:lnTo>
                    <a:pt x="5918" y="7619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104" name="object 3104" descr=""/>
            <p:cNvSpPr/>
            <p:nvPr/>
          </p:nvSpPr>
          <p:spPr>
            <a:xfrm>
              <a:off x="1032713" y="806989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105" name="object 3105" descr=""/>
            <p:cNvSpPr/>
            <p:nvPr/>
          </p:nvSpPr>
          <p:spPr>
            <a:xfrm>
              <a:off x="1032713" y="806989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106" name="object 3106" descr=""/>
            <p:cNvSpPr/>
            <p:nvPr/>
          </p:nvSpPr>
          <p:spPr>
            <a:xfrm>
              <a:off x="1032713" y="808512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107" name="object 3107" descr=""/>
            <p:cNvSpPr/>
            <p:nvPr/>
          </p:nvSpPr>
          <p:spPr>
            <a:xfrm>
              <a:off x="1032713" y="808512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108" name="object 3108" descr=""/>
            <p:cNvSpPr/>
            <p:nvPr/>
          </p:nvSpPr>
          <p:spPr>
            <a:xfrm>
              <a:off x="1032713" y="810033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19"/>
                  </a:lnTo>
                  <a:lnTo>
                    <a:pt x="5918" y="7619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109" name="object 3109" descr=""/>
            <p:cNvSpPr/>
            <p:nvPr/>
          </p:nvSpPr>
          <p:spPr>
            <a:xfrm>
              <a:off x="1032713" y="810033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19"/>
                  </a:lnTo>
                  <a:lnTo>
                    <a:pt x="3809" y="7619"/>
                  </a:lnTo>
                  <a:lnTo>
                    <a:pt x="5918" y="7619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110" name="object 3110" descr=""/>
            <p:cNvSpPr/>
            <p:nvPr/>
          </p:nvSpPr>
          <p:spPr>
            <a:xfrm>
              <a:off x="1032713" y="811556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111" name="object 3111" descr=""/>
            <p:cNvSpPr/>
            <p:nvPr/>
          </p:nvSpPr>
          <p:spPr>
            <a:xfrm>
              <a:off x="1032713" y="811556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112" name="object 3112" descr=""/>
            <p:cNvSpPr/>
            <p:nvPr/>
          </p:nvSpPr>
          <p:spPr>
            <a:xfrm>
              <a:off x="1032713" y="813079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113" name="object 3113" descr=""/>
            <p:cNvSpPr/>
            <p:nvPr/>
          </p:nvSpPr>
          <p:spPr>
            <a:xfrm>
              <a:off x="1032713" y="813079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114" name="object 3114" descr=""/>
            <p:cNvSpPr/>
            <p:nvPr/>
          </p:nvSpPr>
          <p:spPr>
            <a:xfrm>
              <a:off x="1032713" y="814600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18"/>
                  </a:lnTo>
                  <a:lnTo>
                    <a:pt x="1714" y="7619"/>
                  </a:lnTo>
                  <a:lnTo>
                    <a:pt x="5918" y="7619"/>
                  </a:lnTo>
                  <a:lnTo>
                    <a:pt x="7619" y="5918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115" name="object 3115" descr=""/>
            <p:cNvSpPr/>
            <p:nvPr/>
          </p:nvSpPr>
          <p:spPr>
            <a:xfrm>
              <a:off x="1032713" y="814600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18"/>
                  </a:lnTo>
                  <a:lnTo>
                    <a:pt x="1714" y="7619"/>
                  </a:lnTo>
                  <a:lnTo>
                    <a:pt x="3809" y="7619"/>
                  </a:lnTo>
                  <a:lnTo>
                    <a:pt x="5918" y="7619"/>
                  </a:lnTo>
                  <a:lnTo>
                    <a:pt x="7619" y="5918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116" name="object 3116" descr=""/>
            <p:cNvSpPr/>
            <p:nvPr/>
          </p:nvSpPr>
          <p:spPr>
            <a:xfrm>
              <a:off x="1032713" y="816123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117" name="object 3117" descr=""/>
            <p:cNvSpPr/>
            <p:nvPr/>
          </p:nvSpPr>
          <p:spPr>
            <a:xfrm>
              <a:off x="1032713" y="816123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118" name="object 3118" descr=""/>
            <p:cNvSpPr/>
            <p:nvPr/>
          </p:nvSpPr>
          <p:spPr>
            <a:xfrm>
              <a:off x="1032713" y="817646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119" name="object 3119" descr=""/>
            <p:cNvSpPr/>
            <p:nvPr/>
          </p:nvSpPr>
          <p:spPr>
            <a:xfrm>
              <a:off x="1032713" y="817646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120" name="object 3120" descr=""/>
            <p:cNvSpPr/>
            <p:nvPr/>
          </p:nvSpPr>
          <p:spPr>
            <a:xfrm>
              <a:off x="1032713" y="819167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14" y="7619"/>
                  </a:lnTo>
                  <a:lnTo>
                    <a:pt x="5918" y="7619"/>
                  </a:lnTo>
                  <a:lnTo>
                    <a:pt x="7619" y="5918"/>
                  </a:lnTo>
                  <a:lnTo>
                    <a:pt x="7619" y="3809"/>
                  </a:lnTo>
                  <a:lnTo>
                    <a:pt x="7619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121" name="object 3121" descr=""/>
            <p:cNvSpPr/>
            <p:nvPr/>
          </p:nvSpPr>
          <p:spPr>
            <a:xfrm>
              <a:off x="1032713" y="819167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14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14"/>
                  </a:lnTo>
                  <a:lnTo>
                    <a:pt x="0" y="3809"/>
                  </a:lnTo>
                  <a:lnTo>
                    <a:pt x="0" y="5918"/>
                  </a:lnTo>
                  <a:lnTo>
                    <a:pt x="1714" y="7619"/>
                  </a:lnTo>
                  <a:lnTo>
                    <a:pt x="3809" y="7619"/>
                  </a:lnTo>
                  <a:lnTo>
                    <a:pt x="5918" y="7619"/>
                  </a:lnTo>
                  <a:lnTo>
                    <a:pt x="7619" y="5918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122" name="object 3122" descr=""/>
            <p:cNvSpPr/>
            <p:nvPr/>
          </p:nvSpPr>
          <p:spPr>
            <a:xfrm>
              <a:off x="1032713" y="820690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123" name="object 3123" descr=""/>
            <p:cNvSpPr/>
            <p:nvPr/>
          </p:nvSpPr>
          <p:spPr>
            <a:xfrm>
              <a:off x="1032713" y="820690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124" name="object 3124" descr=""/>
            <p:cNvSpPr/>
            <p:nvPr/>
          </p:nvSpPr>
          <p:spPr>
            <a:xfrm>
              <a:off x="1032713" y="822213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125" name="object 3125" descr=""/>
            <p:cNvSpPr/>
            <p:nvPr/>
          </p:nvSpPr>
          <p:spPr>
            <a:xfrm>
              <a:off x="1032713" y="822213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126" name="object 3126" descr=""/>
            <p:cNvSpPr/>
            <p:nvPr/>
          </p:nvSpPr>
          <p:spPr>
            <a:xfrm>
              <a:off x="1032713" y="823734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14" y="7619"/>
                  </a:lnTo>
                  <a:lnTo>
                    <a:pt x="5918" y="7619"/>
                  </a:lnTo>
                  <a:lnTo>
                    <a:pt x="7619" y="5918"/>
                  </a:lnTo>
                  <a:lnTo>
                    <a:pt x="7619" y="3809"/>
                  </a:lnTo>
                  <a:lnTo>
                    <a:pt x="7619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127" name="object 3127" descr=""/>
            <p:cNvSpPr/>
            <p:nvPr/>
          </p:nvSpPr>
          <p:spPr>
            <a:xfrm>
              <a:off x="1032713" y="823734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14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14"/>
                  </a:lnTo>
                  <a:lnTo>
                    <a:pt x="0" y="3809"/>
                  </a:lnTo>
                  <a:lnTo>
                    <a:pt x="0" y="5918"/>
                  </a:lnTo>
                  <a:lnTo>
                    <a:pt x="1714" y="7619"/>
                  </a:lnTo>
                  <a:lnTo>
                    <a:pt x="3809" y="7619"/>
                  </a:lnTo>
                  <a:lnTo>
                    <a:pt x="5918" y="7619"/>
                  </a:lnTo>
                  <a:lnTo>
                    <a:pt x="7619" y="5918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128" name="object 3128" descr=""/>
            <p:cNvSpPr/>
            <p:nvPr/>
          </p:nvSpPr>
          <p:spPr>
            <a:xfrm>
              <a:off x="1032713" y="825257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20"/>
                  </a:lnTo>
                  <a:lnTo>
                    <a:pt x="5918" y="7620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129" name="object 3129" descr=""/>
            <p:cNvSpPr/>
            <p:nvPr/>
          </p:nvSpPr>
          <p:spPr>
            <a:xfrm>
              <a:off x="1032713" y="825257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20"/>
                  </a:lnTo>
                  <a:lnTo>
                    <a:pt x="3809" y="7620"/>
                  </a:lnTo>
                  <a:lnTo>
                    <a:pt x="5918" y="7620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130" name="object 3130" descr=""/>
            <p:cNvSpPr/>
            <p:nvPr/>
          </p:nvSpPr>
          <p:spPr>
            <a:xfrm>
              <a:off x="1032713" y="826780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131" name="object 3131" descr=""/>
            <p:cNvSpPr/>
            <p:nvPr/>
          </p:nvSpPr>
          <p:spPr>
            <a:xfrm>
              <a:off x="1032713" y="826780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132" name="object 3132" descr=""/>
            <p:cNvSpPr/>
            <p:nvPr/>
          </p:nvSpPr>
          <p:spPr>
            <a:xfrm>
              <a:off x="1032713" y="828302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133" name="object 3133" descr=""/>
            <p:cNvSpPr/>
            <p:nvPr/>
          </p:nvSpPr>
          <p:spPr>
            <a:xfrm>
              <a:off x="1032713" y="828302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134" name="object 3134" descr=""/>
            <p:cNvSpPr/>
            <p:nvPr/>
          </p:nvSpPr>
          <p:spPr>
            <a:xfrm>
              <a:off x="1032713" y="829824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20"/>
                  </a:lnTo>
                  <a:lnTo>
                    <a:pt x="5918" y="7620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135" name="object 3135" descr=""/>
            <p:cNvSpPr/>
            <p:nvPr/>
          </p:nvSpPr>
          <p:spPr>
            <a:xfrm>
              <a:off x="1032713" y="829824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20"/>
                  </a:lnTo>
                  <a:lnTo>
                    <a:pt x="3809" y="7620"/>
                  </a:lnTo>
                  <a:lnTo>
                    <a:pt x="5918" y="7620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136" name="object 3136" descr=""/>
            <p:cNvSpPr/>
            <p:nvPr/>
          </p:nvSpPr>
          <p:spPr>
            <a:xfrm>
              <a:off x="1032713" y="831347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137" name="object 3137" descr=""/>
            <p:cNvSpPr/>
            <p:nvPr/>
          </p:nvSpPr>
          <p:spPr>
            <a:xfrm>
              <a:off x="1032713" y="831347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138" name="object 3138" descr=""/>
            <p:cNvSpPr/>
            <p:nvPr/>
          </p:nvSpPr>
          <p:spPr>
            <a:xfrm>
              <a:off x="1032713" y="832869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139" name="object 3139" descr=""/>
            <p:cNvSpPr/>
            <p:nvPr/>
          </p:nvSpPr>
          <p:spPr>
            <a:xfrm>
              <a:off x="1032713" y="832869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140" name="object 3140" descr=""/>
            <p:cNvSpPr/>
            <p:nvPr/>
          </p:nvSpPr>
          <p:spPr>
            <a:xfrm>
              <a:off x="1032713" y="834391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20"/>
                  </a:lnTo>
                  <a:lnTo>
                    <a:pt x="5918" y="7620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141" name="object 3141" descr=""/>
            <p:cNvSpPr/>
            <p:nvPr/>
          </p:nvSpPr>
          <p:spPr>
            <a:xfrm>
              <a:off x="1032713" y="834391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20"/>
                  </a:lnTo>
                  <a:lnTo>
                    <a:pt x="3809" y="7620"/>
                  </a:lnTo>
                  <a:lnTo>
                    <a:pt x="5918" y="7620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142" name="object 3142" descr=""/>
            <p:cNvSpPr/>
            <p:nvPr/>
          </p:nvSpPr>
          <p:spPr>
            <a:xfrm>
              <a:off x="1032713" y="835913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143" name="object 3143" descr=""/>
            <p:cNvSpPr/>
            <p:nvPr/>
          </p:nvSpPr>
          <p:spPr>
            <a:xfrm>
              <a:off x="1032713" y="835913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144" name="object 3144" descr=""/>
            <p:cNvSpPr/>
            <p:nvPr/>
          </p:nvSpPr>
          <p:spPr>
            <a:xfrm>
              <a:off x="1032713" y="837436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145" name="object 3145" descr=""/>
            <p:cNvSpPr/>
            <p:nvPr/>
          </p:nvSpPr>
          <p:spPr>
            <a:xfrm>
              <a:off x="1032713" y="837436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146" name="object 3146" descr=""/>
            <p:cNvSpPr/>
            <p:nvPr/>
          </p:nvSpPr>
          <p:spPr>
            <a:xfrm>
              <a:off x="1032713" y="838958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10"/>
                  </a:lnTo>
                  <a:lnTo>
                    <a:pt x="7619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147" name="object 3147" descr=""/>
            <p:cNvSpPr/>
            <p:nvPr/>
          </p:nvSpPr>
          <p:spPr>
            <a:xfrm>
              <a:off x="1032713" y="838958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14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14"/>
                  </a:lnTo>
                  <a:lnTo>
                    <a:pt x="0" y="3810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3809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148" name="object 3148" descr=""/>
            <p:cNvSpPr/>
            <p:nvPr/>
          </p:nvSpPr>
          <p:spPr>
            <a:xfrm>
              <a:off x="1032713" y="840480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149" name="object 3149" descr=""/>
            <p:cNvSpPr/>
            <p:nvPr/>
          </p:nvSpPr>
          <p:spPr>
            <a:xfrm>
              <a:off x="1032713" y="840480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150" name="object 3150" descr=""/>
            <p:cNvSpPr/>
            <p:nvPr/>
          </p:nvSpPr>
          <p:spPr>
            <a:xfrm>
              <a:off x="1032713" y="842003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151" name="object 3151" descr=""/>
            <p:cNvSpPr/>
            <p:nvPr/>
          </p:nvSpPr>
          <p:spPr>
            <a:xfrm>
              <a:off x="1032713" y="842003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152" name="object 3152" descr=""/>
            <p:cNvSpPr/>
            <p:nvPr/>
          </p:nvSpPr>
          <p:spPr>
            <a:xfrm>
              <a:off x="1032713" y="843525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10"/>
                  </a:lnTo>
                  <a:lnTo>
                    <a:pt x="7619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153" name="object 3153" descr=""/>
            <p:cNvSpPr/>
            <p:nvPr/>
          </p:nvSpPr>
          <p:spPr>
            <a:xfrm>
              <a:off x="1032713" y="843525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14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14"/>
                  </a:lnTo>
                  <a:lnTo>
                    <a:pt x="0" y="3810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3809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154" name="object 3154" descr=""/>
            <p:cNvSpPr/>
            <p:nvPr/>
          </p:nvSpPr>
          <p:spPr>
            <a:xfrm>
              <a:off x="1032713" y="845047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155" name="object 3155" descr=""/>
            <p:cNvSpPr/>
            <p:nvPr/>
          </p:nvSpPr>
          <p:spPr>
            <a:xfrm>
              <a:off x="1032713" y="845047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156" name="object 3156" descr=""/>
            <p:cNvSpPr/>
            <p:nvPr/>
          </p:nvSpPr>
          <p:spPr>
            <a:xfrm>
              <a:off x="1032713" y="846570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157" name="object 3157" descr=""/>
            <p:cNvSpPr/>
            <p:nvPr/>
          </p:nvSpPr>
          <p:spPr>
            <a:xfrm>
              <a:off x="1032713" y="846570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158" name="object 3158" descr=""/>
            <p:cNvSpPr/>
            <p:nvPr/>
          </p:nvSpPr>
          <p:spPr>
            <a:xfrm>
              <a:off x="1032713" y="848092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10"/>
                  </a:lnTo>
                  <a:lnTo>
                    <a:pt x="7619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159" name="object 3159" descr=""/>
            <p:cNvSpPr/>
            <p:nvPr/>
          </p:nvSpPr>
          <p:spPr>
            <a:xfrm>
              <a:off x="1032713" y="848092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14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14"/>
                  </a:lnTo>
                  <a:lnTo>
                    <a:pt x="0" y="3810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3809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160" name="object 3160" descr=""/>
            <p:cNvSpPr/>
            <p:nvPr/>
          </p:nvSpPr>
          <p:spPr>
            <a:xfrm>
              <a:off x="1032713" y="849614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19"/>
                  </a:lnTo>
                  <a:lnTo>
                    <a:pt x="5918" y="7619"/>
                  </a:lnTo>
                  <a:lnTo>
                    <a:pt x="7619" y="5905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161" name="object 3161" descr=""/>
            <p:cNvSpPr/>
            <p:nvPr/>
          </p:nvSpPr>
          <p:spPr>
            <a:xfrm>
              <a:off x="1032713" y="849614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14" y="7619"/>
                  </a:lnTo>
                  <a:lnTo>
                    <a:pt x="3809" y="7619"/>
                  </a:lnTo>
                  <a:lnTo>
                    <a:pt x="5918" y="7619"/>
                  </a:lnTo>
                  <a:lnTo>
                    <a:pt x="7619" y="5905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162" name="object 3162" descr=""/>
            <p:cNvSpPr/>
            <p:nvPr/>
          </p:nvSpPr>
          <p:spPr>
            <a:xfrm>
              <a:off x="1032713" y="851137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163" name="object 3163" descr=""/>
            <p:cNvSpPr/>
            <p:nvPr/>
          </p:nvSpPr>
          <p:spPr>
            <a:xfrm>
              <a:off x="1032713" y="851137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164" name="object 3164" descr=""/>
            <p:cNvSpPr/>
            <p:nvPr/>
          </p:nvSpPr>
          <p:spPr>
            <a:xfrm>
              <a:off x="1032713" y="852660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165" name="object 3165" descr=""/>
            <p:cNvSpPr/>
            <p:nvPr/>
          </p:nvSpPr>
          <p:spPr>
            <a:xfrm>
              <a:off x="1032713" y="852660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166" name="object 3166" descr=""/>
            <p:cNvSpPr/>
            <p:nvPr/>
          </p:nvSpPr>
          <p:spPr>
            <a:xfrm>
              <a:off x="1032713" y="854181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19"/>
                  </a:lnTo>
                  <a:lnTo>
                    <a:pt x="5918" y="7619"/>
                  </a:lnTo>
                  <a:lnTo>
                    <a:pt x="7619" y="5905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167" name="object 3167" descr=""/>
            <p:cNvSpPr/>
            <p:nvPr/>
          </p:nvSpPr>
          <p:spPr>
            <a:xfrm>
              <a:off x="1032713" y="854181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14" y="7619"/>
                  </a:lnTo>
                  <a:lnTo>
                    <a:pt x="3809" y="7619"/>
                  </a:lnTo>
                  <a:lnTo>
                    <a:pt x="5918" y="7619"/>
                  </a:lnTo>
                  <a:lnTo>
                    <a:pt x="7619" y="5905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168" name="object 3168" descr=""/>
            <p:cNvSpPr/>
            <p:nvPr/>
          </p:nvSpPr>
          <p:spPr>
            <a:xfrm>
              <a:off x="1032713" y="855704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169" name="object 3169" descr=""/>
            <p:cNvSpPr/>
            <p:nvPr/>
          </p:nvSpPr>
          <p:spPr>
            <a:xfrm>
              <a:off x="1032713" y="855704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170" name="object 3170" descr=""/>
            <p:cNvSpPr/>
            <p:nvPr/>
          </p:nvSpPr>
          <p:spPr>
            <a:xfrm>
              <a:off x="1032713" y="857227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171" name="object 3171" descr=""/>
            <p:cNvSpPr/>
            <p:nvPr/>
          </p:nvSpPr>
          <p:spPr>
            <a:xfrm>
              <a:off x="1032713" y="857227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172" name="object 3172" descr=""/>
            <p:cNvSpPr/>
            <p:nvPr/>
          </p:nvSpPr>
          <p:spPr>
            <a:xfrm>
              <a:off x="1032713" y="858748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18"/>
                  </a:lnTo>
                  <a:lnTo>
                    <a:pt x="1714" y="7619"/>
                  </a:lnTo>
                  <a:lnTo>
                    <a:pt x="5918" y="7619"/>
                  </a:lnTo>
                  <a:lnTo>
                    <a:pt x="7619" y="5918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173" name="object 3173" descr=""/>
            <p:cNvSpPr/>
            <p:nvPr/>
          </p:nvSpPr>
          <p:spPr>
            <a:xfrm>
              <a:off x="1032713" y="858748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18"/>
                  </a:lnTo>
                  <a:lnTo>
                    <a:pt x="1714" y="7619"/>
                  </a:lnTo>
                  <a:lnTo>
                    <a:pt x="3809" y="7619"/>
                  </a:lnTo>
                  <a:lnTo>
                    <a:pt x="5918" y="7619"/>
                  </a:lnTo>
                  <a:lnTo>
                    <a:pt x="7619" y="5918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174" name="object 3174" descr=""/>
            <p:cNvSpPr/>
            <p:nvPr/>
          </p:nvSpPr>
          <p:spPr>
            <a:xfrm>
              <a:off x="1032713" y="860271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175" name="object 3175" descr=""/>
            <p:cNvSpPr/>
            <p:nvPr/>
          </p:nvSpPr>
          <p:spPr>
            <a:xfrm>
              <a:off x="1032713" y="860271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176" name="object 3176" descr=""/>
            <p:cNvSpPr/>
            <p:nvPr/>
          </p:nvSpPr>
          <p:spPr>
            <a:xfrm>
              <a:off x="1032713" y="861794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177" name="object 3177" descr=""/>
            <p:cNvSpPr/>
            <p:nvPr/>
          </p:nvSpPr>
          <p:spPr>
            <a:xfrm>
              <a:off x="1032713" y="861794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178" name="object 3178" descr=""/>
            <p:cNvSpPr/>
            <p:nvPr/>
          </p:nvSpPr>
          <p:spPr>
            <a:xfrm>
              <a:off x="1032713" y="863315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14" y="7619"/>
                  </a:lnTo>
                  <a:lnTo>
                    <a:pt x="5918" y="7619"/>
                  </a:lnTo>
                  <a:lnTo>
                    <a:pt x="7619" y="5918"/>
                  </a:lnTo>
                  <a:lnTo>
                    <a:pt x="7619" y="3809"/>
                  </a:lnTo>
                  <a:lnTo>
                    <a:pt x="7619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179" name="object 3179" descr=""/>
            <p:cNvSpPr/>
            <p:nvPr/>
          </p:nvSpPr>
          <p:spPr>
            <a:xfrm>
              <a:off x="1032713" y="863315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14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14"/>
                  </a:lnTo>
                  <a:lnTo>
                    <a:pt x="0" y="3809"/>
                  </a:lnTo>
                  <a:lnTo>
                    <a:pt x="0" y="5918"/>
                  </a:lnTo>
                  <a:lnTo>
                    <a:pt x="1714" y="7619"/>
                  </a:lnTo>
                  <a:lnTo>
                    <a:pt x="3809" y="7619"/>
                  </a:lnTo>
                  <a:lnTo>
                    <a:pt x="5918" y="7619"/>
                  </a:lnTo>
                  <a:lnTo>
                    <a:pt x="7619" y="5918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180" name="object 3180" descr=""/>
            <p:cNvSpPr/>
            <p:nvPr/>
          </p:nvSpPr>
          <p:spPr>
            <a:xfrm>
              <a:off x="1032713" y="864838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181" name="object 3181" descr=""/>
            <p:cNvSpPr/>
            <p:nvPr/>
          </p:nvSpPr>
          <p:spPr>
            <a:xfrm>
              <a:off x="1032713" y="864838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182" name="object 3182" descr=""/>
            <p:cNvSpPr/>
            <p:nvPr/>
          </p:nvSpPr>
          <p:spPr>
            <a:xfrm>
              <a:off x="1032713" y="866360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183" name="object 3183" descr=""/>
            <p:cNvSpPr/>
            <p:nvPr/>
          </p:nvSpPr>
          <p:spPr>
            <a:xfrm>
              <a:off x="1032713" y="866360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184" name="object 3184" descr=""/>
            <p:cNvSpPr/>
            <p:nvPr/>
          </p:nvSpPr>
          <p:spPr>
            <a:xfrm>
              <a:off x="1032713" y="867882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14" y="7619"/>
                  </a:lnTo>
                  <a:lnTo>
                    <a:pt x="5918" y="7619"/>
                  </a:lnTo>
                  <a:lnTo>
                    <a:pt x="7619" y="5918"/>
                  </a:lnTo>
                  <a:lnTo>
                    <a:pt x="7619" y="3809"/>
                  </a:lnTo>
                  <a:lnTo>
                    <a:pt x="7619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185" name="object 3185" descr=""/>
            <p:cNvSpPr/>
            <p:nvPr/>
          </p:nvSpPr>
          <p:spPr>
            <a:xfrm>
              <a:off x="1032713" y="867882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14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14"/>
                  </a:lnTo>
                  <a:lnTo>
                    <a:pt x="0" y="3809"/>
                  </a:lnTo>
                  <a:lnTo>
                    <a:pt x="0" y="5918"/>
                  </a:lnTo>
                  <a:lnTo>
                    <a:pt x="1714" y="7619"/>
                  </a:lnTo>
                  <a:lnTo>
                    <a:pt x="3809" y="7619"/>
                  </a:lnTo>
                  <a:lnTo>
                    <a:pt x="5918" y="7619"/>
                  </a:lnTo>
                  <a:lnTo>
                    <a:pt x="7619" y="5918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186" name="object 3186" descr=""/>
            <p:cNvSpPr/>
            <p:nvPr/>
          </p:nvSpPr>
          <p:spPr>
            <a:xfrm>
              <a:off x="1032713" y="869405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187" name="object 3187" descr=""/>
            <p:cNvSpPr/>
            <p:nvPr/>
          </p:nvSpPr>
          <p:spPr>
            <a:xfrm>
              <a:off x="1032713" y="869405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188" name="object 3188" descr=""/>
            <p:cNvSpPr/>
            <p:nvPr/>
          </p:nvSpPr>
          <p:spPr>
            <a:xfrm>
              <a:off x="1032713" y="870927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189" name="object 3189" descr=""/>
            <p:cNvSpPr/>
            <p:nvPr/>
          </p:nvSpPr>
          <p:spPr>
            <a:xfrm>
              <a:off x="1032713" y="870927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190" name="object 3190" descr=""/>
            <p:cNvSpPr/>
            <p:nvPr/>
          </p:nvSpPr>
          <p:spPr>
            <a:xfrm>
              <a:off x="1032713" y="872450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191" name="object 3191" descr=""/>
            <p:cNvSpPr/>
            <p:nvPr/>
          </p:nvSpPr>
          <p:spPr>
            <a:xfrm>
              <a:off x="1032713" y="872450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192" name="object 3192" descr=""/>
            <p:cNvSpPr/>
            <p:nvPr/>
          </p:nvSpPr>
          <p:spPr>
            <a:xfrm>
              <a:off x="1032713" y="873972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19"/>
                  </a:lnTo>
                  <a:lnTo>
                    <a:pt x="5918" y="7619"/>
                  </a:lnTo>
                  <a:lnTo>
                    <a:pt x="7619" y="5905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193" name="object 3193" descr=""/>
            <p:cNvSpPr/>
            <p:nvPr/>
          </p:nvSpPr>
          <p:spPr>
            <a:xfrm>
              <a:off x="1032713" y="873972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14" y="7619"/>
                  </a:lnTo>
                  <a:lnTo>
                    <a:pt x="3809" y="7619"/>
                  </a:lnTo>
                  <a:lnTo>
                    <a:pt x="5918" y="7619"/>
                  </a:lnTo>
                  <a:lnTo>
                    <a:pt x="7619" y="5905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194" name="object 3194" descr=""/>
            <p:cNvSpPr/>
            <p:nvPr/>
          </p:nvSpPr>
          <p:spPr>
            <a:xfrm>
              <a:off x="1032713" y="875494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195" name="object 3195" descr=""/>
            <p:cNvSpPr/>
            <p:nvPr/>
          </p:nvSpPr>
          <p:spPr>
            <a:xfrm>
              <a:off x="1032713" y="875494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196" name="object 3196" descr=""/>
            <p:cNvSpPr/>
            <p:nvPr/>
          </p:nvSpPr>
          <p:spPr>
            <a:xfrm>
              <a:off x="1032713" y="877017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197" name="object 3197" descr=""/>
            <p:cNvSpPr/>
            <p:nvPr/>
          </p:nvSpPr>
          <p:spPr>
            <a:xfrm>
              <a:off x="1032713" y="877017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198" name="object 3198" descr=""/>
            <p:cNvSpPr/>
            <p:nvPr/>
          </p:nvSpPr>
          <p:spPr>
            <a:xfrm>
              <a:off x="1032713" y="878538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19"/>
                  </a:lnTo>
                  <a:lnTo>
                    <a:pt x="5918" y="7619"/>
                  </a:lnTo>
                  <a:lnTo>
                    <a:pt x="7619" y="5905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199" name="object 3199" descr=""/>
            <p:cNvSpPr/>
            <p:nvPr/>
          </p:nvSpPr>
          <p:spPr>
            <a:xfrm>
              <a:off x="1032713" y="878538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14" y="7619"/>
                  </a:lnTo>
                  <a:lnTo>
                    <a:pt x="3809" y="7619"/>
                  </a:lnTo>
                  <a:lnTo>
                    <a:pt x="5918" y="7619"/>
                  </a:lnTo>
                  <a:lnTo>
                    <a:pt x="7619" y="5905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200" name="object 3200" descr=""/>
            <p:cNvSpPr/>
            <p:nvPr/>
          </p:nvSpPr>
          <p:spPr>
            <a:xfrm>
              <a:off x="1032713" y="880061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201" name="object 3201" descr=""/>
            <p:cNvSpPr/>
            <p:nvPr/>
          </p:nvSpPr>
          <p:spPr>
            <a:xfrm>
              <a:off x="1032713" y="880061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202" name="object 3202" descr=""/>
            <p:cNvSpPr/>
            <p:nvPr/>
          </p:nvSpPr>
          <p:spPr>
            <a:xfrm>
              <a:off x="1032713" y="881584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203" name="object 3203" descr=""/>
            <p:cNvSpPr/>
            <p:nvPr/>
          </p:nvSpPr>
          <p:spPr>
            <a:xfrm>
              <a:off x="1032713" y="881584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204" name="object 3204" descr=""/>
            <p:cNvSpPr/>
            <p:nvPr/>
          </p:nvSpPr>
          <p:spPr>
            <a:xfrm>
              <a:off x="1032713" y="883105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18"/>
                  </a:lnTo>
                  <a:lnTo>
                    <a:pt x="1714" y="7619"/>
                  </a:lnTo>
                  <a:lnTo>
                    <a:pt x="5918" y="7619"/>
                  </a:lnTo>
                  <a:lnTo>
                    <a:pt x="7619" y="5918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205" name="object 3205" descr=""/>
            <p:cNvSpPr/>
            <p:nvPr/>
          </p:nvSpPr>
          <p:spPr>
            <a:xfrm>
              <a:off x="1032713" y="883105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18"/>
                  </a:lnTo>
                  <a:lnTo>
                    <a:pt x="1714" y="7619"/>
                  </a:lnTo>
                  <a:lnTo>
                    <a:pt x="3809" y="7619"/>
                  </a:lnTo>
                  <a:lnTo>
                    <a:pt x="5918" y="7619"/>
                  </a:lnTo>
                  <a:lnTo>
                    <a:pt x="7619" y="5918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206" name="object 3206" descr=""/>
            <p:cNvSpPr/>
            <p:nvPr/>
          </p:nvSpPr>
          <p:spPr>
            <a:xfrm>
              <a:off x="1032713" y="884628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207" name="object 3207" descr=""/>
            <p:cNvSpPr/>
            <p:nvPr/>
          </p:nvSpPr>
          <p:spPr>
            <a:xfrm>
              <a:off x="1032713" y="884628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208" name="object 3208" descr=""/>
            <p:cNvSpPr/>
            <p:nvPr/>
          </p:nvSpPr>
          <p:spPr>
            <a:xfrm>
              <a:off x="1032713" y="886151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209" name="object 3209" descr=""/>
            <p:cNvSpPr/>
            <p:nvPr/>
          </p:nvSpPr>
          <p:spPr>
            <a:xfrm>
              <a:off x="1032713" y="886151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210" name="object 3210" descr=""/>
            <p:cNvSpPr/>
            <p:nvPr/>
          </p:nvSpPr>
          <p:spPr>
            <a:xfrm>
              <a:off x="1032713" y="887672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14" y="7619"/>
                  </a:lnTo>
                  <a:lnTo>
                    <a:pt x="5918" y="7619"/>
                  </a:lnTo>
                  <a:lnTo>
                    <a:pt x="7619" y="5918"/>
                  </a:lnTo>
                  <a:lnTo>
                    <a:pt x="7619" y="3809"/>
                  </a:lnTo>
                  <a:lnTo>
                    <a:pt x="7619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211" name="object 3211" descr=""/>
            <p:cNvSpPr/>
            <p:nvPr/>
          </p:nvSpPr>
          <p:spPr>
            <a:xfrm>
              <a:off x="1032713" y="887672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14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14"/>
                  </a:lnTo>
                  <a:lnTo>
                    <a:pt x="0" y="3809"/>
                  </a:lnTo>
                  <a:lnTo>
                    <a:pt x="0" y="5918"/>
                  </a:lnTo>
                  <a:lnTo>
                    <a:pt x="1714" y="7619"/>
                  </a:lnTo>
                  <a:lnTo>
                    <a:pt x="3809" y="7619"/>
                  </a:lnTo>
                  <a:lnTo>
                    <a:pt x="5918" y="7619"/>
                  </a:lnTo>
                  <a:lnTo>
                    <a:pt x="7619" y="5918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212" name="object 3212" descr=""/>
            <p:cNvSpPr/>
            <p:nvPr/>
          </p:nvSpPr>
          <p:spPr>
            <a:xfrm>
              <a:off x="1032713" y="889195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213" name="object 3213" descr=""/>
            <p:cNvSpPr/>
            <p:nvPr/>
          </p:nvSpPr>
          <p:spPr>
            <a:xfrm>
              <a:off x="1032713" y="889195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214" name="object 3214" descr=""/>
            <p:cNvSpPr/>
            <p:nvPr/>
          </p:nvSpPr>
          <p:spPr>
            <a:xfrm>
              <a:off x="1032713" y="890718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215" name="object 3215" descr=""/>
            <p:cNvSpPr/>
            <p:nvPr/>
          </p:nvSpPr>
          <p:spPr>
            <a:xfrm>
              <a:off x="1032713" y="890718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216" name="object 3216" descr=""/>
            <p:cNvSpPr/>
            <p:nvPr/>
          </p:nvSpPr>
          <p:spPr>
            <a:xfrm>
              <a:off x="1032713" y="892239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10"/>
                  </a:lnTo>
                  <a:lnTo>
                    <a:pt x="7619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217" name="object 3217" descr=""/>
            <p:cNvSpPr/>
            <p:nvPr/>
          </p:nvSpPr>
          <p:spPr>
            <a:xfrm>
              <a:off x="1032713" y="892239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14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14"/>
                  </a:lnTo>
                  <a:lnTo>
                    <a:pt x="0" y="3810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3809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218" name="object 3218" descr=""/>
            <p:cNvSpPr/>
            <p:nvPr/>
          </p:nvSpPr>
          <p:spPr>
            <a:xfrm>
              <a:off x="1032713" y="893762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219" name="object 3219" descr=""/>
            <p:cNvSpPr/>
            <p:nvPr/>
          </p:nvSpPr>
          <p:spPr>
            <a:xfrm>
              <a:off x="1032713" y="893762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220" name="object 3220" descr=""/>
            <p:cNvSpPr/>
            <p:nvPr/>
          </p:nvSpPr>
          <p:spPr>
            <a:xfrm>
              <a:off x="1032713" y="895285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221" name="object 3221" descr=""/>
            <p:cNvSpPr/>
            <p:nvPr/>
          </p:nvSpPr>
          <p:spPr>
            <a:xfrm>
              <a:off x="1032713" y="895285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222" name="object 3222" descr=""/>
            <p:cNvSpPr/>
            <p:nvPr/>
          </p:nvSpPr>
          <p:spPr>
            <a:xfrm>
              <a:off x="1032713" y="896807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223" name="object 3223" descr=""/>
            <p:cNvSpPr/>
            <p:nvPr/>
          </p:nvSpPr>
          <p:spPr>
            <a:xfrm>
              <a:off x="1032713" y="896807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224" name="object 3224" descr=""/>
            <p:cNvSpPr/>
            <p:nvPr/>
          </p:nvSpPr>
          <p:spPr>
            <a:xfrm>
              <a:off x="1032713" y="898329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19"/>
                  </a:lnTo>
                  <a:lnTo>
                    <a:pt x="5918" y="7619"/>
                  </a:lnTo>
                  <a:lnTo>
                    <a:pt x="7619" y="5905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225" name="object 3225" descr=""/>
            <p:cNvSpPr/>
            <p:nvPr/>
          </p:nvSpPr>
          <p:spPr>
            <a:xfrm>
              <a:off x="1032713" y="898329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14" y="7619"/>
                  </a:lnTo>
                  <a:lnTo>
                    <a:pt x="3809" y="7619"/>
                  </a:lnTo>
                  <a:lnTo>
                    <a:pt x="5918" y="7619"/>
                  </a:lnTo>
                  <a:lnTo>
                    <a:pt x="7619" y="5905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226" name="object 3226" descr=""/>
            <p:cNvSpPr/>
            <p:nvPr/>
          </p:nvSpPr>
          <p:spPr>
            <a:xfrm>
              <a:off x="1032713" y="899852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227" name="object 3227" descr=""/>
            <p:cNvSpPr/>
            <p:nvPr/>
          </p:nvSpPr>
          <p:spPr>
            <a:xfrm>
              <a:off x="1032713" y="899852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228" name="object 3228" descr=""/>
            <p:cNvSpPr/>
            <p:nvPr/>
          </p:nvSpPr>
          <p:spPr>
            <a:xfrm>
              <a:off x="1032713" y="901374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229" name="object 3229" descr=""/>
            <p:cNvSpPr/>
            <p:nvPr/>
          </p:nvSpPr>
          <p:spPr>
            <a:xfrm>
              <a:off x="1032713" y="901374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230" name="object 3230" descr=""/>
            <p:cNvSpPr/>
            <p:nvPr/>
          </p:nvSpPr>
          <p:spPr>
            <a:xfrm>
              <a:off x="1032713" y="902896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19"/>
                  </a:lnTo>
                  <a:lnTo>
                    <a:pt x="5918" y="7619"/>
                  </a:lnTo>
                  <a:lnTo>
                    <a:pt x="7619" y="5905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231" name="object 3231" descr=""/>
            <p:cNvSpPr/>
            <p:nvPr/>
          </p:nvSpPr>
          <p:spPr>
            <a:xfrm>
              <a:off x="1032713" y="902896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14" y="7619"/>
                  </a:lnTo>
                  <a:lnTo>
                    <a:pt x="3809" y="7619"/>
                  </a:lnTo>
                  <a:lnTo>
                    <a:pt x="5918" y="7619"/>
                  </a:lnTo>
                  <a:lnTo>
                    <a:pt x="7619" y="5905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232" name="object 3232" descr=""/>
            <p:cNvSpPr/>
            <p:nvPr/>
          </p:nvSpPr>
          <p:spPr>
            <a:xfrm>
              <a:off x="1032713" y="904419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233" name="object 3233" descr=""/>
            <p:cNvSpPr/>
            <p:nvPr/>
          </p:nvSpPr>
          <p:spPr>
            <a:xfrm>
              <a:off x="1032713" y="904419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234" name="object 3234" descr=""/>
            <p:cNvSpPr/>
            <p:nvPr/>
          </p:nvSpPr>
          <p:spPr>
            <a:xfrm>
              <a:off x="1032713" y="905941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235" name="object 3235" descr=""/>
            <p:cNvSpPr/>
            <p:nvPr/>
          </p:nvSpPr>
          <p:spPr>
            <a:xfrm>
              <a:off x="1032713" y="905941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236" name="object 3236" descr=""/>
            <p:cNvSpPr/>
            <p:nvPr/>
          </p:nvSpPr>
          <p:spPr>
            <a:xfrm>
              <a:off x="1032713" y="907463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18"/>
                  </a:lnTo>
                  <a:lnTo>
                    <a:pt x="1714" y="7619"/>
                  </a:lnTo>
                  <a:lnTo>
                    <a:pt x="5918" y="7619"/>
                  </a:lnTo>
                  <a:lnTo>
                    <a:pt x="7619" y="5918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237" name="object 3237" descr=""/>
            <p:cNvSpPr/>
            <p:nvPr/>
          </p:nvSpPr>
          <p:spPr>
            <a:xfrm>
              <a:off x="1032713" y="907463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18"/>
                  </a:lnTo>
                  <a:lnTo>
                    <a:pt x="1714" y="7619"/>
                  </a:lnTo>
                  <a:lnTo>
                    <a:pt x="3809" y="7619"/>
                  </a:lnTo>
                  <a:lnTo>
                    <a:pt x="5918" y="7619"/>
                  </a:lnTo>
                  <a:lnTo>
                    <a:pt x="7619" y="5918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238" name="object 3238" descr=""/>
            <p:cNvSpPr/>
            <p:nvPr/>
          </p:nvSpPr>
          <p:spPr>
            <a:xfrm>
              <a:off x="1032713" y="908985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239" name="object 3239" descr=""/>
            <p:cNvSpPr/>
            <p:nvPr/>
          </p:nvSpPr>
          <p:spPr>
            <a:xfrm>
              <a:off x="1032713" y="908985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240" name="object 3240" descr=""/>
            <p:cNvSpPr/>
            <p:nvPr/>
          </p:nvSpPr>
          <p:spPr>
            <a:xfrm>
              <a:off x="1032713" y="910508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241" name="object 3241" descr=""/>
            <p:cNvSpPr/>
            <p:nvPr/>
          </p:nvSpPr>
          <p:spPr>
            <a:xfrm>
              <a:off x="1032713" y="910508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242" name="object 3242" descr=""/>
            <p:cNvSpPr/>
            <p:nvPr/>
          </p:nvSpPr>
          <p:spPr>
            <a:xfrm>
              <a:off x="1032713" y="912030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14" y="7619"/>
                  </a:lnTo>
                  <a:lnTo>
                    <a:pt x="5918" y="7619"/>
                  </a:lnTo>
                  <a:lnTo>
                    <a:pt x="7619" y="5918"/>
                  </a:lnTo>
                  <a:lnTo>
                    <a:pt x="7619" y="3809"/>
                  </a:lnTo>
                  <a:lnTo>
                    <a:pt x="7619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243" name="object 3243" descr=""/>
            <p:cNvSpPr/>
            <p:nvPr/>
          </p:nvSpPr>
          <p:spPr>
            <a:xfrm>
              <a:off x="1032713" y="912030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14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14"/>
                  </a:lnTo>
                  <a:lnTo>
                    <a:pt x="0" y="3809"/>
                  </a:lnTo>
                  <a:lnTo>
                    <a:pt x="0" y="5918"/>
                  </a:lnTo>
                  <a:lnTo>
                    <a:pt x="1714" y="7619"/>
                  </a:lnTo>
                  <a:lnTo>
                    <a:pt x="3809" y="7619"/>
                  </a:lnTo>
                  <a:lnTo>
                    <a:pt x="5918" y="7619"/>
                  </a:lnTo>
                  <a:lnTo>
                    <a:pt x="7619" y="5918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244" name="object 3244" descr=""/>
            <p:cNvSpPr/>
            <p:nvPr/>
          </p:nvSpPr>
          <p:spPr>
            <a:xfrm>
              <a:off x="1032713" y="913552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245" name="object 3245" descr=""/>
            <p:cNvSpPr/>
            <p:nvPr/>
          </p:nvSpPr>
          <p:spPr>
            <a:xfrm>
              <a:off x="1032713" y="913552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246" name="object 3246" descr=""/>
            <p:cNvSpPr/>
            <p:nvPr/>
          </p:nvSpPr>
          <p:spPr>
            <a:xfrm>
              <a:off x="1032713" y="915075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247" name="object 3247" descr=""/>
            <p:cNvSpPr/>
            <p:nvPr/>
          </p:nvSpPr>
          <p:spPr>
            <a:xfrm>
              <a:off x="1032713" y="915075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248" name="object 3248" descr=""/>
            <p:cNvSpPr/>
            <p:nvPr/>
          </p:nvSpPr>
          <p:spPr>
            <a:xfrm>
              <a:off x="1032713" y="916597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14" y="7619"/>
                  </a:lnTo>
                  <a:lnTo>
                    <a:pt x="5918" y="7619"/>
                  </a:lnTo>
                  <a:lnTo>
                    <a:pt x="7619" y="5918"/>
                  </a:lnTo>
                  <a:lnTo>
                    <a:pt x="7619" y="3809"/>
                  </a:lnTo>
                  <a:lnTo>
                    <a:pt x="7619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249" name="object 3249" descr=""/>
            <p:cNvSpPr/>
            <p:nvPr/>
          </p:nvSpPr>
          <p:spPr>
            <a:xfrm>
              <a:off x="1032713" y="916597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14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14"/>
                  </a:lnTo>
                  <a:lnTo>
                    <a:pt x="0" y="3809"/>
                  </a:lnTo>
                  <a:lnTo>
                    <a:pt x="0" y="5918"/>
                  </a:lnTo>
                  <a:lnTo>
                    <a:pt x="1714" y="7619"/>
                  </a:lnTo>
                  <a:lnTo>
                    <a:pt x="3809" y="7619"/>
                  </a:lnTo>
                  <a:lnTo>
                    <a:pt x="5918" y="7619"/>
                  </a:lnTo>
                  <a:lnTo>
                    <a:pt x="7619" y="5918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250" name="object 3250" descr=""/>
            <p:cNvSpPr/>
            <p:nvPr/>
          </p:nvSpPr>
          <p:spPr>
            <a:xfrm>
              <a:off x="1032713" y="918119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20"/>
                  </a:lnTo>
                  <a:lnTo>
                    <a:pt x="5918" y="7620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251" name="object 3251" descr=""/>
            <p:cNvSpPr/>
            <p:nvPr/>
          </p:nvSpPr>
          <p:spPr>
            <a:xfrm>
              <a:off x="1032713" y="918119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20"/>
                  </a:lnTo>
                  <a:lnTo>
                    <a:pt x="3809" y="7620"/>
                  </a:lnTo>
                  <a:lnTo>
                    <a:pt x="5918" y="7620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252" name="object 3252" descr=""/>
            <p:cNvSpPr/>
            <p:nvPr/>
          </p:nvSpPr>
          <p:spPr>
            <a:xfrm>
              <a:off x="1032713" y="919642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253" name="object 3253" descr=""/>
            <p:cNvSpPr/>
            <p:nvPr/>
          </p:nvSpPr>
          <p:spPr>
            <a:xfrm>
              <a:off x="1032713" y="919642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254" name="object 3254" descr=""/>
            <p:cNvSpPr/>
            <p:nvPr/>
          </p:nvSpPr>
          <p:spPr>
            <a:xfrm>
              <a:off x="1032713" y="921165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255" name="object 3255" descr=""/>
            <p:cNvSpPr/>
            <p:nvPr/>
          </p:nvSpPr>
          <p:spPr>
            <a:xfrm>
              <a:off x="1032713" y="921165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256" name="object 3256" descr=""/>
            <p:cNvSpPr/>
            <p:nvPr/>
          </p:nvSpPr>
          <p:spPr>
            <a:xfrm>
              <a:off x="1032713" y="922686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20"/>
                  </a:lnTo>
                  <a:lnTo>
                    <a:pt x="5918" y="7620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257" name="object 3257" descr=""/>
            <p:cNvSpPr/>
            <p:nvPr/>
          </p:nvSpPr>
          <p:spPr>
            <a:xfrm>
              <a:off x="1032713" y="922686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20"/>
                  </a:lnTo>
                  <a:lnTo>
                    <a:pt x="3809" y="7620"/>
                  </a:lnTo>
                  <a:lnTo>
                    <a:pt x="5918" y="7620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258" name="object 3258" descr=""/>
            <p:cNvSpPr/>
            <p:nvPr/>
          </p:nvSpPr>
          <p:spPr>
            <a:xfrm>
              <a:off x="1032713" y="924209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259" name="object 3259" descr=""/>
            <p:cNvSpPr/>
            <p:nvPr/>
          </p:nvSpPr>
          <p:spPr>
            <a:xfrm>
              <a:off x="1032713" y="924209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260" name="object 3260" descr=""/>
            <p:cNvSpPr/>
            <p:nvPr/>
          </p:nvSpPr>
          <p:spPr>
            <a:xfrm>
              <a:off x="1032713" y="925732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261" name="object 3261" descr=""/>
            <p:cNvSpPr/>
            <p:nvPr/>
          </p:nvSpPr>
          <p:spPr>
            <a:xfrm>
              <a:off x="1032713" y="925732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262" name="object 3262" descr=""/>
            <p:cNvSpPr/>
            <p:nvPr/>
          </p:nvSpPr>
          <p:spPr>
            <a:xfrm>
              <a:off x="1032713" y="927253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20"/>
                  </a:lnTo>
                  <a:lnTo>
                    <a:pt x="5918" y="7620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263" name="object 3263" descr=""/>
            <p:cNvSpPr/>
            <p:nvPr/>
          </p:nvSpPr>
          <p:spPr>
            <a:xfrm>
              <a:off x="1032713" y="927253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20"/>
                  </a:lnTo>
                  <a:lnTo>
                    <a:pt x="3809" y="7620"/>
                  </a:lnTo>
                  <a:lnTo>
                    <a:pt x="5918" y="7620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264" name="object 3264" descr=""/>
            <p:cNvSpPr/>
            <p:nvPr/>
          </p:nvSpPr>
          <p:spPr>
            <a:xfrm>
              <a:off x="1032713" y="928776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265" name="object 3265" descr=""/>
            <p:cNvSpPr/>
            <p:nvPr/>
          </p:nvSpPr>
          <p:spPr>
            <a:xfrm>
              <a:off x="1032713" y="928776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266" name="object 3266" descr=""/>
            <p:cNvSpPr/>
            <p:nvPr/>
          </p:nvSpPr>
          <p:spPr>
            <a:xfrm>
              <a:off x="1032713" y="930299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267" name="object 3267" descr=""/>
            <p:cNvSpPr/>
            <p:nvPr/>
          </p:nvSpPr>
          <p:spPr>
            <a:xfrm>
              <a:off x="1032713" y="930299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268" name="object 3268" descr=""/>
            <p:cNvSpPr/>
            <p:nvPr/>
          </p:nvSpPr>
          <p:spPr>
            <a:xfrm>
              <a:off x="1032713" y="931820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10"/>
                  </a:lnTo>
                  <a:lnTo>
                    <a:pt x="7619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269" name="object 3269" descr=""/>
            <p:cNvSpPr/>
            <p:nvPr/>
          </p:nvSpPr>
          <p:spPr>
            <a:xfrm>
              <a:off x="1032713" y="931820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14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14"/>
                  </a:lnTo>
                  <a:lnTo>
                    <a:pt x="0" y="3810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3809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270" name="object 3270" descr=""/>
            <p:cNvSpPr/>
            <p:nvPr/>
          </p:nvSpPr>
          <p:spPr>
            <a:xfrm>
              <a:off x="1032713" y="933343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271" name="object 3271" descr=""/>
            <p:cNvSpPr/>
            <p:nvPr/>
          </p:nvSpPr>
          <p:spPr>
            <a:xfrm>
              <a:off x="1032713" y="933343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272" name="object 3272" descr=""/>
            <p:cNvSpPr/>
            <p:nvPr/>
          </p:nvSpPr>
          <p:spPr>
            <a:xfrm>
              <a:off x="1032713" y="934866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273" name="object 3273" descr=""/>
            <p:cNvSpPr/>
            <p:nvPr/>
          </p:nvSpPr>
          <p:spPr>
            <a:xfrm>
              <a:off x="1032713" y="934866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274" name="object 3274" descr=""/>
            <p:cNvSpPr/>
            <p:nvPr/>
          </p:nvSpPr>
          <p:spPr>
            <a:xfrm>
              <a:off x="1032713" y="936387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10"/>
                  </a:lnTo>
                  <a:lnTo>
                    <a:pt x="7619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275" name="object 3275" descr=""/>
            <p:cNvSpPr/>
            <p:nvPr/>
          </p:nvSpPr>
          <p:spPr>
            <a:xfrm>
              <a:off x="1032713" y="936387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14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14"/>
                  </a:lnTo>
                  <a:lnTo>
                    <a:pt x="0" y="3810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3809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276" name="object 3276" descr=""/>
            <p:cNvSpPr/>
            <p:nvPr/>
          </p:nvSpPr>
          <p:spPr>
            <a:xfrm>
              <a:off x="1032713" y="937910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277" name="object 3277" descr=""/>
            <p:cNvSpPr/>
            <p:nvPr/>
          </p:nvSpPr>
          <p:spPr>
            <a:xfrm>
              <a:off x="1032713" y="937910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278" name="object 3278" descr=""/>
            <p:cNvSpPr/>
            <p:nvPr/>
          </p:nvSpPr>
          <p:spPr>
            <a:xfrm>
              <a:off x="1032713" y="939432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279" name="object 3279" descr=""/>
            <p:cNvSpPr/>
            <p:nvPr/>
          </p:nvSpPr>
          <p:spPr>
            <a:xfrm>
              <a:off x="1032713" y="939432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280" name="object 3280" descr=""/>
            <p:cNvSpPr/>
            <p:nvPr/>
          </p:nvSpPr>
          <p:spPr>
            <a:xfrm>
              <a:off x="1032713" y="940954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10"/>
                  </a:lnTo>
                  <a:lnTo>
                    <a:pt x="7619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281" name="object 3281" descr=""/>
            <p:cNvSpPr/>
            <p:nvPr/>
          </p:nvSpPr>
          <p:spPr>
            <a:xfrm>
              <a:off x="1032713" y="940954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14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14"/>
                  </a:lnTo>
                  <a:lnTo>
                    <a:pt x="0" y="3810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3809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282" name="object 3282" descr=""/>
            <p:cNvSpPr/>
            <p:nvPr/>
          </p:nvSpPr>
          <p:spPr>
            <a:xfrm>
              <a:off x="1032713" y="942477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20"/>
                  </a:lnTo>
                  <a:lnTo>
                    <a:pt x="5918" y="7620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283" name="object 3283" descr=""/>
            <p:cNvSpPr/>
            <p:nvPr/>
          </p:nvSpPr>
          <p:spPr>
            <a:xfrm>
              <a:off x="1032713" y="942477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20"/>
                  </a:lnTo>
                  <a:lnTo>
                    <a:pt x="3809" y="7620"/>
                  </a:lnTo>
                  <a:lnTo>
                    <a:pt x="5918" y="7620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284" name="object 3284" descr=""/>
            <p:cNvSpPr/>
            <p:nvPr/>
          </p:nvSpPr>
          <p:spPr>
            <a:xfrm>
              <a:off x="1032713" y="943999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285" name="object 3285" descr=""/>
            <p:cNvSpPr/>
            <p:nvPr/>
          </p:nvSpPr>
          <p:spPr>
            <a:xfrm>
              <a:off x="1032713" y="943999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286" name="object 3286" descr=""/>
            <p:cNvSpPr/>
            <p:nvPr/>
          </p:nvSpPr>
          <p:spPr>
            <a:xfrm>
              <a:off x="1032713" y="945522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287" name="object 3287" descr=""/>
            <p:cNvSpPr/>
            <p:nvPr/>
          </p:nvSpPr>
          <p:spPr>
            <a:xfrm>
              <a:off x="1032713" y="945522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288" name="object 3288" descr=""/>
            <p:cNvSpPr/>
            <p:nvPr/>
          </p:nvSpPr>
          <p:spPr>
            <a:xfrm>
              <a:off x="1032713" y="947044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20"/>
                  </a:lnTo>
                  <a:lnTo>
                    <a:pt x="5918" y="7620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289" name="object 3289" descr=""/>
            <p:cNvSpPr/>
            <p:nvPr/>
          </p:nvSpPr>
          <p:spPr>
            <a:xfrm>
              <a:off x="1032713" y="947044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20"/>
                  </a:lnTo>
                  <a:lnTo>
                    <a:pt x="3809" y="7620"/>
                  </a:lnTo>
                  <a:lnTo>
                    <a:pt x="5918" y="7620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290" name="object 3290" descr=""/>
            <p:cNvSpPr/>
            <p:nvPr/>
          </p:nvSpPr>
          <p:spPr>
            <a:xfrm>
              <a:off x="1032713" y="948566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291" name="object 3291" descr=""/>
            <p:cNvSpPr/>
            <p:nvPr/>
          </p:nvSpPr>
          <p:spPr>
            <a:xfrm>
              <a:off x="1032713" y="948566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292" name="object 3292" descr=""/>
            <p:cNvSpPr/>
            <p:nvPr/>
          </p:nvSpPr>
          <p:spPr>
            <a:xfrm>
              <a:off x="1032713" y="950089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293" name="object 3293" descr=""/>
            <p:cNvSpPr/>
            <p:nvPr/>
          </p:nvSpPr>
          <p:spPr>
            <a:xfrm>
              <a:off x="1032713" y="950089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294" name="object 3294" descr=""/>
            <p:cNvSpPr/>
            <p:nvPr/>
          </p:nvSpPr>
          <p:spPr>
            <a:xfrm>
              <a:off x="1032713" y="951610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10"/>
                  </a:lnTo>
                  <a:lnTo>
                    <a:pt x="7619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295" name="object 3295" descr=""/>
            <p:cNvSpPr/>
            <p:nvPr/>
          </p:nvSpPr>
          <p:spPr>
            <a:xfrm>
              <a:off x="1032713" y="951610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14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14"/>
                  </a:lnTo>
                  <a:lnTo>
                    <a:pt x="0" y="3810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3809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296" name="object 3296" descr=""/>
            <p:cNvSpPr/>
            <p:nvPr/>
          </p:nvSpPr>
          <p:spPr>
            <a:xfrm>
              <a:off x="1032713" y="953133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297" name="object 3297" descr=""/>
            <p:cNvSpPr/>
            <p:nvPr/>
          </p:nvSpPr>
          <p:spPr>
            <a:xfrm>
              <a:off x="1032713" y="953133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298" name="object 3298" descr=""/>
            <p:cNvSpPr/>
            <p:nvPr/>
          </p:nvSpPr>
          <p:spPr>
            <a:xfrm>
              <a:off x="1032713" y="954656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299" name="object 3299" descr=""/>
            <p:cNvSpPr/>
            <p:nvPr/>
          </p:nvSpPr>
          <p:spPr>
            <a:xfrm>
              <a:off x="1032713" y="954656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300" name="object 3300" descr=""/>
            <p:cNvSpPr/>
            <p:nvPr/>
          </p:nvSpPr>
          <p:spPr>
            <a:xfrm>
              <a:off x="1032713" y="956177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10"/>
                  </a:lnTo>
                  <a:lnTo>
                    <a:pt x="7619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301" name="object 3301" descr=""/>
            <p:cNvSpPr/>
            <p:nvPr/>
          </p:nvSpPr>
          <p:spPr>
            <a:xfrm>
              <a:off x="1032713" y="956177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14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14"/>
                  </a:lnTo>
                  <a:lnTo>
                    <a:pt x="0" y="3810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3809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302" name="object 3302" descr=""/>
            <p:cNvSpPr/>
            <p:nvPr/>
          </p:nvSpPr>
          <p:spPr>
            <a:xfrm>
              <a:off x="1032713" y="957700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303" name="object 3303" descr=""/>
            <p:cNvSpPr/>
            <p:nvPr/>
          </p:nvSpPr>
          <p:spPr>
            <a:xfrm>
              <a:off x="1032713" y="957700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304" name="object 3304" descr=""/>
            <p:cNvSpPr/>
            <p:nvPr/>
          </p:nvSpPr>
          <p:spPr>
            <a:xfrm>
              <a:off x="1032713" y="959223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305" name="object 3305" descr=""/>
            <p:cNvSpPr/>
            <p:nvPr/>
          </p:nvSpPr>
          <p:spPr>
            <a:xfrm>
              <a:off x="1032713" y="959223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306" name="object 3306" descr=""/>
            <p:cNvSpPr/>
            <p:nvPr/>
          </p:nvSpPr>
          <p:spPr>
            <a:xfrm>
              <a:off x="1032713" y="960744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10"/>
                  </a:lnTo>
                  <a:lnTo>
                    <a:pt x="7619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307" name="object 3307" descr=""/>
            <p:cNvSpPr/>
            <p:nvPr/>
          </p:nvSpPr>
          <p:spPr>
            <a:xfrm>
              <a:off x="1032713" y="960744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14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14"/>
                  </a:lnTo>
                  <a:lnTo>
                    <a:pt x="0" y="3810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3809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308" name="object 3308" descr=""/>
            <p:cNvSpPr/>
            <p:nvPr/>
          </p:nvSpPr>
          <p:spPr>
            <a:xfrm>
              <a:off x="1032713" y="962267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19"/>
                  </a:lnTo>
                  <a:lnTo>
                    <a:pt x="5918" y="7619"/>
                  </a:lnTo>
                  <a:lnTo>
                    <a:pt x="7619" y="5905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309" name="object 3309" descr=""/>
            <p:cNvSpPr/>
            <p:nvPr/>
          </p:nvSpPr>
          <p:spPr>
            <a:xfrm>
              <a:off x="1032713" y="962267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14" y="7619"/>
                  </a:lnTo>
                  <a:lnTo>
                    <a:pt x="3809" y="7619"/>
                  </a:lnTo>
                  <a:lnTo>
                    <a:pt x="5918" y="7619"/>
                  </a:lnTo>
                  <a:lnTo>
                    <a:pt x="7619" y="5905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310" name="object 3310" descr=""/>
            <p:cNvSpPr/>
            <p:nvPr/>
          </p:nvSpPr>
          <p:spPr>
            <a:xfrm>
              <a:off x="1032713" y="963790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311" name="object 3311" descr=""/>
            <p:cNvSpPr/>
            <p:nvPr/>
          </p:nvSpPr>
          <p:spPr>
            <a:xfrm>
              <a:off x="1032713" y="963790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312" name="object 3312" descr=""/>
            <p:cNvSpPr/>
            <p:nvPr/>
          </p:nvSpPr>
          <p:spPr>
            <a:xfrm>
              <a:off x="1032713" y="965312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313" name="object 3313" descr=""/>
            <p:cNvSpPr/>
            <p:nvPr/>
          </p:nvSpPr>
          <p:spPr>
            <a:xfrm>
              <a:off x="1032713" y="965312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314" name="object 3314" descr=""/>
            <p:cNvSpPr/>
            <p:nvPr/>
          </p:nvSpPr>
          <p:spPr>
            <a:xfrm>
              <a:off x="1032713" y="966834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19"/>
                  </a:lnTo>
                  <a:lnTo>
                    <a:pt x="5918" y="7619"/>
                  </a:lnTo>
                  <a:lnTo>
                    <a:pt x="7619" y="5905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315" name="object 3315" descr=""/>
            <p:cNvSpPr/>
            <p:nvPr/>
          </p:nvSpPr>
          <p:spPr>
            <a:xfrm>
              <a:off x="1032713" y="966834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14" y="7619"/>
                  </a:lnTo>
                  <a:lnTo>
                    <a:pt x="3809" y="7619"/>
                  </a:lnTo>
                  <a:lnTo>
                    <a:pt x="5918" y="7619"/>
                  </a:lnTo>
                  <a:lnTo>
                    <a:pt x="7619" y="5905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316" name="object 3316" descr=""/>
            <p:cNvSpPr/>
            <p:nvPr/>
          </p:nvSpPr>
          <p:spPr>
            <a:xfrm>
              <a:off x="1032713" y="968357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317" name="object 3317" descr=""/>
            <p:cNvSpPr/>
            <p:nvPr/>
          </p:nvSpPr>
          <p:spPr>
            <a:xfrm>
              <a:off x="1032713" y="968357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318" name="object 3318" descr=""/>
            <p:cNvSpPr/>
            <p:nvPr/>
          </p:nvSpPr>
          <p:spPr>
            <a:xfrm>
              <a:off x="1032713" y="969879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319" name="object 3319" descr=""/>
            <p:cNvSpPr/>
            <p:nvPr/>
          </p:nvSpPr>
          <p:spPr>
            <a:xfrm>
              <a:off x="1032713" y="969879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320" name="object 3320" descr=""/>
            <p:cNvSpPr/>
            <p:nvPr/>
          </p:nvSpPr>
          <p:spPr>
            <a:xfrm>
              <a:off x="1032713" y="971401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18"/>
                  </a:lnTo>
                  <a:lnTo>
                    <a:pt x="1714" y="7619"/>
                  </a:lnTo>
                  <a:lnTo>
                    <a:pt x="5918" y="7619"/>
                  </a:lnTo>
                  <a:lnTo>
                    <a:pt x="7619" y="5918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321" name="object 3321" descr=""/>
            <p:cNvSpPr/>
            <p:nvPr/>
          </p:nvSpPr>
          <p:spPr>
            <a:xfrm>
              <a:off x="1032713" y="971401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18"/>
                  </a:lnTo>
                  <a:lnTo>
                    <a:pt x="1714" y="7619"/>
                  </a:lnTo>
                  <a:lnTo>
                    <a:pt x="3809" y="7619"/>
                  </a:lnTo>
                  <a:lnTo>
                    <a:pt x="5918" y="7619"/>
                  </a:lnTo>
                  <a:lnTo>
                    <a:pt x="7619" y="5918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322" name="object 3322" descr=""/>
            <p:cNvSpPr/>
            <p:nvPr/>
          </p:nvSpPr>
          <p:spPr>
            <a:xfrm>
              <a:off x="1032713" y="972924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323" name="object 3323" descr=""/>
            <p:cNvSpPr/>
            <p:nvPr/>
          </p:nvSpPr>
          <p:spPr>
            <a:xfrm>
              <a:off x="1032713" y="972924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324" name="object 3324" descr=""/>
            <p:cNvSpPr/>
            <p:nvPr/>
          </p:nvSpPr>
          <p:spPr>
            <a:xfrm>
              <a:off x="1032713" y="974446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325" name="object 3325" descr=""/>
            <p:cNvSpPr/>
            <p:nvPr/>
          </p:nvSpPr>
          <p:spPr>
            <a:xfrm>
              <a:off x="1032713" y="974446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326" name="object 3326" descr=""/>
            <p:cNvSpPr/>
            <p:nvPr/>
          </p:nvSpPr>
          <p:spPr>
            <a:xfrm>
              <a:off x="1032713" y="975968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14" y="7619"/>
                  </a:lnTo>
                  <a:lnTo>
                    <a:pt x="5918" y="7619"/>
                  </a:lnTo>
                  <a:lnTo>
                    <a:pt x="7619" y="5918"/>
                  </a:lnTo>
                  <a:lnTo>
                    <a:pt x="7619" y="3809"/>
                  </a:lnTo>
                  <a:lnTo>
                    <a:pt x="7619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327" name="object 3327" descr=""/>
            <p:cNvSpPr/>
            <p:nvPr/>
          </p:nvSpPr>
          <p:spPr>
            <a:xfrm>
              <a:off x="1032713" y="975968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14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14"/>
                  </a:lnTo>
                  <a:lnTo>
                    <a:pt x="0" y="3809"/>
                  </a:lnTo>
                  <a:lnTo>
                    <a:pt x="0" y="5918"/>
                  </a:lnTo>
                  <a:lnTo>
                    <a:pt x="1714" y="7619"/>
                  </a:lnTo>
                  <a:lnTo>
                    <a:pt x="3809" y="7619"/>
                  </a:lnTo>
                  <a:lnTo>
                    <a:pt x="5918" y="7619"/>
                  </a:lnTo>
                  <a:lnTo>
                    <a:pt x="7619" y="5918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328" name="object 3328" descr=""/>
            <p:cNvSpPr/>
            <p:nvPr/>
          </p:nvSpPr>
          <p:spPr>
            <a:xfrm>
              <a:off x="1032713" y="977491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329" name="object 3329" descr=""/>
            <p:cNvSpPr/>
            <p:nvPr/>
          </p:nvSpPr>
          <p:spPr>
            <a:xfrm>
              <a:off x="1032713" y="977491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330" name="object 3330" descr=""/>
            <p:cNvSpPr/>
            <p:nvPr/>
          </p:nvSpPr>
          <p:spPr>
            <a:xfrm>
              <a:off x="1032713" y="979013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331" name="object 3331" descr=""/>
            <p:cNvSpPr/>
            <p:nvPr/>
          </p:nvSpPr>
          <p:spPr>
            <a:xfrm>
              <a:off x="1032713" y="979013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332" name="object 3332" descr=""/>
            <p:cNvSpPr/>
            <p:nvPr/>
          </p:nvSpPr>
          <p:spPr>
            <a:xfrm>
              <a:off x="1032713" y="980535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14" y="7619"/>
                  </a:lnTo>
                  <a:lnTo>
                    <a:pt x="5918" y="7619"/>
                  </a:lnTo>
                  <a:lnTo>
                    <a:pt x="7619" y="5918"/>
                  </a:lnTo>
                  <a:lnTo>
                    <a:pt x="7619" y="3809"/>
                  </a:lnTo>
                  <a:lnTo>
                    <a:pt x="7619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333" name="object 3333" descr=""/>
            <p:cNvSpPr/>
            <p:nvPr/>
          </p:nvSpPr>
          <p:spPr>
            <a:xfrm>
              <a:off x="1032713" y="980535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14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14"/>
                  </a:lnTo>
                  <a:lnTo>
                    <a:pt x="0" y="3809"/>
                  </a:lnTo>
                  <a:lnTo>
                    <a:pt x="0" y="5918"/>
                  </a:lnTo>
                  <a:lnTo>
                    <a:pt x="1714" y="7619"/>
                  </a:lnTo>
                  <a:lnTo>
                    <a:pt x="3809" y="7619"/>
                  </a:lnTo>
                  <a:lnTo>
                    <a:pt x="5918" y="7619"/>
                  </a:lnTo>
                  <a:lnTo>
                    <a:pt x="7619" y="5918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334" name="object 3334" descr=""/>
            <p:cNvSpPr/>
            <p:nvPr/>
          </p:nvSpPr>
          <p:spPr>
            <a:xfrm>
              <a:off x="1032713" y="982057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335" name="object 3335" descr=""/>
            <p:cNvSpPr/>
            <p:nvPr/>
          </p:nvSpPr>
          <p:spPr>
            <a:xfrm>
              <a:off x="1032713" y="982057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336" name="object 3336" descr=""/>
            <p:cNvSpPr/>
            <p:nvPr/>
          </p:nvSpPr>
          <p:spPr>
            <a:xfrm>
              <a:off x="1032713" y="983580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337" name="object 3337" descr=""/>
            <p:cNvSpPr/>
            <p:nvPr/>
          </p:nvSpPr>
          <p:spPr>
            <a:xfrm>
              <a:off x="1032713" y="983580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338" name="object 3338" descr=""/>
            <p:cNvSpPr/>
            <p:nvPr/>
          </p:nvSpPr>
          <p:spPr>
            <a:xfrm>
              <a:off x="1032713" y="985103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339" name="object 3339" descr=""/>
            <p:cNvSpPr/>
            <p:nvPr/>
          </p:nvSpPr>
          <p:spPr>
            <a:xfrm>
              <a:off x="1032713" y="985103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340" name="object 3340" descr=""/>
            <p:cNvSpPr/>
            <p:nvPr/>
          </p:nvSpPr>
          <p:spPr>
            <a:xfrm>
              <a:off x="1032713" y="986624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19"/>
                  </a:lnTo>
                  <a:lnTo>
                    <a:pt x="5918" y="7619"/>
                  </a:lnTo>
                  <a:lnTo>
                    <a:pt x="7619" y="5905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341" name="object 3341" descr=""/>
            <p:cNvSpPr/>
            <p:nvPr/>
          </p:nvSpPr>
          <p:spPr>
            <a:xfrm>
              <a:off x="1032713" y="986624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14" y="7619"/>
                  </a:lnTo>
                  <a:lnTo>
                    <a:pt x="3809" y="7619"/>
                  </a:lnTo>
                  <a:lnTo>
                    <a:pt x="5918" y="7619"/>
                  </a:lnTo>
                  <a:lnTo>
                    <a:pt x="7619" y="5905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342" name="object 3342" descr=""/>
            <p:cNvSpPr/>
            <p:nvPr/>
          </p:nvSpPr>
          <p:spPr>
            <a:xfrm>
              <a:off x="1032713" y="988147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343" name="object 3343" descr=""/>
            <p:cNvSpPr/>
            <p:nvPr/>
          </p:nvSpPr>
          <p:spPr>
            <a:xfrm>
              <a:off x="1032713" y="988147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344" name="object 3344" descr=""/>
            <p:cNvSpPr/>
            <p:nvPr/>
          </p:nvSpPr>
          <p:spPr>
            <a:xfrm>
              <a:off x="1032713" y="989670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345" name="object 3345" descr=""/>
            <p:cNvSpPr/>
            <p:nvPr/>
          </p:nvSpPr>
          <p:spPr>
            <a:xfrm>
              <a:off x="1032713" y="989670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346" name="object 3346" descr=""/>
            <p:cNvSpPr/>
            <p:nvPr/>
          </p:nvSpPr>
          <p:spPr>
            <a:xfrm>
              <a:off x="1032713" y="991191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19"/>
                  </a:lnTo>
                  <a:lnTo>
                    <a:pt x="5918" y="7619"/>
                  </a:lnTo>
                  <a:lnTo>
                    <a:pt x="7619" y="5905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347" name="object 3347" descr=""/>
            <p:cNvSpPr/>
            <p:nvPr/>
          </p:nvSpPr>
          <p:spPr>
            <a:xfrm>
              <a:off x="1032713" y="991191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14" y="7619"/>
                  </a:lnTo>
                  <a:lnTo>
                    <a:pt x="3809" y="7619"/>
                  </a:lnTo>
                  <a:lnTo>
                    <a:pt x="5918" y="7619"/>
                  </a:lnTo>
                  <a:lnTo>
                    <a:pt x="7619" y="5905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348" name="object 3348" descr=""/>
            <p:cNvSpPr/>
            <p:nvPr/>
          </p:nvSpPr>
          <p:spPr>
            <a:xfrm>
              <a:off x="1032713" y="992714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349" name="object 3349" descr=""/>
            <p:cNvSpPr/>
            <p:nvPr/>
          </p:nvSpPr>
          <p:spPr>
            <a:xfrm>
              <a:off x="1032713" y="992714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350" name="object 3350" descr=""/>
            <p:cNvSpPr/>
            <p:nvPr/>
          </p:nvSpPr>
          <p:spPr>
            <a:xfrm>
              <a:off x="1032713" y="994237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351" name="object 3351" descr=""/>
            <p:cNvSpPr/>
            <p:nvPr/>
          </p:nvSpPr>
          <p:spPr>
            <a:xfrm>
              <a:off x="1032713" y="994237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352" name="object 3352" descr=""/>
            <p:cNvSpPr/>
            <p:nvPr/>
          </p:nvSpPr>
          <p:spPr>
            <a:xfrm>
              <a:off x="1032713" y="995758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18"/>
                  </a:lnTo>
                  <a:lnTo>
                    <a:pt x="1714" y="7619"/>
                  </a:lnTo>
                  <a:lnTo>
                    <a:pt x="5918" y="7619"/>
                  </a:lnTo>
                  <a:lnTo>
                    <a:pt x="7619" y="5918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353" name="object 3353" descr=""/>
            <p:cNvSpPr/>
            <p:nvPr/>
          </p:nvSpPr>
          <p:spPr>
            <a:xfrm>
              <a:off x="1032713" y="995758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18"/>
                  </a:lnTo>
                  <a:lnTo>
                    <a:pt x="1714" y="7619"/>
                  </a:lnTo>
                  <a:lnTo>
                    <a:pt x="3809" y="7619"/>
                  </a:lnTo>
                  <a:lnTo>
                    <a:pt x="5918" y="7619"/>
                  </a:lnTo>
                  <a:lnTo>
                    <a:pt x="7619" y="5918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354" name="object 3354" descr=""/>
            <p:cNvSpPr/>
            <p:nvPr/>
          </p:nvSpPr>
          <p:spPr>
            <a:xfrm>
              <a:off x="1032713" y="997281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355" name="object 3355" descr=""/>
            <p:cNvSpPr/>
            <p:nvPr/>
          </p:nvSpPr>
          <p:spPr>
            <a:xfrm>
              <a:off x="1032713" y="997281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356" name="object 3356" descr=""/>
            <p:cNvSpPr/>
            <p:nvPr/>
          </p:nvSpPr>
          <p:spPr>
            <a:xfrm>
              <a:off x="1032713" y="998804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357" name="object 3357" descr=""/>
            <p:cNvSpPr/>
            <p:nvPr/>
          </p:nvSpPr>
          <p:spPr>
            <a:xfrm>
              <a:off x="1032713" y="998804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358" name="object 3358" descr=""/>
            <p:cNvSpPr/>
            <p:nvPr/>
          </p:nvSpPr>
          <p:spPr>
            <a:xfrm>
              <a:off x="1032713" y="1000325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14" y="7619"/>
                  </a:lnTo>
                  <a:lnTo>
                    <a:pt x="5918" y="7619"/>
                  </a:lnTo>
                  <a:lnTo>
                    <a:pt x="7619" y="5918"/>
                  </a:lnTo>
                  <a:lnTo>
                    <a:pt x="7619" y="3809"/>
                  </a:lnTo>
                  <a:lnTo>
                    <a:pt x="7619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359" name="object 3359" descr=""/>
            <p:cNvSpPr/>
            <p:nvPr/>
          </p:nvSpPr>
          <p:spPr>
            <a:xfrm>
              <a:off x="1032713" y="1000325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14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14"/>
                  </a:lnTo>
                  <a:lnTo>
                    <a:pt x="0" y="3809"/>
                  </a:lnTo>
                  <a:lnTo>
                    <a:pt x="0" y="5918"/>
                  </a:lnTo>
                  <a:lnTo>
                    <a:pt x="1714" y="7619"/>
                  </a:lnTo>
                  <a:lnTo>
                    <a:pt x="3809" y="7619"/>
                  </a:lnTo>
                  <a:lnTo>
                    <a:pt x="5918" y="7619"/>
                  </a:lnTo>
                  <a:lnTo>
                    <a:pt x="7619" y="5918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360" name="object 3360" descr=""/>
            <p:cNvSpPr/>
            <p:nvPr/>
          </p:nvSpPr>
          <p:spPr>
            <a:xfrm>
              <a:off x="1032713" y="1001848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361" name="object 3361" descr=""/>
            <p:cNvSpPr/>
            <p:nvPr/>
          </p:nvSpPr>
          <p:spPr>
            <a:xfrm>
              <a:off x="1032713" y="1001848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362" name="object 3362" descr=""/>
            <p:cNvSpPr/>
            <p:nvPr/>
          </p:nvSpPr>
          <p:spPr>
            <a:xfrm>
              <a:off x="1032713" y="1003371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363" name="object 3363" descr=""/>
            <p:cNvSpPr/>
            <p:nvPr/>
          </p:nvSpPr>
          <p:spPr>
            <a:xfrm>
              <a:off x="1032713" y="1003371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364" name="object 3364" descr=""/>
            <p:cNvSpPr/>
            <p:nvPr/>
          </p:nvSpPr>
          <p:spPr>
            <a:xfrm>
              <a:off x="1032713" y="153907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5918" y="0"/>
                  </a:moveTo>
                  <a:lnTo>
                    <a:pt x="1714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09"/>
                  </a:lnTo>
                  <a:lnTo>
                    <a:pt x="7619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365" name="object 3365" descr=""/>
            <p:cNvSpPr/>
            <p:nvPr/>
          </p:nvSpPr>
          <p:spPr>
            <a:xfrm>
              <a:off x="1032713" y="153907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7619" y="3809"/>
                  </a:moveTo>
                  <a:lnTo>
                    <a:pt x="7619" y="1714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14"/>
                  </a:lnTo>
                  <a:lnTo>
                    <a:pt x="0" y="3809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3809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366" name="object 3366" descr=""/>
            <p:cNvSpPr/>
            <p:nvPr/>
          </p:nvSpPr>
          <p:spPr>
            <a:xfrm>
              <a:off x="1032713" y="155430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367" name="object 3367" descr=""/>
            <p:cNvSpPr/>
            <p:nvPr/>
          </p:nvSpPr>
          <p:spPr>
            <a:xfrm>
              <a:off x="1032713" y="155430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368" name="object 3368" descr=""/>
            <p:cNvSpPr/>
            <p:nvPr/>
          </p:nvSpPr>
          <p:spPr>
            <a:xfrm>
              <a:off x="1032713" y="156952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369" name="object 3369" descr=""/>
            <p:cNvSpPr/>
            <p:nvPr/>
          </p:nvSpPr>
          <p:spPr>
            <a:xfrm>
              <a:off x="1032713" y="156952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370" name="object 3370" descr=""/>
            <p:cNvSpPr/>
            <p:nvPr/>
          </p:nvSpPr>
          <p:spPr>
            <a:xfrm>
              <a:off x="1032713" y="158475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371" name="object 3371" descr=""/>
            <p:cNvSpPr/>
            <p:nvPr/>
          </p:nvSpPr>
          <p:spPr>
            <a:xfrm>
              <a:off x="1032713" y="158475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372" name="object 3372" descr=""/>
            <p:cNvSpPr/>
            <p:nvPr/>
          </p:nvSpPr>
          <p:spPr>
            <a:xfrm>
              <a:off x="1032713" y="159997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20"/>
                  </a:lnTo>
                  <a:lnTo>
                    <a:pt x="5918" y="7620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373" name="object 3373" descr=""/>
            <p:cNvSpPr/>
            <p:nvPr/>
          </p:nvSpPr>
          <p:spPr>
            <a:xfrm>
              <a:off x="1032713" y="159997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20"/>
                  </a:lnTo>
                  <a:lnTo>
                    <a:pt x="3809" y="7620"/>
                  </a:lnTo>
                  <a:lnTo>
                    <a:pt x="5918" y="7620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374" name="object 3374" descr=""/>
            <p:cNvSpPr/>
            <p:nvPr/>
          </p:nvSpPr>
          <p:spPr>
            <a:xfrm>
              <a:off x="1032713" y="161519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375" name="object 3375" descr=""/>
            <p:cNvSpPr/>
            <p:nvPr/>
          </p:nvSpPr>
          <p:spPr>
            <a:xfrm>
              <a:off x="1032713" y="161519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376" name="object 3376" descr=""/>
            <p:cNvSpPr/>
            <p:nvPr/>
          </p:nvSpPr>
          <p:spPr>
            <a:xfrm>
              <a:off x="1032713" y="163042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377" name="object 3377" descr=""/>
            <p:cNvSpPr/>
            <p:nvPr/>
          </p:nvSpPr>
          <p:spPr>
            <a:xfrm>
              <a:off x="1032713" y="163042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378" name="object 3378" descr=""/>
            <p:cNvSpPr/>
            <p:nvPr/>
          </p:nvSpPr>
          <p:spPr>
            <a:xfrm>
              <a:off x="1032713" y="164564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20"/>
                  </a:lnTo>
                  <a:lnTo>
                    <a:pt x="5918" y="7620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379" name="object 3379" descr=""/>
            <p:cNvSpPr/>
            <p:nvPr/>
          </p:nvSpPr>
          <p:spPr>
            <a:xfrm>
              <a:off x="1032713" y="164564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20"/>
                  </a:lnTo>
                  <a:lnTo>
                    <a:pt x="3809" y="7620"/>
                  </a:lnTo>
                  <a:lnTo>
                    <a:pt x="5918" y="7620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380" name="object 3380" descr=""/>
            <p:cNvSpPr/>
            <p:nvPr/>
          </p:nvSpPr>
          <p:spPr>
            <a:xfrm>
              <a:off x="1032713" y="166086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381" name="object 3381" descr=""/>
            <p:cNvSpPr/>
            <p:nvPr/>
          </p:nvSpPr>
          <p:spPr>
            <a:xfrm>
              <a:off x="1032713" y="166086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382" name="object 3382" descr=""/>
            <p:cNvSpPr/>
            <p:nvPr/>
          </p:nvSpPr>
          <p:spPr>
            <a:xfrm>
              <a:off x="1032713" y="167609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383" name="object 3383" descr=""/>
            <p:cNvSpPr/>
            <p:nvPr/>
          </p:nvSpPr>
          <p:spPr>
            <a:xfrm>
              <a:off x="1032713" y="167609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384" name="object 3384" descr=""/>
            <p:cNvSpPr/>
            <p:nvPr/>
          </p:nvSpPr>
          <p:spPr>
            <a:xfrm>
              <a:off x="1032713" y="169130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385" name="object 3385" descr=""/>
            <p:cNvSpPr/>
            <p:nvPr/>
          </p:nvSpPr>
          <p:spPr>
            <a:xfrm>
              <a:off x="1032713" y="169130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3809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386" name="object 3386" descr=""/>
            <p:cNvSpPr/>
            <p:nvPr/>
          </p:nvSpPr>
          <p:spPr>
            <a:xfrm>
              <a:off x="1032713" y="170653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387" name="object 3387" descr=""/>
            <p:cNvSpPr/>
            <p:nvPr/>
          </p:nvSpPr>
          <p:spPr>
            <a:xfrm>
              <a:off x="1032713" y="170653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388" name="object 3388" descr=""/>
            <p:cNvSpPr/>
            <p:nvPr/>
          </p:nvSpPr>
          <p:spPr>
            <a:xfrm>
              <a:off x="1032713" y="172176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389" name="object 3389" descr=""/>
            <p:cNvSpPr/>
            <p:nvPr/>
          </p:nvSpPr>
          <p:spPr>
            <a:xfrm>
              <a:off x="1032713" y="172176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390" name="object 3390" descr=""/>
            <p:cNvSpPr/>
            <p:nvPr/>
          </p:nvSpPr>
          <p:spPr>
            <a:xfrm>
              <a:off x="1032713" y="173697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5918" y="0"/>
                  </a:moveTo>
                  <a:lnTo>
                    <a:pt x="1714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10"/>
                  </a:lnTo>
                  <a:lnTo>
                    <a:pt x="7619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391" name="object 3391" descr=""/>
            <p:cNvSpPr/>
            <p:nvPr/>
          </p:nvSpPr>
          <p:spPr>
            <a:xfrm>
              <a:off x="1032713" y="173697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7619" y="3810"/>
                  </a:moveTo>
                  <a:lnTo>
                    <a:pt x="7619" y="1714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14"/>
                  </a:lnTo>
                  <a:lnTo>
                    <a:pt x="0" y="3810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3809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392" name="object 3392" descr=""/>
            <p:cNvSpPr/>
            <p:nvPr/>
          </p:nvSpPr>
          <p:spPr>
            <a:xfrm>
              <a:off x="1032713" y="175220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393" name="object 3393" descr=""/>
            <p:cNvSpPr/>
            <p:nvPr/>
          </p:nvSpPr>
          <p:spPr>
            <a:xfrm>
              <a:off x="1032713" y="175220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394" name="object 3394" descr=""/>
            <p:cNvSpPr/>
            <p:nvPr/>
          </p:nvSpPr>
          <p:spPr>
            <a:xfrm>
              <a:off x="1032713" y="176743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395" name="object 3395" descr=""/>
            <p:cNvSpPr/>
            <p:nvPr/>
          </p:nvSpPr>
          <p:spPr>
            <a:xfrm>
              <a:off x="1032713" y="176743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396" name="object 3396" descr=""/>
            <p:cNvSpPr/>
            <p:nvPr/>
          </p:nvSpPr>
          <p:spPr>
            <a:xfrm>
              <a:off x="1032713" y="178264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5918" y="0"/>
                  </a:moveTo>
                  <a:lnTo>
                    <a:pt x="1714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10"/>
                  </a:lnTo>
                  <a:lnTo>
                    <a:pt x="7619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397" name="object 3397" descr=""/>
            <p:cNvSpPr/>
            <p:nvPr/>
          </p:nvSpPr>
          <p:spPr>
            <a:xfrm>
              <a:off x="1032713" y="178264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7619" y="3810"/>
                  </a:moveTo>
                  <a:lnTo>
                    <a:pt x="7619" y="1714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14"/>
                  </a:lnTo>
                  <a:lnTo>
                    <a:pt x="0" y="3810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3809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398" name="object 3398" descr=""/>
            <p:cNvSpPr/>
            <p:nvPr/>
          </p:nvSpPr>
          <p:spPr>
            <a:xfrm>
              <a:off x="1032713" y="179787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399" name="object 3399" descr=""/>
            <p:cNvSpPr/>
            <p:nvPr/>
          </p:nvSpPr>
          <p:spPr>
            <a:xfrm>
              <a:off x="1032713" y="179787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400" name="object 3400" descr=""/>
            <p:cNvSpPr/>
            <p:nvPr/>
          </p:nvSpPr>
          <p:spPr>
            <a:xfrm>
              <a:off x="1032713" y="181310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401" name="object 3401" descr=""/>
            <p:cNvSpPr/>
            <p:nvPr/>
          </p:nvSpPr>
          <p:spPr>
            <a:xfrm>
              <a:off x="1032713" y="181310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402" name="object 3402" descr=""/>
            <p:cNvSpPr/>
            <p:nvPr/>
          </p:nvSpPr>
          <p:spPr>
            <a:xfrm>
              <a:off x="1032713" y="182833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403" name="object 3403" descr=""/>
            <p:cNvSpPr/>
            <p:nvPr/>
          </p:nvSpPr>
          <p:spPr>
            <a:xfrm>
              <a:off x="1032713" y="182833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404" name="object 3404" descr=""/>
            <p:cNvSpPr/>
            <p:nvPr/>
          </p:nvSpPr>
          <p:spPr>
            <a:xfrm>
              <a:off x="1032713" y="184354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20"/>
                  </a:lnTo>
                  <a:lnTo>
                    <a:pt x="5918" y="7620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405" name="object 3405" descr=""/>
            <p:cNvSpPr/>
            <p:nvPr/>
          </p:nvSpPr>
          <p:spPr>
            <a:xfrm>
              <a:off x="1032713" y="184354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20"/>
                  </a:lnTo>
                  <a:lnTo>
                    <a:pt x="3809" y="7620"/>
                  </a:lnTo>
                  <a:lnTo>
                    <a:pt x="5918" y="7620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406" name="object 3406" descr=""/>
            <p:cNvSpPr/>
            <p:nvPr/>
          </p:nvSpPr>
          <p:spPr>
            <a:xfrm>
              <a:off x="1032713" y="185877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407" name="object 3407" descr=""/>
            <p:cNvSpPr/>
            <p:nvPr/>
          </p:nvSpPr>
          <p:spPr>
            <a:xfrm>
              <a:off x="1032713" y="185877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408" name="object 3408" descr=""/>
            <p:cNvSpPr/>
            <p:nvPr/>
          </p:nvSpPr>
          <p:spPr>
            <a:xfrm>
              <a:off x="1032713" y="187399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409" name="object 3409" descr=""/>
            <p:cNvSpPr/>
            <p:nvPr/>
          </p:nvSpPr>
          <p:spPr>
            <a:xfrm>
              <a:off x="1032713" y="187399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410" name="object 3410" descr=""/>
            <p:cNvSpPr/>
            <p:nvPr/>
          </p:nvSpPr>
          <p:spPr>
            <a:xfrm>
              <a:off x="1032713" y="188921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20"/>
                  </a:lnTo>
                  <a:lnTo>
                    <a:pt x="5918" y="7620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411" name="object 3411" descr=""/>
            <p:cNvSpPr/>
            <p:nvPr/>
          </p:nvSpPr>
          <p:spPr>
            <a:xfrm>
              <a:off x="1032713" y="188921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20"/>
                  </a:lnTo>
                  <a:lnTo>
                    <a:pt x="3809" y="7620"/>
                  </a:lnTo>
                  <a:lnTo>
                    <a:pt x="5918" y="7620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412" name="object 3412" descr=""/>
            <p:cNvSpPr/>
            <p:nvPr/>
          </p:nvSpPr>
          <p:spPr>
            <a:xfrm>
              <a:off x="1032713" y="190444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413" name="object 3413" descr=""/>
            <p:cNvSpPr/>
            <p:nvPr/>
          </p:nvSpPr>
          <p:spPr>
            <a:xfrm>
              <a:off x="1032713" y="190444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414" name="object 3414" descr=""/>
            <p:cNvSpPr/>
            <p:nvPr/>
          </p:nvSpPr>
          <p:spPr>
            <a:xfrm>
              <a:off x="1032713" y="191966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415" name="object 3415" descr=""/>
            <p:cNvSpPr/>
            <p:nvPr/>
          </p:nvSpPr>
          <p:spPr>
            <a:xfrm>
              <a:off x="1032713" y="191966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416" name="object 3416" descr=""/>
            <p:cNvSpPr/>
            <p:nvPr/>
          </p:nvSpPr>
          <p:spPr>
            <a:xfrm>
              <a:off x="1032713" y="193488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20"/>
                  </a:lnTo>
                  <a:lnTo>
                    <a:pt x="5918" y="7620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417" name="object 3417" descr=""/>
            <p:cNvSpPr/>
            <p:nvPr/>
          </p:nvSpPr>
          <p:spPr>
            <a:xfrm>
              <a:off x="1032713" y="193488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20"/>
                  </a:lnTo>
                  <a:lnTo>
                    <a:pt x="3809" y="7620"/>
                  </a:lnTo>
                  <a:lnTo>
                    <a:pt x="5918" y="7620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418" name="object 3418" descr=""/>
            <p:cNvSpPr/>
            <p:nvPr/>
          </p:nvSpPr>
          <p:spPr>
            <a:xfrm>
              <a:off x="1032713" y="195011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419" name="object 3419" descr=""/>
            <p:cNvSpPr/>
            <p:nvPr/>
          </p:nvSpPr>
          <p:spPr>
            <a:xfrm>
              <a:off x="1032713" y="195011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420" name="object 3420" descr=""/>
            <p:cNvSpPr/>
            <p:nvPr/>
          </p:nvSpPr>
          <p:spPr>
            <a:xfrm>
              <a:off x="1032713" y="196533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421" name="object 3421" descr=""/>
            <p:cNvSpPr/>
            <p:nvPr/>
          </p:nvSpPr>
          <p:spPr>
            <a:xfrm>
              <a:off x="1032713" y="196533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422" name="object 3422" descr=""/>
            <p:cNvSpPr/>
            <p:nvPr/>
          </p:nvSpPr>
          <p:spPr>
            <a:xfrm>
              <a:off x="1032713" y="198055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5918" y="0"/>
                  </a:moveTo>
                  <a:lnTo>
                    <a:pt x="1714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10"/>
                  </a:lnTo>
                  <a:lnTo>
                    <a:pt x="7619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423" name="object 3423" descr=""/>
            <p:cNvSpPr/>
            <p:nvPr/>
          </p:nvSpPr>
          <p:spPr>
            <a:xfrm>
              <a:off x="1032713" y="198055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7619" y="3810"/>
                  </a:moveTo>
                  <a:lnTo>
                    <a:pt x="7619" y="1714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14"/>
                  </a:lnTo>
                  <a:lnTo>
                    <a:pt x="0" y="3810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3809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424" name="object 3424" descr=""/>
            <p:cNvSpPr/>
            <p:nvPr/>
          </p:nvSpPr>
          <p:spPr>
            <a:xfrm>
              <a:off x="1032713" y="199577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425" name="object 3425" descr=""/>
            <p:cNvSpPr/>
            <p:nvPr/>
          </p:nvSpPr>
          <p:spPr>
            <a:xfrm>
              <a:off x="1032713" y="199577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426" name="object 3426" descr=""/>
            <p:cNvSpPr/>
            <p:nvPr/>
          </p:nvSpPr>
          <p:spPr>
            <a:xfrm>
              <a:off x="1032713" y="201100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427" name="object 3427" descr=""/>
            <p:cNvSpPr/>
            <p:nvPr/>
          </p:nvSpPr>
          <p:spPr>
            <a:xfrm>
              <a:off x="1032713" y="201100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428" name="object 3428" descr=""/>
            <p:cNvSpPr/>
            <p:nvPr/>
          </p:nvSpPr>
          <p:spPr>
            <a:xfrm>
              <a:off x="1032713" y="202622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5918" y="0"/>
                  </a:moveTo>
                  <a:lnTo>
                    <a:pt x="1714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10"/>
                  </a:lnTo>
                  <a:lnTo>
                    <a:pt x="7619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429" name="object 3429" descr=""/>
            <p:cNvSpPr/>
            <p:nvPr/>
          </p:nvSpPr>
          <p:spPr>
            <a:xfrm>
              <a:off x="1032713" y="202622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7619" y="3810"/>
                  </a:moveTo>
                  <a:lnTo>
                    <a:pt x="7619" y="1714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14"/>
                  </a:lnTo>
                  <a:lnTo>
                    <a:pt x="0" y="3810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3809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430" name="object 3430" descr=""/>
            <p:cNvSpPr/>
            <p:nvPr/>
          </p:nvSpPr>
          <p:spPr>
            <a:xfrm>
              <a:off x="1032713" y="204144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20"/>
                  </a:lnTo>
                  <a:lnTo>
                    <a:pt x="5918" y="7620"/>
                  </a:lnTo>
                  <a:lnTo>
                    <a:pt x="7619" y="5905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431" name="object 3431" descr=""/>
            <p:cNvSpPr/>
            <p:nvPr/>
          </p:nvSpPr>
          <p:spPr>
            <a:xfrm>
              <a:off x="1032713" y="204144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14" y="7620"/>
                  </a:lnTo>
                  <a:lnTo>
                    <a:pt x="3809" y="7620"/>
                  </a:lnTo>
                  <a:lnTo>
                    <a:pt x="5918" y="7620"/>
                  </a:lnTo>
                  <a:lnTo>
                    <a:pt x="7619" y="5905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432" name="object 3432" descr=""/>
            <p:cNvSpPr/>
            <p:nvPr/>
          </p:nvSpPr>
          <p:spPr>
            <a:xfrm>
              <a:off x="1032713" y="205667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433" name="object 3433" descr=""/>
            <p:cNvSpPr/>
            <p:nvPr/>
          </p:nvSpPr>
          <p:spPr>
            <a:xfrm>
              <a:off x="1032713" y="205667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434" name="object 3434" descr=""/>
            <p:cNvSpPr/>
            <p:nvPr/>
          </p:nvSpPr>
          <p:spPr>
            <a:xfrm>
              <a:off x="1032713" y="207190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435" name="object 3435" descr=""/>
            <p:cNvSpPr/>
            <p:nvPr/>
          </p:nvSpPr>
          <p:spPr>
            <a:xfrm>
              <a:off x="1032713" y="207190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436" name="object 3436" descr=""/>
            <p:cNvSpPr/>
            <p:nvPr/>
          </p:nvSpPr>
          <p:spPr>
            <a:xfrm>
              <a:off x="1032713" y="208711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20"/>
                  </a:lnTo>
                  <a:lnTo>
                    <a:pt x="5918" y="7620"/>
                  </a:lnTo>
                  <a:lnTo>
                    <a:pt x="7619" y="5905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437" name="object 3437" descr=""/>
            <p:cNvSpPr/>
            <p:nvPr/>
          </p:nvSpPr>
          <p:spPr>
            <a:xfrm>
              <a:off x="1032713" y="208711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14" y="7620"/>
                  </a:lnTo>
                  <a:lnTo>
                    <a:pt x="3809" y="7620"/>
                  </a:lnTo>
                  <a:lnTo>
                    <a:pt x="5918" y="7620"/>
                  </a:lnTo>
                  <a:lnTo>
                    <a:pt x="7619" y="5905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438" name="object 3438" descr=""/>
            <p:cNvSpPr/>
            <p:nvPr/>
          </p:nvSpPr>
          <p:spPr>
            <a:xfrm>
              <a:off x="1032713" y="210234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439" name="object 3439" descr=""/>
            <p:cNvSpPr/>
            <p:nvPr/>
          </p:nvSpPr>
          <p:spPr>
            <a:xfrm>
              <a:off x="1032713" y="210234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440" name="object 3440" descr=""/>
            <p:cNvSpPr/>
            <p:nvPr/>
          </p:nvSpPr>
          <p:spPr>
            <a:xfrm>
              <a:off x="1032713" y="211757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441" name="object 3441" descr=""/>
            <p:cNvSpPr/>
            <p:nvPr/>
          </p:nvSpPr>
          <p:spPr>
            <a:xfrm>
              <a:off x="1032713" y="211757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442" name="object 3442" descr=""/>
            <p:cNvSpPr/>
            <p:nvPr/>
          </p:nvSpPr>
          <p:spPr>
            <a:xfrm>
              <a:off x="1032713" y="213278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19"/>
                  </a:lnTo>
                  <a:lnTo>
                    <a:pt x="5918" y="7619"/>
                  </a:lnTo>
                  <a:lnTo>
                    <a:pt x="7619" y="5905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443" name="object 3443" descr=""/>
            <p:cNvSpPr/>
            <p:nvPr/>
          </p:nvSpPr>
          <p:spPr>
            <a:xfrm>
              <a:off x="1032713" y="213278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14" y="7619"/>
                  </a:lnTo>
                  <a:lnTo>
                    <a:pt x="3809" y="7619"/>
                  </a:lnTo>
                  <a:lnTo>
                    <a:pt x="5918" y="7619"/>
                  </a:lnTo>
                  <a:lnTo>
                    <a:pt x="7619" y="5905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444" name="object 3444" descr=""/>
            <p:cNvSpPr/>
            <p:nvPr/>
          </p:nvSpPr>
          <p:spPr>
            <a:xfrm>
              <a:off x="1032713" y="214801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445" name="object 3445" descr=""/>
            <p:cNvSpPr/>
            <p:nvPr/>
          </p:nvSpPr>
          <p:spPr>
            <a:xfrm>
              <a:off x="1032713" y="214801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446" name="object 3446" descr=""/>
            <p:cNvSpPr/>
            <p:nvPr/>
          </p:nvSpPr>
          <p:spPr>
            <a:xfrm>
              <a:off x="1032713" y="216324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447" name="object 3447" descr=""/>
            <p:cNvSpPr/>
            <p:nvPr/>
          </p:nvSpPr>
          <p:spPr>
            <a:xfrm>
              <a:off x="1032713" y="216324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448" name="object 3448" descr=""/>
            <p:cNvSpPr/>
            <p:nvPr/>
          </p:nvSpPr>
          <p:spPr>
            <a:xfrm>
              <a:off x="1032713" y="217845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5918" y="0"/>
                  </a:moveTo>
                  <a:lnTo>
                    <a:pt x="1714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14" y="7619"/>
                  </a:lnTo>
                  <a:lnTo>
                    <a:pt x="5918" y="7619"/>
                  </a:lnTo>
                  <a:lnTo>
                    <a:pt x="7619" y="5918"/>
                  </a:lnTo>
                  <a:lnTo>
                    <a:pt x="7619" y="3809"/>
                  </a:lnTo>
                  <a:lnTo>
                    <a:pt x="7619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449" name="object 3449" descr=""/>
            <p:cNvSpPr/>
            <p:nvPr/>
          </p:nvSpPr>
          <p:spPr>
            <a:xfrm>
              <a:off x="1032713" y="217845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7619" y="3809"/>
                  </a:moveTo>
                  <a:lnTo>
                    <a:pt x="7619" y="1714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14"/>
                  </a:lnTo>
                  <a:lnTo>
                    <a:pt x="0" y="3809"/>
                  </a:lnTo>
                  <a:lnTo>
                    <a:pt x="0" y="5918"/>
                  </a:lnTo>
                  <a:lnTo>
                    <a:pt x="1714" y="7619"/>
                  </a:lnTo>
                  <a:lnTo>
                    <a:pt x="3809" y="7619"/>
                  </a:lnTo>
                  <a:lnTo>
                    <a:pt x="5918" y="7619"/>
                  </a:lnTo>
                  <a:lnTo>
                    <a:pt x="7619" y="5918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450" name="object 3450" descr=""/>
            <p:cNvSpPr/>
            <p:nvPr/>
          </p:nvSpPr>
          <p:spPr>
            <a:xfrm>
              <a:off x="1032713" y="219368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451" name="object 3451" descr=""/>
            <p:cNvSpPr/>
            <p:nvPr/>
          </p:nvSpPr>
          <p:spPr>
            <a:xfrm>
              <a:off x="1032713" y="219368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452" name="object 3452" descr=""/>
            <p:cNvSpPr/>
            <p:nvPr/>
          </p:nvSpPr>
          <p:spPr>
            <a:xfrm>
              <a:off x="1032713" y="220891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453" name="object 3453" descr=""/>
            <p:cNvSpPr/>
            <p:nvPr/>
          </p:nvSpPr>
          <p:spPr>
            <a:xfrm>
              <a:off x="1032713" y="220891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454" name="object 3454" descr=""/>
            <p:cNvSpPr/>
            <p:nvPr/>
          </p:nvSpPr>
          <p:spPr>
            <a:xfrm>
              <a:off x="1032713" y="222412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5918" y="0"/>
                  </a:moveTo>
                  <a:lnTo>
                    <a:pt x="1714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14" y="7619"/>
                  </a:lnTo>
                  <a:lnTo>
                    <a:pt x="5918" y="7619"/>
                  </a:lnTo>
                  <a:lnTo>
                    <a:pt x="7619" y="5918"/>
                  </a:lnTo>
                  <a:lnTo>
                    <a:pt x="7619" y="3809"/>
                  </a:lnTo>
                  <a:lnTo>
                    <a:pt x="7619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455" name="object 3455" descr=""/>
            <p:cNvSpPr/>
            <p:nvPr/>
          </p:nvSpPr>
          <p:spPr>
            <a:xfrm>
              <a:off x="1032713" y="222412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7619" y="3809"/>
                  </a:moveTo>
                  <a:lnTo>
                    <a:pt x="7619" y="1714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14"/>
                  </a:lnTo>
                  <a:lnTo>
                    <a:pt x="0" y="3809"/>
                  </a:lnTo>
                  <a:lnTo>
                    <a:pt x="0" y="5918"/>
                  </a:lnTo>
                  <a:lnTo>
                    <a:pt x="1714" y="7619"/>
                  </a:lnTo>
                  <a:lnTo>
                    <a:pt x="3809" y="7619"/>
                  </a:lnTo>
                  <a:lnTo>
                    <a:pt x="5918" y="7619"/>
                  </a:lnTo>
                  <a:lnTo>
                    <a:pt x="7619" y="5918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456" name="object 3456" descr=""/>
            <p:cNvSpPr/>
            <p:nvPr/>
          </p:nvSpPr>
          <p:spPr>
            <a:xfrm>
              <a:off x="1032713" y="223935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457" name="object 3457" descr=""/>
            <p:cNvSpPr/>
            <p:nvPr/>
          </p:nvSpPr>
          <p:spPr>
            <a:xfrm>
              <a:off x="1032713" y="223935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458" name="object 3458" descr=""/>
            <p:cNvSpPr/>
            <p:nvPr/>
          </p:nvSpPr>
          <p:spPr>
            <a:xfrm>
              <a:off x="1032713" y="225458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459" name="object 3459" descr=""/>
            <p:cNvSpPr/>
            <p:nvPr/>
          </p:nvSpPr>
          <p:spPr>
            <a:xfrm>
              <a:off x="1032713" y="225458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460" name="object 3460" descr=""/>
            <p:cNvSpPr/>
            <p:nvPr/>
          </p:nvSpPr>
          <p:spPr>
            <a:xfrm>
              <a:off x="1032713" y="226979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5918" y="0"/>
                  </a:moveTo>
                  <a:lnTo>
                    <a:pt x="1714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14" y="7619"/>
                  </a:lnTo>
                  <a:lnTo>
                    <a:pt x="5918" y="7619"/>
                  </a:lnTo>
                  <a:lnTo>
                    <a:pt x="7619" y="5918"/>
                  </a:lnTo>
                  <a:lnTo>
                    <a:pt x="7619" y="3809"/>
                  </a:lnTo>
                  <a:lnTo>
                    <a:pt x="7619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461" name="object 3461" descr=""/>
            <p:cNvSpPr/>
            <p:nvPr/>
          </p:nvSpPr>
          <p:spPr>
            <a:xfrm>
              <a:off x="1032713" y="226979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7619" y="3809"/>
                  </a:moveTo>
                  <a:lnTo>
                    <a:pt x="7619" y="1714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14"/>
                  </a:lnTo>
                  <a:lnTo>
                    <a:pt x="0" y="3809"/>
                  </a:lnTo>
                  <a:lnTo>
                    <a:pt x="0" y="5918"/>
                  </a:lnTo>
                  <a:lnTo>
                    <a:pt x="1714" y="7619"/>
                  </a:lnTo>
                  <a:lnTo>
                    <a:pt x="3809" y="7619"/>
                  </a:lnTo>
                  <a:lnTo>
                    <a:pt x="5918" y="7619"/>
                  </a:lnTo>
                  <a:lnTo>
                    <a:pt x="7619" y="5918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462" name="object 3462" descr=""/>
            <p:cNvSpPr/>
            <p:nvPr/>
          </p:nvSpPr>
          <p:spPr>
            <a:xfrm>
              <a:off x="1032713" y="228502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20"/>
                  </a:lnTo>
                  <a:lnTo>
                    <a:pt x="5918" y="7620"/>
                  </a:lnTo>
                  <a:lnTo>
                    <a:pt x="7619" y="5905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463" name="object 3463" descr=""/>
            <p:cNvSpPr/>
            <p:nvPr/>
          </p:nvSpPr>
          <p:spPr>
            <a:xfrm>
              <a:off x="1032713" y="228502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14" y="7620"/>
                  </a:lnTo>
                  <a:lnTo>
                    <a:pt x="3809" y="7620"/>
                  </a:lnTo>
                  <a:lnTo>
                    <a:pt x="5918" y="7620"/>
                  </a:lnTo>
                  <a:lnTo>
                    <a:pt x="7619" y="5905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464" name="object 3464" descr=""/>
            <p:cNvSpPr/>
            <p:nvPr/>
          </p:nvSpPr>
          <p:spPr>
            <a:xfrm>
              <a:off x="1032713" y="230024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465" name="object 3465" descr=""/>
            <p:cNvSpPr/>
            <p:nvPr/>
          </p:nvSpPr>
          <p:spPr>
            <a:xfrm>
              <a:off x="1032713" y="230024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466" name="object 3466" descr=""/>
            <p:cNvSpPr/>
            <p:nvPr/>
          </p:nvSpPr>
          <p:spPr>
            <a:xfrm>
              <a:off x="1032713" y="231547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467" name="object 3467" descr=""/>
            <p:cNvSpPr/>
            <p:nvPr/>
          </p:nvSpPr>
          <p:spPr>
            <a:xfrm>
              <a:off x="1032713" y="231547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468" name="object 3468" descr=""/>
            <p:cNvSpPr/>
            <p:nvPr/>
          </p:nvSpPr>
          <p:spPr>
            <a:xfrm>
              <a:off x="1032713" y="233069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20"/>
                  </a:lnTo>
                  <a:lnTo>
                    <a:pt x="5918" y="7620"/>
                  </a:lnTo>
                  <a:lnTo>
                    <a:pt x="7619" y="5905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469" name="object 3469" descr=""/>
            <p:cNvSpPr/>
            <p:nvPr/>
          </p:nvSpPr>
          <p:spPr>
            <a:xfrm>
              <a:off x="1032713" y="233069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14" y="7620"/>
                  </a:lnTo>
                  <a:lnTo>
                    <a:pt x="3809" y="7620"/>
                  </a:lnTo>
                  <a:lnTo>
                    <a:pt x="5918" y="7620"/>
                  </a:lnTo>
                  <a:lnTo>
                    <a:pt x="7619" y="5905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470" name="object 3470" descr=""/>
            <p:cNvSpPr/>
            <p:nvPr/>
          </p:nvSpPr>
          <p:spPr>
            <a:xfrm>
              <a:off x="1032713" y="234591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471" name="object 3471" descr=""/>
            <p:cNvSpPr/>
            <p:nvPr/>
          </p:nvSpPr>
          <p:spPr>
            <a:xfrm>
              <a:off x="1032713" y="234591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472" name="object 3472" descr=""/>
            <p:cNvSpPr/>
            <p:nvPr/>
          </p:nvSpPr>
          <p:spPr>
            <a:xfrm>
              <a:off x="1032713" y="236114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473" name="object 3473" descr=""/>
            <p:cNvSpPr/>
            <p:nvPr/>
          </p:nvSpPr>
          <p:spPr>
            <a:xfrm>
              <a:off x="1032713" y="236114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474" name="object 3474" descr=""/>
            <p:cNvSpPr/>
            <p:nvPr/>
          </p:nvSpPr>
          <p:spPr>
            <a:xfrm>
              <a:off x="1032713" y="237636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5918" y="0"/>
                  </a:moveTo>
                  <a:lnTo>
                    <a:pt x="1714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09"/>
                  </a:lnTo>
                  <a:lnTo>
                    <a:pt x="7619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475" name="object 3475" descr=""/>
            <p:cNvSpPr/>
            <p:nvPr/>
          </p:nvSpPr>
          <p:spPr>
            <a:xfrm>
              <a:off x="1032713" y="237636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7619" y="3809"/>
                  </a:moveTo>
                  <a:lnTo>
                    <a:pt x="7619" y="1714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14"/>
                  </a:lnTo>
                  <a:lnTo>
                    <a:pt x="0" y="3809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3809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476" name="object 3476" descr=""/>
            <p:cNvSpPr/>
            <p:nvPr/>
          </p:nvSpPr>
          <p:spPr>
            <a:xfrm>
              <a:off x="1032713" y="239158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477" name="object 3477" descr=""/>
            <p:cNvSpPr/>
            <p:nvPr/>
          </p:nvSpPr>
          <p:spPr>
            <a:xfrm>
              <a:off x="1032713" y="239158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478" name="object 3478" descr=""/>
            <p:cNvSpPr/>
            <p:nvPr/>
          </p:nvSpPr>
          <p:spPr>
            <a:xfrm>
              <a:off x="1032713" y="240681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479" name="object 3479" descr=""/>
            <p:cNvSpPr/>
            <p:nvPr/>
          </p:nvSpPr>
          <p:spPr>
            <a:xfrm>
              <a:off x="1032713" y="240681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480" name="object 3480" descr=""/>
            <p:cNvSpPr/>
            <p:nvPr/>
          </p:nvSpPr>
          <p:spPr>
            <a:xfrm>
              <a:off x="1032713" y="242202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5918" y="0"/>
                  </a:moveTo>
                  <a:lnTo>
                    <a:pt x="1714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09"/>
                  </a:lnTo>
                  <a:lnTo>
                    <a:pt x="7619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481" name="object 3481" descr=""/>
            <p:cNvSpPr/>
            <p:nvPr/>
          </p:nvSpPr>
          <p:spPr>
            <a:xfrm>
              <a:off x="1032713" y="242202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7619" y="3809"/>
                  </a:moveTo>
                  <a:lnTo>
                    <a:pt x="7619" y="1714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14"/>
                  </a:lnTo>
                  <a:lnTo>
                    <a:pt x="0" y="3809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3809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482" name="object 3482" descr=""/>
            <p:cNvSpPr/>
            <p:nvPr/>
          </p:nvSpPr>
          <p:spPr>
            <a:xfrm>
              <a:off x="1032713" y="243725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483" name="object 3483" descr=""/>
            <p:cNvSpPr/>
            <p:nvPr/>
          </p:nvSpPr>
          <p:spPr>
            <a:xfrm>
              <a:off x="1032713" y="243725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484" name="object 3484" descr=""/>
            <p:cNvSpPr/>
            <p:nvPr/>
          </p:nvSpPr>
          <p:spPr>
            <a:xfrm>
              <a:off x="1032713" y="245248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485" name="object 3485" descr=""/>
            <p:cNvSpPr/>
            <p:nvPr/>
          </p:nvSpPr>
          <p:spPr>
            <a:xfrm>
              <a:off x="1032713" y="245248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486" name="object 3486" descr=""/>
            <p:cNvSpPr/>
            <p:nvPr/>
          </p:nvSpPr>
          <p:spPr>
            <a:xfrm>
              <a:off x="1032713" y="246769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5918" y="0"/>
                  </a:moveTo>
                  <a:lnTo>
                    <a:pt x="1714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09"/>
                  </a:lnTo>
                  <a:lnTo>
                    <a:pt x="7619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487" name="object 3487" descr=""/>
            <p:cNvSpPr/>
            <p:nvPr/>
          </p:nvSpPr>
          <p:spPr>
            <a:xfrm>
              <a:off x="1032713" y="246769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7619" y="3809"/>
                  </a:moveTo>
                  <a:lnTo>
                    <a:pt x="7619" y="1714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14"/>
                  </a:lnTo>
                  <a:lnTo>
                    <a:pt x="0" y="3809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3809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488" name="object 3488" descr=""/>
            <p:cNvSpPr/>
            <p:nvPr/>
          </p:nvSpPr>
          <p:spPr>
            <a:xfrm>
              <a:off x="1032713" y="248292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489" name="object 3489" descr=""/>
            <p:cNvSpPr/>
            <p:nvPr/>
          </p:nvSpPr>
          <p:spPr>
            <a:xfrm>
              <a:off x="1032713" y="248292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490" name="object 3490" descr=""/>
            <p:cNvSpPr/>
            <p:nvPr/>
          </p:nvSpPr>
          <p:spPr>
            <a:xfrm>
              <a:off x="1032713" y="249815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491" name="object 3491" descr=""/>
            <p:cNvSpPr/>
            <p:nvPr/>
          </p:nvSpPr>
          <p:spPr>
            <a:xfrm>
              <a:off x="1032713" y="249815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492" name="object 3492" descr=""/>
            <p:cNvSpPr/>
            <p:nvPr/>
          </p:nvSpPr>
          <p:spPr>
            <a:xfrm>
              <a:off x="1032713" y="251338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493" name="object 3493" descr=""/>
            <p:cNvSpPr/>
            <p:nvPr/>
          </p:nvSpPr>
          <p:spPr>
            <a:xfrm>
              <a:off x="1032713" y="251338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494" name="object 3494" descr=""/>
            <p:cNvSpPr/>
            <p:nvPr/>
          </p:nvSpPr>
          <p:spPr>
            <a:xfrm>
              <a:off x="1032713" y="252859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20"/>
                  </a:lnTo>
                  <a:lnTo>
                    <a:pt x="5918" y="7620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495" name="object 3495" descr=""/>
            <p:cNvSpPr/>
            <p:nvPr/>
          </p:nvSpPr>
          <p:spPr>
            <a:xfrm>
              <a:off x="1032713" y="252859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20"/>
                  </a:lnTo>
                  <a:lnTo>
                    <a:pt x="3809" y="7620"/>
                  </a:lnTo>
                  <a:lnTo>
                    <a:pt x="5918" y="7620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496" name="object 3496" descr=""/>
            <p:cNvSpPr/>
            <p:nvPr/>
          </p:nvSpPr>
          <p:spPr>
            <a:xfrm>
              <a:off x="1032713" y="254382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497" name="object 3497" descr=""/>
            <p:cNvSpPr/>
            <p:nvPr/>
          </p:nvSpPr>
          <p:spPr>
            <a:xfrm>
              <a:off x="1032713" y="254382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498" name="object 3498" descr=""/>
            <p:cNvSpPr/>
            <p:nvPr/>
          </p:nvSpPr>
          <p:spPr>
            <a:xfrm>
              <a:off x="1032713" y="255905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499" name="object 3499" descr=""/>
            <p:cNvSpPr/>
            <p:nvPr/>
          </p:nvSpPr>
          <p:spPr>
            <a:xfrm>
              <a:off x="1032713" y="255905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500" name="object 3500" descr=""/>
            <p:cNvSpPr/>
            <p:nvPr/>
          </p:nvSpPr>
          <p:spPr>
            <a:xfrm>
              <a:off x="1032713" y="257426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20"/>
                  </a:lnTo>
                  <a:lnTo>
                    <a:pt x="5918" y="7620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501" name="object 3501" descr=""/>
            <p:cNvSpPr/>
            <p:nvPr/>
          </p:nvSpPr>
          <p:spPr>
            <a:xfrm>
              <a:off x="1032713" y="257426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20"/>
                  </a:lnTo>
                  <a:lnTo>
                    <a:pt x="3809" y="7620"/>
                  </a:lnTo>
                  <a:lnTo>
                    <a:pt x="5918" y="7620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502" name="object 3502" descr=""/>
            <p:cNvSpPr/>
            <p:nvPr/>
          </p:nvSpPr>
          <p:spPr>
            <a:xfrm>
              <a:off x="1032713" y="258949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503" name="object 3503" descr=""/>
            <p:cNvSpPr/>
            <p:nvPr/>
          </p:nvSpPr>
          <p:spPr>
            <a:xfrm>
              <a:off x="1032713" y="258949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504" name="object 3504" descr=""/>
            <p:cNvSpPr/>
            <p:nvPr/>
          </p:nvSpPr>
          <p:spPr>
            <a:xfrm>
              <a:off x="1032713" y="260471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505" name="object 3505" descr=""/>
            <p:cNvSpPr/>
            <p:nvPr/>
          </p:nvSpPr>
          <p:spPr>
            <a:xfrm>
              <a:off x="1032713" y="260471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506" name="object 3506" descr=""/>
            <p:cNvSpPr/>
            <p:nvPr/>
          </p:nvSpPr>
          <p:spPr>
            <a:xfrm>
              <a:off x="1032713" y="261993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507" name="object 3507" descr=""/>
            <p:cNvSpPr/>
            <p:nvPr/>
          </p:nvSpPr>
          <p:spPr>
            <a:xfrm>
              <a:off x="1032713" y="261993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3809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508" name="object 3508" descr=""/>
            <p:cNvSpPr/>
            <p:nvPr/>
          </p:nvSpPr>
          <p:spPr>
            <a:xfrm>
              <a:off x="1032713" y="263516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509" name="object 3509" descr=""/>
            <p:cNvSpPr/>
            <p:nvPr/>
          </p:nvSpPr>
          <p:spPr>
            <a:xfrm>
              <a:off x="1032713" y="263516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510" name="object 3510" descr=""/>
            <p:cNvSpPr/>
            <p:nvPr/>
          </p:nvSpPr>
          <p:spPr>
            <a:xfrm>
              <a:off x="1032713" y="265038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511" name="object 3511" descr=""/>
            <p:cNvSpPr/>
            <p:nvPr/>
          </p:nvSpPr>
          <p:spPr>
            <a:xfrm>
              <a:off x="1032713" y="265038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512" name="object 3512" descr=""/>
            <p:cNvSpPr/>
            <p:nvPr/>
          </p:nvSpPr>
          <p:spPr>
            <a:xfrm>
              <a:off x="1032713" y="266560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5918" y="0"/>
                  </a:moveTo>
                  <a:lnTo>
                    <a:pt x="1714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10"/>
                  </a:lnTo>
                  <a:lnTo>
                    <a:pt x="7619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513" name="object 3513" descr=""/>
            <p:cNvSpPr/>
            <p:nvPr/>
          </p:nvSpPr>
          <p:spPr>
            <a:xfrm>
              <a:off x="1032713" y="266560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7619" y="3810"/>
                  </a:moveTo>
                  <a:lnTo>
                    <a:pt x="7619" y="1714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14"/>
                  </a:lnTo>
                  <a:lnTo>
                    <a:pt x="0" y="3810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3809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514" name="object 3514" descr=""/>
            <p:cNvSpPr/>
            <p:nvPr/>
          </p:nvSpPr>
          <p:spPr>
            <a:xfrm>
              <a:off x="1032713" y="268083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515" name="object 3515" descr=""/>
            <p:cNvSpPr/>
            <p:nvPr/>
          </p:nvSpPr>
          <p:spPr>
            <a:xfrm>
              <a:off x="1032713" y="268083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516" name="object 3516" descr=""/>
            <p:cNvSpPr/>
            <p:nvPr/>
          </p:nvSpPr>
          <p:spPr>
            <a:xfrm>
              <a:off x="1032713" y="269605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517" name="object 3517" descr=""/>
            <p:cNvSpPr/>
            <p:nvPr/>
          </p:nvSpPr>
          <p:spPr>
            <a:xfrm>
              <a:off x="1032713" y="269605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518" name="object 3518" descr=""/>
            <p:cNvSpPr/>
            <p:nvPr/>
          </p:nvSpPr>
          <p:spPr>
            <a:xfrm>
              <a:off x="1032713" y="271127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5918" y="0"/>
                  </a:moveTo>
                  <a:lnTo>
                    <a:pt x="1714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09"/>
                  </a:lnTo>
                  <a:lnTo>
                    <a:pt x="7619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519" name="object 3519" descr=""/>
            <p:cNvSpPr/>
            <p:nvPr/>
          </p:nvSpPr>
          <p:spPr>
            <a:xfrm>
              <a:off x="1032713" y="271127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7619" y="3809"/>
                  </a:moveTo>
                  <a:lnTo>
                    <a:pt x="7619" y="1714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14"/>
                  </a:lnTo>
                  <a:lnTo>
                    <a:pt x="0" y="3809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3809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520" name="object 3520" descr=""/>
            <p:cNvSpPr/>
            <p:nvPr/>
          </p:nvSpPr>
          <p:spPr>
            <a:xfrm>
              <a:off x="1032713" y="272649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521" name="object 3521" descr=""/>
            <p:cNvSpPr/>
            <p:nvPr/>
          </p:nvSpPr>
          <p:spPr>
            <a:xfrm>
              <a:off x="1032713" y="272649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522" name="object 3522" descr=""/>
            <p:cNvSpPr/>
            <p:nvPr/>
          </p:nvSpPr>
          <p:spPr>
            <a:xfrm>
              <a:off x="1032713" y="274172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523" name="object 3523" descr=""/>
            <p:cNvSpPr/>
            <p:nvPr/>
          </p:nvSpPr>
          <p:spPr>
            <a:xfrm>
              <a:off x="1032713" y="274172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524" name="object 3524" descr=""/>
            <p:cNvSpPr/>
            <p:nvPr/>
          </p:nvSpPr>
          <p:spPr>
            <a:xfrm>
              <a:off x="1032713" y="275695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525" name="object 3525" descr=""/>
            <p:cNvSpPr/>
            <p:nvPr/>
          </p:nvSpPr>
          <p:spPr>
            <a:xfrm>
              <a:off x="1032713" y="275695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526" name="object 3526" descr=""/>
            <p:cNvSpPr/>
            <p:nvPr/>
          </p:nvSpPr>
          <p:spPr>
            <a:xfrm>
              <a:off x="1032713" y="277216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20"/>
                  </a:lnTo>
                  <a:lnTo>
                    <a:pt x="5918" y="7620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527" name="object 3527" descr=""/>
            <p:cNvSpPr/>
            <p:nvPr/>
          </p:nvSpPr>
          <p:spPr>
            <a:xfrm>
              <a:off x="1032713" y="277216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20"/>
                  </a:lnTo>
                  <a:lnTo>
                    <a:pt x="3809" y="7620"/>
                  </a:lnTo>
                  <a:lnTo>
                    <a:pt x="5918" y="7620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528" name="object 3528" descr=""/>
            <p:cNvSpPr/>
            <p:nvPr/>
          </p:nvSpPr>
          <p:spPr>
            <a:xfrm>
              <a:off x="1032713" y="278739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529" name="object 3529" descr=""/>
            <p:cNvSpPr/>
            <p:nvPr/>
          </p:nvSpPr>
          <p:spPr>
            <a:xfrm>
              <a:off x="1032713" y="278739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530" name="object 3530" descr=""/>
            <p:cNvSpPr/>
            <p:nvPr/>
          </p:nvSpPr>
          <p:spPr>
            <a:xfrm>
              <a:off x="1032713" y="280262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531" name="object 3531" descr=""/>
            <p:cNvSpPr/>
            <p:nvPr/>
          </p:nvSpPr>
          <p:spPr>
            <a:xfrm>
              <a:off x="1032713" y="280262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532" name="object 3532" descr=""/>
            <p:cNvSpPr/>
            <p:nvPr/>
          </p:nvSpPr>
          <p:spPr>
            <a:xfrm>
              <a:off x="1032713" y="281783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20"/>
                  </a:lnTo>
                  <a:lnTo>
                    <a:pt x="5918" y="7620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533" name="object 3533" descr=""/>
            <p:cNvSpPr/>
            <p:nvPr/>
          </p:nvSpPr>
          <p:spPr>
            <a:xfrm>
              <a:off x="1032713" y="281783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20"/>
                  </a:lnTo>
                  <a:lnTo>
                    <a:pt x="3809" y="7620"/>
                  </a:lnTo>
                  <a:lnTo>
                    <a:pt x="5918" y="7620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534" name="object 3534" descr=""/>
            <p:cNvSpPr/>
            <p:nvPr/>
          </p:nvSpPr>
          <p:spPr>
            <a:xfrm>
              <a:off x="1032713" y="283306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535" name="object 3535" descr=""/>
            <p:cNvSpPr/>
            <p:nvPr/>
          </p:nvSpPr>
          <p:spPr>
            <a:xfrm>
              <a:off x="1032713" y="283306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536" name="object 3536" descr=""/>
            <p:cNvSpPr/>
            <p:nvPr/>
          </p:nvSpPr>
          <p:spPr>
            <a:xfrm>
              <a:off x="1032713" y="284829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537" name="object 3537" descr=""/>
            <p:cNvSpPr/>
            <p:nvPr/>
          </p:nvSpPr>
          <p:spPr>
            <a:xfrm>
              <a:off x="1032713" y="284829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538" name="object 3538" descr=""/>
            <p:cNvSpPr/>
            <p:nvPr/>
          </p:nvSpPr>
          <p:spPr>
            <a:xfrm>
              <a:off x="1032713" y="286350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5918" y="0"/>
                  </a:moveTo>
                  <a:lnTo>
                    <a:pt x="1714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10"/>
                  </a:lnTo>
                  <a:lnTo>
                    <a:pt x="7619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539" name="object 3539" descr=""/>
            <p:cNvSpPr/>
            <p:nvPr/>
          </p:nvSpPr>
          <p:spPr>
            <a:xfrm>
              <a:off x="1032713" y="286350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7619" y="3810"/>
                  </a:moveTo>
                  <a:lnTo>
                    <a:pt x="7619" y="1714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14"/>
                  </a:lnTo>
                  <a:lnTo>
                    <a:pt x="0" y="3810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3809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540" name="object 3540" descr=""/>
            <p:cNvSpPr/>
            <p:nvPr/>
          </p:nvSpPr>
          <p:spPr>
            <a:xfrm>
              <a:off x="1032713" y="287873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541" name="object 3541" descr=""/>
            <p:cNvSpPr/>
            <p:nvPr/>
          </p:nvSpPr>
          <p:spPr>
            <a:xfrm>
              <a:off x="1032713" y="287873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542" name="object 3542" descr=""/>
            <p:cNvSpPr/>
            <p:nvPr/>
          </p:nvSpPr>
          <p:spPr>
            <a:xfrm>
              <a:off x="1032713" y="289396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543" name="object 3543" descr=""/>
            <p:cNvSpPr/>
            <p:nvPr/>
          </p:nvSpPr>
          <p:spPr>
            <a:xfrm>
              <a:off x="1032713" y="289396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544" name="object 3544" descr=""/>
            <p:cNvSpPr/>
            <p:nvPr/>
          </p:nvSpPr>
          <p:spPr>
            <a:xfrm>
              <a:off x="1032713" y="290917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5918" y="0"/>
                  </a:moveTo>
                  <a:lnTo>
                    <a:pt x="1714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10"/>
                  </a:lnTo>
                  <a:lnTo>
                    <a:pt x="7619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545" name="object 3545" descr=""/>
            <p:cNvSpPr/>
            <p:nvPr/>
          </p:nvSpPr>
          <p:spPr>
            <a:xfrm>
              <a:off x="1032713" y="290917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7619" y="3810"/>
                  </a:moveTo>
                  <a:lnTo>
                    <a:pt x="7619" y="1714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14"/>
                  </a:lnTo>
                  <a:lnTo>
                    <a:pt x="0" y="3810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3809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546" name="object 3546" descr=""/>
            <p:cNvSpPr/>
            <p:nvPr/>
          </p:nvSpPr>
          <p:spPr>
            <a:xfrm>
              <a:off x="1032713" y="292440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547" name="object 3547" descr=""/>
            <p:cNvSpPr/>
            <p:nvPr/>
          </p:nvSpPr>
          <p:spPr>
            <a:xfrm>
              <a:off x="1032713" y="292440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548" name="object 3548" descr=""/>
            <p:cNvSpPr/>
            <p:nvPr/>
          </p:nvSpPr>
          <p:spPr>
            <a:xfrm>
              <a:off x="1032713" y="293963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549" name="object 3549" descr=""/>
            <p:cNvSpPr/>
            <p:nvPr/>
          </p:nvSpPr>
          <p:spPr>
            <a:xfrm>
              <a:off x="1032713" y="293963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550" name="object 3550" descr=""/>
            <p:cNvSpPr/>
            <p:nvPr/>
          </p:nvSpPr>
          <p:spPr>
            <a:xfrm>
              <a:off x="1032713" y="295484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5918" y="0"/>
                  </a:moveTo>
                  <a:lnTo>
                    <a:pt x="1714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10"/>
                  </a:lnTo>
                  <a:lnTo>
                    <a:pt x="7619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551" name="object 3551" descr=""/>
            <p:cNvSpPr/>
            <p:nvPr/>
          </p:nvSpPr>
          <p:spPr>
            <a:xfrm>
              <a:off x="1032713" y="295484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7619" y="3810"/>
                  </a:moveTo>
                  <a:lnTo>
                    <a:pt x="7619" y="1714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14"/>
                  </a:lnTo>
                  <a:lnTo>
                    <a:pt x="0" y="3810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3809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552" name="object 3552" descr=""/>
            <p:cNvSpPr/>
            <p:nvPr/>
          </p:nvSpPr>
          <p:spPr>
            <a:xfrm>
              <a:off x="1032713" y="297007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20"/>
                  </a:lnTo>
                  <a:lnTo>
                    <a:pt x="5918" y="7620"/>
                  </a:lnTo>
                  <a:lnTo>
                    <a:pt x="7619" y="5905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553" name="object 3553" descr=""/>
            <p:cNvSpPr/>
            <p:nvPr/>
          </p:nvSpPr>
          <p:spPr>
            <a:xfrm>
              <a:off x="1032713" y="297007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14" y="7620"/>
                  </a:lnTo>
                  <a:lnTo>
                    <a:pt x="3809" y="7620"/>
                  </a:lnTo>
                  <a:lnTo>
                    <a:pt x="5918" y="7620"/>
                  </a:lnTo>
                  <a:lnTo>
                    <a:pt x="7619" y="5905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554" name="object 3554" descr=""/>
            <p:cNvSpPr/>
            <p:nvPr/>
          </p:nvSpPr>
          <p:spPr>
            <a:xfrm>
              <a:off x="1032713" y="298530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555" name="object 3555" descr=""/>
            <p:cNvSpPr/>
            <p:nvPr/>
          </p:nvSpPr>
          <p:spPr>
            <a:xfrm>
              <a:off x="1032713" y="298530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556" name="object 3556" descr=""/>
            <p:cNvSpPr/>
            <p:nvPr/>
          </p:nvSpPr>
          <p:spPr>
            <a:xfrm>
              <a:off x="1032713" y="300052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557" name="object 3557" descr=""/>
            <p:cNvSpPr/>
            <p:nvPr/>
          </p:nvSpPr>
          <p:spPr>
            <a:xfrm>
              <a:off x="1032713" y="300052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558" name="object 3558" descr=""/>
            <p:cNvSpPr/>
            <p:nvPr/>
          </p:nvSpPr>
          <p:spPr>
            <a:xfrm>
              <a:off x="1032713" y="301574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19"/>
                  </a:lnTo>
                  <a:lnTo>
                    <a:pt x="5918" y="7619"/>
                  </a:lnTo>
                  <a:lnTo>
                    <a:pt x="7619" y="5905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559" name="object 3559" descr=""/>
            <p:cNvSpPr/>
            <p:nvPr/>
          </p:nvSpPr>
          <p:spPr>
            <a:xfrm>
              <a:off x="1032713" y="301574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14" y="7619"/>
                  </a:lnTo>
                  <a:lnTo>
                    <a:pt x="3809" y="7619"/>
                  </a:lnTo>
                  <a:lnTo>
                    <a:pt x="5918" y="7619"/>
                  </a:lnTo>
                  <a:lnTo>
                    <a:pt x="7619" y="5905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560" name="object 3560" descr=""/>
            <p:cNvSpPr/>
            <p:nvPr/>
          </p:nvSpPr>
          <p:spPr>
            <a:xfrm>
              <a:off x="1032713" y="303096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561" name="object 3561" descr=""/>
            <p:cNvSpPr/>
            <p:nvPr/>
          </p:nvSpPr>
          <p:spPr>
            <a:xfrm>
              <a:off x="1032713" y="303096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562" name="object 3562" descr=""/>
            <p:cNvSpPr/>
            <p:nvPr/>
          </p:nvSpPr>
          <p:spPr>
            <a:xfrm>
              <a:off x="1032713" y="304619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563" name="object 3563" descr=""/>
            <p:cNvSpPr/>
            <p:nvPr/>
          </p:nvSpPr>
          <p:spPr>
            <a:xfrm>
              <a:off x="1032713" y="304619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564" name="object 3564" descr=""/>
            <p:cNvSpPr/>
            <p:nvPr/>
          </p:nvSpPr>
          <p:spPr>
            <a:xfrm>
              <a:off x="1032713" y="306141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19"/>
                  </a:lnTo>
                  <a:lnTo>
                    <a:pt x="5918" y="7619"/>
                  </a:lnTo>
                  <a:lnTo>
                    <a:pt x="7619" y="5905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565" name="object 3565" descr=""/>
            <p:cNvSpPr/>
            <p:nvPr/>
          </p:nvSpPr>
          <p:spPr>
            <a:xfrm>
              <a:off x="1032713" y="306141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14" y="7619"/>
                  </a:lnTo>
                  <a:lnTo>
                    <a:pt x="3809" y="7619"/>
                  </a:lnTo>
                  <a:lnTo>
                    <a:pt x="5918" y="7619"/>
                  </a:lnTo>
                  <a:lnTo>
                    <a:pt x="7619" y="5905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566" name="object 3566" descr=""/>
            <p:cNvSpPr/>
            <p:nvPr/>
          </p:nvSpPr>
          <p:spPr>
            <a:xfrm>
              <a:off x="1032713" y="307663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567" name="object 3567" descr=""/>
            <p:cNvSpPr/>
            <p:nvPr/>
          </p:nvSpPr>
          <p:spPr>
            <a:xfrm>
              <a:off x="1032713" y="307663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568" name="object 3568" descr=""/>
            <p:cNvSpPr/>
            <p:nvPr/>
          </p:nvSpPr>
          <p:spPr>
            <a:xfrm>
              <a:off x="1032713" y="309186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569" name="object 3569" descr=""/>
            <p:cNvSpPr/>
            <p:nvPr/>
          </p:nvSpPr>
          <p:spPr>
            <a:xfrm>
              <a:off x="1032713" y="309186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570" name="object 3570" descr=""/>
            <p:cNvSpPr/>
            <p:nvPr/>
          </p:nvSpPr>
          <p:spPr>
            <a:xfrm>
              <a:off x="1032713" y="310708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5918" y="0"/>
                  </a:moveTo>
                  <a:lnTo>
                    <a:pt x="1714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14" y="7619"/>
                  </a:lnTo>
                  <a:lnTo>
                    <a:pt x="5918" y="7619"/>
                  </a:lnTo>
                  <a:lnTo>
                    <a:pt x="7619" y="5918"/>
                  </a:lnTo>
                  <a:lnTo>
                    <a:pt x="7619" y="3809"/>
                  </a:lnTo>
                  <a:lnTo>
                    <a:pt x="7619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571" name="object 3571" descr=""/>
            <p:cNvSpPr/>
            <p:nvPr/>
          </p:nvSpPr>
          <p:spPr>
            <a:xfrm>
              <a:off x="1032713" y="310708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7619" y="3809"/>
                  </a:moveTo>
                  <a:lnTo>
                    <a:pt x="7619" y="1714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14"/>
                  </a:lnTo>
                  <a:lnTo>
                    <a:pt x="0" y="3809"/>
                  </a:lnTo>
                  <a:lnTo>
                    <a:pt x="0" y="5918"/>
                  </a:lnTo>
                  <a:lnTo>
                    <a:pt x="1714" y="7619"/>
                  </a:lnTo>
                  <a:lnTo>
                    <a:pt x="3809" y="7619"/>
                  </a:lnTo>
                  <a:lnTo>
                    <a:pt x="5918" y="7619"/>
                  </a:lnTo>
                  <a:lnTo>
                    <a:pt x="7619" y="5918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572" name="object 3572" descr=""/>
            <p:cNvSpPr/>
            <p:nvPr/>
          </p:nvSpPr>
          <p:spPr>
            <a:xfrm>
              <a:off x="1032713" y="312230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573" name="object 3573" descr=""/>
            <p:cNvSpPr/>
            <p:nvPr/>
          </p:nvSpPr>
          <p:spPr>
            <a:xfrm>
              <a:off x="1032713" y="312230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574" name="object 3574" descr=""/>
            <p:cNvSpPr/>
            <p:nvPr/>
          </p:nvSpPr>
          <p:spPr>
            <a:xfrm>
              <a:off x="1032713" y="313753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575" name="object 3575" descr=""/>
            <p:cNvSpPr/>
            <p:nvPr/>
          </p:nvSpPr>
          <p:spPr>
            <a:xfrm>
              <a:off x="1032713" y="313753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576" name="object 3576" descr=""/>
            <p:cNvSpPr/>
            <p:nvPr/>
          </p:nvSpPr>
          <p:spPr>
            <a:xfrm>
              <a:off x="1032713" y="315274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5918" y="0"/>
                  </a:moveTo>
                  <a:lnTo>
                    <a:pt x="1714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14" y="7619"/>
                  </a:lnTo>
                  <a:lnTo>
                    <a:pt x="5918" y="7619"/>
                  </a:lnTo>
                  <a:lnTo>
                    <a:pt x="7619" y="5918"/>
                  </a:lnTo>
                  <a:lnTo>
                    <a:pt x="7619" y="3809"/>
                  </a:lnTo>
                  <a:lnTo>
                    <a:pt x="7619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577" name="object 3577" descr=""/>
            <p:cNvSpPr/>
            <p:nvPr/>
          </p:nvSpPr>
          <p:spPr>
            <a:xfrm>
              <a:off x="1032713" y="315274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7619" y="3809"/>
                  </a:moveTo>
                  <a:lnTo>
                    <a:pt x="7619" y="1714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14"/>
                  </a:lnTo>
                  <a:lnTo>
                    <a:pt x="0" y="3809"/>
                  </a:lnTo>
                  <a:lnTo>
                    <a:pt x="0" y="5918"/>
                  </a:lnTo>
                  <a:lnTo>
                    <a:pt x="1714" y="7619"/>
                  </a:lnTo>
                  <a:lnTo>
                    <a:pt x="3809" y="7619"/>
                  </a:lnTo>
                  <a:lnTo>
                    <a:pt x="5918" y="7619"/>
                  </a:lnTo>
                  <a:lnTo>
                    <a:pt x="7619" y="5918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578" name="object 3578" descr=""/>
            <p:cNvSpPr/>
            <p:nvPr/>
          </p:nvSpPr>
          <p:spPr>
            <a:xfrm>
              <a:off x="1032713" y="316797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20"/>
                  </a:lnTo>
                  <a:lnTo>
                    <a:pt x="5918" y="7620"/>
                  </a:lnTo>
                  <a:lnTo>
                    <a:pt x="7619" y="5905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579" name="object 3579" descr=""/>
            <p:cNvSpPr/>
            <p:nvPr/>
          </p:nvSpPr>
          <p:spPr>
            <a:xfrm>
              <a:off x="1032713" y="316797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14" y="7620"/>
                  </a:lnTo>
                  <a:lnTo>
                    <a:pt x="3809" y="7620"/>
                  </a:lnTo>
                  <a:lnTo>
                    <a:pt x="5918" y="7620"/>
                  </a:lnTo>
                  <a:lnTo>
                    <a:pt x="7619" y="5905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580" name="object 3580" descr=""/>
            <p:cNvSpPr/>
            <p:nvPr/>
          </p:nvSpPr>
          <p:spPr>
            <a:xfrm>
              <a:off x="1032713" y="318320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581" name="object 3581" descr=""/>
            <p:cNvSpPr/>
            <p:nvPr/>
          </p:nvSpPr>
          <p:spPr>
            <a:xfrm>
              <a:off x="1032713" y="318320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582" name="object 3582" descr=""/>
            <p:cNvSpPr/>
            <p:nvPr/>
          </p:nvSpPr>
          <p:spPr>
            <a:xfrm>
              <a:off x="1032713" y="319841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5918" y="0"/>
                  </a:moveTo>
                  <a:lnTo>
                    <a:pt x="1714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14" y="7619"/>
                  </a:lnTo>
                  <a:lnTo>
                    <a:pt x="5918" y="7619"/>
                  </a:lnTo>
                  <a:lnTo>
                    <a:pt x="7619" y="5918"/>
                  </a:lnTo>
                  <a:lnTo>
                    <a:pt x="7619" y="3809"/>
                  </a:lnTo>
                  <a:lnTo>
                    <a:pt x="7619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583" name="object 3583" descr=""/>
            <p:cNvSpPr/>
            <p:nvPr/>
          </p:nvSpPr>
          <p:spPr>
            <a:xfrm>
              <a:off x="1032713" y="319841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7619" y="3809"/>
                  </a:moveTo>
                  <a:lnTo>
                    <a:pt x="7619" y="1714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14"/>
                  </a:lnTo>
                  <a:lnTo>
                    <a:pt x="0" y="3809"/>
                  </a:lnTo>
                  <a:lnTo>
                    <a:pt x="0" y="5918"/>
                  </a:lnTo>
                  <a:lnTo>
                    <a:pt x="1714" y="7619"/>
                  </a:lnTo>
                  <a:lnTo>
                    <a:pt x="3809" y="7619"/>
                  </a:lnTo>
                  <a:lnTo>
                    <a:pt x="5918" y="7619"/>
                  </a:lnTo>
                  <a:lnTo>
                    <a:pt x="7619" y="5918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584" name="object 3584" descr=""/>
            <p:cNvSpPr/>
            <p:nvPr/>
          </p:nvSpPr>
          <p:spPr>
            <a:xfrm>
              <a:off x="1032713" y="321364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20"/>
                  </a:lnTo>
                  <a:lnTo>
                    <a:pt x="5918" y="7620"/>
                  </a:lnTo>
                  <a:lnTo>
                    <a:pt x="7619" y="5905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585" name="object 3585" descr=""/>
            <p:cNvSpPr/>
            <p:nvPr/>
          </p:nvSpPr>
          <p:spPr>
            <a:xfrm>
              <a:off x="1032713" y="321364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14" y="7620"/>
                  </a:lnTo>
                  <a:lnTo>
                    <a:pt x="3809" y="7620"/>
                  </a:lnTo>
                  <a:lnTo>
                    <a:pt x="5918" y="7620"/>
                  </a:lnTo>
                  <a:lnTo>
                    <a:pt x="7619" y="5905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586" name="object 3586" descr=""/>
            <p:cNvSpPr/>
            <p:nvPr/>
          </p:nvSpPr>
          <p:spPr>
            <a:xfrm>
              <a:off x="1032713" y="322887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587" name="object 3587" descr=""/>
            <p:cNvSpPr/>
            <p:nvPr/>
          </p:nvSpPr>
          <p:spPr>
            <a:xfrm>
              <a:off x="1032713" y="322887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19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588" name="object 3588" descr=""/>
            <p:cNvSpPr/>
            <p:nvPr/>
          </p:nvSpPr>
          <p:spPr>
            <a:xfrm>
              <a:off x="1032713" y="324410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589" name="object 3589" descr=""/>
            <p:cNvSpPr/>
            <p:nvPr/>
          </p:nvSpPr>
          <p:spPr>
            <a:xfrm>
              <a:off x="1032713" y="324410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590" name="object 3590" descr=""/>
            <p:cNvSpPr/>
            <p:nvPr/>
          </p:nvSpPr>
          <p:spPr>
            <a:xfrm>
              <a:off x="1032713" y="325931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20"/>
                  </a:lnTo>
                  <a:lnTo>
                    <a:pt x="5918" y="7620"/>
                  </a:lnTo>
                  <a:lnTo>
                    <a:pt x="7619" y="5905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591" name="object 3591" descr=""/>
            <p:cNvSpPr/>
            <p:nvPr/>
          </p:nvSpPr>
          <p:spPr>
            <a:xfrm>
              <a:off x="1032713" y="325931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14" y="7620"/>
                  </a:lnTo>
                  <a:lnTo>
                    <a:pt x="3809" y="7620"/>
                  </a:lnTo>
                  <a:lnTo>
                    <a:pt x="5918" y="7620"/>
                  </a:lnTo>
                  <a:lnTo>
                    <a:pt x="7619" y="5905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592" name="object 3592" descr=""/>
            <p:cNvSpPr/>
            <p:nvPr/>
          </p:nvSpPr>
          <p:spPr>
            <a:xfrm>
              <a:off x="1032713" y="327454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593" name="object 3593" descr=""/>
            <p:cNvSpPr/>
            <p:nvPr/>
          </p:nvSpPr>
          <p:spPr>
            <a:xfrm>
              <a:off x="1032713" y="327454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594" name="object 3594" descr=""/>
            <p:cNvSpPr/>
            <p:nvPr/>
          </p:nvSpPr>
          <p:spPr>
            <a:xfrm>
              <a:off x="1032713" y="328976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595" name="object 3595" descr=""/>
            <p:cNvSpPr/>
            <p:nvPr/>
          </p:nvSpPr>
          <p:spPr>
            <a:xfrm>
              <a:off x="1032713" y="328976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596" name="object 3596" descr=""/>
            <p:cNvSpPr/>
            <p:nvPr/>
          </p:nvSpPr>
          <p:spPr>
            <a:xfrm>
              <a:off x="1032713" y="330498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09"/>
                  </a:lnTo>
                  <a:lnTo>
                    <a:pt x="7619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597" name="object 3597" descr=""/>
            <p:cNvSpPr/>
            <p:nvPr/>
          </p:nvSpPr>
          <p:spPr>
            <a:xfrm>
              <a:off x="1032713" y="330498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14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14"/>
                  </a:lnTo>
                  <a:lnTo>
                    <a:pt x="0" y="3809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3809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598" name="object 3598" descr=""/>
            <p:cNvSpPr/>
            <p:nvPr/>
          </p:nvSpPr>
          <p:spPr>
            <a:xfrm>
              <a:off x="1032713" y="332021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599" name="object 3599" descr=""/>
            <p:cNvSpPr/>
            <p:nvPr/>
          </p:nvSpPr>
          <p:spPr>
            <a:xfrm>
              <a:off x="1032713" y="332021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600" name="object 3600" descr=""/>
            <p:cNvSpPr/>
            <p:nvPr/>
          </p:nvSpPr>
          <p:spPr>
            <a:xfrm>
              <a:off x="1032713" y="333543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601" name="object 3601" descr=""/>
            <p:cNvSpPr/>
            <p:nvPr/>
          </p:nvSpPr>
          <p:spPr>
            <a:xfrm>
              <a:off x="1032713" y="333543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602" name="object 3602" descr=""/>
            <p:cNvSpPr/>
            <p:nvPr/>
          </p:nvSpPr>
          <p:spPr>
            <a:xfrm>
              <a:off x="1032713" y="335065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09"/>
                  </a:lnTo>
                  <a:lnTo>
                    <a:pt x="7619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603" name="object 3603" descr=""/>
            <p:cNvSpPr/>
            <p:nvPr/>
          </p:nvSpPr>
          <p:spPr>
            <a:xfrm>
              <a:off x="1032713" y="335065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14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14"/>
                  </a:lnTo>
                  <a:lnTo>
                    <a:pt x="0" y="3809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3809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604" name="object 3604" descr=""/>
            <p:cNvSpPr/>
            <p:nvPr/>
          </p:nvSpPr>
          <p:spPr>
            <a:xfrm>
              <a:off x="1032713" y="336588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605" name="object 3605" descr=""/>
            <p:cNvSpPr/>
            <p:nvPr/>
          </p:nvSpPr>
          <p:spPr>
            <a:xfrm>
              <a:off x="1032713" y="336588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606" name="object 3606" descr=""/>
            <p:cNvSpPr/>
            <p:nvPr/>
          </p:nvSpPr>
          <p:spPr>
            <a:xfrm>
              <a:off x="1032713" y="338110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607" name="object 3607" descr=""/>
            <p:cNvSpPr/>
            <p:nvPr/>
          </p:nvSpPr>
          <p:spPr>
            <a:xfrm>
              <a:off x="1032713" y="338110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608" name="object 3608" descr=""/>
            <p:cNvSpPr/>
            <p:nvPr/>
          </p:nvSpPr>
          <p:spPr>
            <a:xfrm>
              <a:off x="1032713" y="339632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09"/>
                  </a:lnTo>
                  <a:lnTo>
                    <a:pt x="7619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609" name="object 3609" descr=""/>
            <p:cNvSpPr/>
            <p:nvPr/>
          </p:nvSpPr>
          <p:spPr>
            <a:xfrm>
              <a:off x="1032713" y="339632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14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14"/>
                  </a:lnTo>
                  <a:lnTo>
                    <a:pt x="0" y="3809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3809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610" name="object 3610" descr=""/>
            <p:cNvSpPr/>
            <p:nvPr/>
          </p:nvSpPr>
          <p:spPr>
            <a:xfrm>
              <a:off x="1032713" y="341155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611" name="object 3611" descr=""/>
            <p:cNvSpPr/>
            <p:nvPr/>
          </p:nvSpPr>
          <p:spPr>
            <a:xfrm>
              <a:off x="1032713" y="341155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612" name="object 3612" descr=""/>
            <p:cNvSpPr/>
            <p:nvPr/>
          </p:nvSpPr>
          <p:spPr>
            <a:xfrm>
              <a:off x="1032713" y="342677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613" name="object 3613" descr=""/>
            <p:cNvSpPr/>
            <p:nvPr/>
          </p:nvSpPr>
          <p:spPr>
            <a:xfrm>
              <a:off x="1032713" y="342677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614" name="object 3614" descr=""/>
            <p:cNvSpPr/>
            <p:nvPr/>
          </p:nvSpPr>
          <p:spPr>
            <a:xfrm>
              <a:off x="1032713" y="344200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615" name="object 3615" descr=""/>
            <p:cNvSpPr/>
            <p:nvPr/>
          </p:nvSpPr>
          <p:spPr>
            <a:xfrm>
              <a:off x="1032713" y="344200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616" name="object 3616" descr=""/>
            <p:cNvSpPr/>
            <p:nvPr/>
          </p:nvSpPr>
          <p:spPr>
            <a:xfrm>
              <a:off x="1032713" y="345721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20"/>
                  </a:lnTo>
                  <a:lnTo>
                    <a:pt x="5918" y="7620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617" name="object 3617" descr=""/>
            <p:cNvSpPr/>
            <p:nvPr/>
          </p:nvSpPr>
          <p:spPr>
            <a:xfrm>
              <a:off x="1032713" y="345721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20"/>
                  </a:lnTo>
                  <a:lnTo>
                    <a:pt x="3809" y="7620"/>
                  </a:lnTo>
                  <a:lnTo>
                    <a:pt x="5918" y="7620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618" name="object 3618" descr=""/>
            <p:cNvSpPr/>
            <p:nvPr/>
          </p:nvSpPr>
          <p:spPr>
            <a:xfrm>
              <a:off x="1032713" y="347244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619" name="object 3619" descr=""/>
            <p:cNvSpPr/>
            <p:nvPr/>
          </p:nvSpPr>
          <p:spPr>
            <a:xfrm>
              <a:off x="1032713" y="347244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620" name="object 3620" descr=""/>
            <p:cNvSpPr/>
            <p:nvPr/>
          </p:nvSpPr>
          <p:spPr>
            <a:xfrm>
              <a:off x="1032713" y="348767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621" name="object 3621" descr=""/>
            <p:cNvSpPr/>
            <p:nvPr/>
          </p:nvSpPr>
          <p:spPr>
            <a:xfrm>
              <a:off x="1032713" y="348767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622" name="object 3622" descr=""/>
            <p:cNvSpPr/>
            <p:nvPr/>
          </p:nvSpPr>
          <p:spPr>
            <a:xfrm>
              <a:off x="1032713" y="350288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20"/>
                  </a:lnTo>
                  <a:lnTo>
                    <a:pt x="5918" y="7620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623" name="object 3623" descr=""/>
            <p:cNvSpPr/>
            <p:nvPr/>
          </p:nvSpPr>
          <p:spPr>
            <a:xfrm>
              <a:off x="1032713" y="350288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20"/>
                  </a:lnTo>
                  <a:lnTo>
                    <a:pt x="3809" y="7620"/>
                  </a:lnTo>
                  <a:lnTo>
                    <a:pt x="5918" y="7620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624" name="object 3624" descr=""/>
            <p:cNvSpPr/>
            <p:nvPr/>
          </p:nvSpPr>
          <p:spPr>
            <a:xfrm>
              <a:off x="1032713" y="351811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625" name="object 3625" descr=""/>
            <p:cNvSpPr/>
            <p:nvPr/>
          </p:nvSpPr>
          <p:spPr>
            <a:xfrm>
              <a:off x="1032713" y="351811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626" name="object 3626" descr=""/>
            <p:cNvSpPr/>
            <p:nvPr/>
          </p:nvSpPr>
          <p:spPr>
            <a:xfrm>
              <a:off x="1032713" y="353334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627" name="object 3627" descr=""/>
            <p:cNvSpPr/>
            <p:nvPr/>
          </p:nvSpPr>
          <p:spPr>
            <a:xfrm>
              <a:off x="1032713" y="353334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628" name="object 3628" descr=""/>
            <p:cNvSpPr/>
            <p:nvPr/>
          </p:nvSpPr>
          <p:spPr>
            <a:xfrm>
              <a:off x="1032713" y="354855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10"/>
                  </a:lnTo>
                  <a:lnTo>
                    <a:pt x="7619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629" name="object 3629" descr=""/>
            <p:cNvSpPr/>
            <p:nvPr/>
          </p:nvSpPr>
          <p:spPr>
            <a:xfrm>
              <a:off x="1032713" y="354855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14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14"/>
                  </a:lnTo>
                  <a:lnTo>
                    <a:pt x="0" y="3810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3809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630" name="object 3630" descr=""/>
            <p:cNvSpPr/>
            <p:nvPr/>
          </p:nvSpPr>
          <p:spPr>
            <a:xfrm>
              <a:off x="1032713" y="356378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631" name="object 3631" descr=""/>
            <p:cNvSpPr/>
            <p:nvPr/>
          </p:nvSpPr>
          <p:spPr>
            <a:xfrm>
              <a:off x="1032713" y="356378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632" name="object 3632" descr=""/>
            <p:cNvSpPr/>
            <p:nvPr/>
          </p:nvSpPr>
          <p:spPr>
            <a:xfrm>
              <a:off x="1032713" y="357901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633" name="object 3633" descr=""/>
            <p:cNvSpPr/>
            <p:nvPr/>
          </p:nvSpPr>
          <p:spPr>
            <a:xfrm>
              <a:off x="1032713" y="357901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634" name="object 3634" descr=""/>
            <p:cNvSpPr/>
            <p:nvPr/>
          </p:nvSpPr>
          <p:spPr>
            <a:xfrm>
              <a:off x="1032713" y="359422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09"/>
                  </a:lnTo>
                  <a:lnTo>
                    <a:pt x="7619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635" name="object 3635" descr=""/>
            <p:cNvSpPr/>
            <p:nvPr/>
          </p:nvSpPr>
          <p:spPr>
            <a:xfrm>
              <a:off x="1032713" y="359422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14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14"/>
                  </a:lnTo>
                  <a:lnTo>
                    <a:pt x="0" y="3809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3809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636" name="object 3636" descr=""/>
            <p:cNvSpPr/>
            <p:nvPr/>
          </p:nvSpPr>
          <p:spPr>
            <a:xfrm>
              <a:off x="1032713" y="360945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637" name="object 3637" descr=""/>
            <p:cNvSpPr/>
            <p:nvPr/>
          </p:nvSpPr>
          <p:spPr>
            <a:xfrm>
              <a:off x="1032713" y="360945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638" name="object 3638" descr=""/>
            <p:cNvSpPr/>
            <p:nvPr/>
          </p:nvSpPr>
          <p:spPr>
            <a:xfrm>
              <a:off x="1032713" y="362468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639" name="object 3639" descr=""/>
            <p:cNvSpPr/>
            <p:nvPr/>
          </p:nvSpPr>
          <p:spPr>
            <a:xfrm>
              <a:off x="1032713" y="362468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640" name="object 3640" descr=""/>
            <p:cNvSpPr/>
            <p:nvPr/>
          </p:nvSpPr>
          <p:spPr>
            <a:xfrm>
              <a:off x="1032713" y="363989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09"/>
                  </a:lnTo>
                  <a:lnTo>
                    <a:pt x="7619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641" name="object 3641" descr=""/>
            <p:cNvSpPr/>
            <p:nvPr/>
          </p:nvSpPr>
          <p:spPr>
            <a:xfrm>
              <a:off x="1032713" y="363989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14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14"/>
                  </a:lnTo>
                  <a:lnTo>
                    <a:pt x="0" y="3809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3809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642" name="object 3642" descr=""/>
            <p:cNvSpPr/>
            <p:nvPr/>
          </p:nvSpPr>
          <p:spPr>
            <a:xfrm>
              <a:off x="1032713" y="365512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20"/>
                  </a:lnTo>
                  <a:lnTo>
                    <a:pt x="5918" y="7620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643" name="object 3643" descr=""/>
            <p:cNvSpPr/>
            <p:nvPr/>
          </p:nvSpPr>
          <p:spPr>
            <a:xfrm>
              <a:off x="1032713" y="365512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20"/>
                  </a:lnTo>
                  <a:lnTo>
                    <a:pt x="3809" y="7620"/>
                  </a:lnTo>
                  <a:lnTo>
                    <a:pt x="5918" y="7620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644" name="object 3644" descr=""/>
            <p:cNvSpPr/>
            <p:nvPr/>
          </p:nvSpPr>
          <p:spPr>
            <a:xfrm>
              <a:off x="1032713" y="367035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645" name="object 3645" descr=""/>
            <p:cNvSpPr/>
            <p:nvPr/>
          </p:nvSpPr>
          <p:spPr>
            <a:xfrm>
              <a:off x="1032713" y="367035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646" name="object 3646" descr=""/>
            <p:cNvSpPr/>
            <p:nvPr/>
          </p:nvSpPr>
          <p:spPr>
            <a:xfrm>
              <a:off x="1032713" y="368557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647" name="object 3647" descr=""/>
            <p:cNvSpPr/>
            <p:nvPr/>
          </p:nvSpPr>
          <p:spPr>
            <a:xfrm>
              <a:off x="1032713" y="368557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648" name="object 3648" descr=""/>
            <p:cNvSpPr/>
            <p:nvPr/>
          </p:nvSpPr>
          <p:spPr>
            <a:xfrm>
              <a:off x="1032713" y="370079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20"/>
                  </a:lnTo>
                  <a:lnTo>
                    <a:pt x="5918" y="7620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649" name="object 3649" descr=""/>
            <p:cNvSpPr/>
            <p:nvPr/>
          </p:nvSpPr>
          <p:spPr>
            <a:xfrm>
              <a:off x="1032713" y="370079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20"/>
                  </a:lnTo>
                  <a:lnTo>
                    <a:pt x="3809" y="7620"/>
                  </a:lnTo>
                  <a:lnTo>
                    <a:pt x="5918" y="7620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650" name="object 3650" descr=""/>
            <p:cNvSpPr/>
            <p:nvPr/>
          </p:nvSpPr>
          <p:spPr>
            <a:xfrm>
              <a:off x="1032713" y="371602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651" name="object 3651" descr=""/>
            <p:cNvSpPr/>
            <p:nvPr/>
          </p:nvSpPr>
          <p:spPr>
            <a:xfrm>
              <a:off x="1032713" y="371602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652" name="object 3652" descr=""/>
            <p:cNvSpPr/>
            <p:nvPr/>
          </p:nvSpPr>
          <p:spPr>
            <a:xfrm>
              <a:off x="1032713" y="373124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653" name="object 3653" descr=""/>
            <p:cNvSpPr/>
            <p:nvPr/>
          </p:nvSpPr>
          <p:spPr>
            <a:xfrm>
              <a:off x="1032713" y="373124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654" name="object 3654" descr=""/>
            <p:cNvSpPr/>
            <p:nvPr/>
          </p:nvSpPr>
          <p:spPr>
            <a:xfrm>
              <a:off x="1032713" y="374646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20"/>
                  </a:lnTo>
                  <a:lnTo>
                    <a:pt x="5918" y="7620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655" name="object 3655" descr=""/>
            <p:cNvSpPr/>
            <p:nvPr/>
          </p:nvSpPr>
          <p:spPr>
            <a:xfrm>
              <a:off x="1032713" y="374646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20"/>
                  </a:lnTo>
                  <a:lnTo>
                    <a:pt x="3809" y="7620"/>
                  </a:lnTo>
                  <a:lnTo>
                    <a:pt x="5918" y="7620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656" name="object 3656" descr=""/>
            <p:cNvSpPr/>
            <p:nvPr/>
          </p:nvSpPr>
          <p:spPr>
            <a:xfrm>
              <a:off x="1032713" y="376168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657" name="object 3657" descr=""/>
            <p:cNvSpPr/>
            <p:nvPr/>
          </p:nvSpPr>
          <p:spPr>
            <a:xfrm>
              <a:off x="1032713" y="376168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658" name="object 3658" descr=""/>
            <p:cNvSpPr/>
            <p:nvPr/>
          </p:nvSpPr>
          <p:spPr>
            <a:xfrm>
              <a:off x="1032713" y="377691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659" name="object 3659" descr=""/>
            <p:cNvSpPr/>
            <p:nvPr/>
          </p:nvSpPr>
          <p:spPr>
            <a:xfrm>
              <a:off x="1032713" y="377691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660" name="object 3660" descr=""/>
            <p:cNvSpPr/>
            <p:nvPr/>
          </p:nvSpPr>
          <p:spPr>
            <a:xfrm>
              <a:off x="1032713" y="379213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10"/>
                  </a:lnTo>
                  <a:lnTo>
                    <a:pt x="7619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661" name="object 3661" descr=""/>
            <p:cNvSpPr/>
            <p:nvPr/>
          </p:nvSpPr>
          <p:spPr>
            <a:xfrm>
              <a:off x="1032713" y="379213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14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14"/>
                  </a:lnTo>
                  <a:lnTo>
                    <a:pt x="0" y="3810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3809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662" name="object 3662" descr=""/>
            <p:cNvSpPr/>
            <p:nvPr/>
          </p:nvSpPr>
          <p:spPr>
            <a:xfrm>
              <a:off x="1032713" y="380735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663" name="object 3663" descr=""/>
            <p:cNvSpPr/>
            <p:nvPr/>
          </p:nvSpPr>
          <p:spPr>
            <a:xfrm>
              <a:off x="1032713" y="380735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664" name="object 3664" descr=""/>
            <p:cNvSpPr/>
            <p:nvPr/>
          </p:nvSpPr>
          <p:spPr>
            <a:xfrm>
              <a:off x="1032713" y="382258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665" name="object 3665" descr=""/>
            <p:cNvSpPr/>
            <p:nvPr/>
          </p:nvSpPr>
          <p:spPr>
            <a:xfrm>
              <a:off x="1032713" y="382258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666" name="object 3666" descr=""/>
            <p:cNvSpPr/>
            <p:nvPr/>
          </p:nvSpPr>
          <p:spPr>
            <a:xfrm>
              <a:off x="1032713" y="383780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10"/>
                  </a:lnTo>
                  <a:lnTo>
                    <a:pt x="7619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667" name="object 3667" descr=""/>
            <p:cNvSpPr/>
            <p:nvPr/>
          </p:nvSpPr>
          <p:spPr>
            <a:xfrm>
              <a:off x="1032713" y="383780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14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14"/>
                  </a:lnTo>
                  <a:lnTo>
                    <a:pt x="0" y="3810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3809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668" name="object 3668" descr=""/>
            <p:cNvSpPr/>
            <p:nvPr/>
          </p:nvSpPr>
          <p:spPr>
            <a:xfrm>
              <a:off x="1032713" y="385302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669" name="object 3669" descr=""/>
            <p:cNvSpPr/>
            <p:nvPr/>
          </p:nvSpPr>
          <p:spPr>
            <a:xfrm>
              <a:off x="1032713" y="385302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670" name="object 3670" descr=""/>
            <p:cNvSpPr/>
            <p:nvPr/>
          </p:nvSpPr>
          <p:spPr>
            <a:xfrm>
              <a:off x="1032713" y="386825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671" name="object 3671" descr=""/>
            <p:cNvSpPr/>
            <p:nvPr/>
          </p:nvSpPr>
          <p:spPr>
            <a:xfrm>
              <a:off x="1032713" y="386825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672" name="object 3672" descr=""/>
            <p:cNvSpPr/>
            <p:nvPr/>
          </p:nvSpPr>
          <p:spPr>
            <a:xfrm>
              <a:off x="1032713" y="388348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673" name="object 3673" descr=""/>
            <p:cNvSpPr/>
            <p:nvPr/>
          </p:nvSpPr>
          <p:spPr>
            <a:xfrm>
              <a:off x="1032713" y="388348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674" name="object 3674" descr=""/>
            <p:cNvSpPr/>
            <p:nvPr/>
          </p:nvSpPr>
          <p:spPr>
            <a:xfrm>
              <a:off x="1032713" y="389869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675" name="object 3675" descr=""/>
            <p:cNvSpPr/>
            <p:nvPr/>
          </p:nvSpPr>
          <p:spPr>
            <a:xfrm>
              <a:off x="1032713" y="389869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676" name="object 3676" descr=""/>
            <p:cNvSpPr/>
            <p:nvPr/>
          </p:nvSpPr>
          <p:spPr>
            <a:xfrm>
              <a:off x="1032713" y="391392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677" name="object 3677" descr=""/>
            <p:cNvSpPr/>
            <p:nvPr/>
          </p:nvSpPr>
          <p:spPr>
            <a:xfrm>
              <a:off x="1032713" y="391392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678" name="object 3678" descr=""/>
            <p:cNvSpPr/>
            <p:nvPr/>
          </p:nvSpPr>
          <p:spPr>
            <a:xfrm>
              <a:off x="1032713" y="392915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679" name="object 3679" descr=""/>
            <p:cNvSpPr/>
            <p:nvPr/>
          </p:nvSpPr>
          <p:spPr>
            <a:xfrm>
              <a:off x="1032713" y="392915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680" name="object 3680" descr=""/>
            <p:cNvSpPr/>
            <p:nvPr/>
          </p:nvSpPr>
          <p:spPr>
            <a:xfrm>
              <a:off x="1032713" y="394436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19"/>
                  </a:lnTo>
                  <a:lnTo>
                    <a:pt x="5918" y="7619"/>
                  </a:lnTo>
                  <a:lnTo>
                    <a:pt x="7619" y="5905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681" name="object 3681" descr=""/>
            <p:cNvSpPr/>
            <p:nvPr/>
          </p:nvSpPr>
          <p:spPr>
            <a:xfrm>
              <a:off x="1032713" y="394436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14" y="7619"/>
                  </a:lnTo>
                  <a:lnTo>
                    <a:pt x="3809" y="7619"/>
                  </a:lnTo>
                  <a:lnTo>
                    <a:pt x="5918" y="7619"/>
                  </a:lnTo>
                  <a:lnTo>
                    <a:pt x="7619" y="5905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682" name="object 3682" descr=""/>
            <p:cNvSpPr/>
            <p:nvPr/>
          </p:nvSpPr>
          <p:spPr>
            <a:xfrm>
              <a:off x="1032713" y="395959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683" name="object 3683" descr=""/>
            <p:cNvSpPr/>
            <p:nvPr/>
          </p:nvSpPr>
          <p:spPr>
            <a:xfrm>
              <a:off x="1032713" y="395959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684" name="object 3684" descr=""/>
            <p:cNvSpPr/>
            <p:nvPr/>
          </p:nvSpPr>
          <p:spPr>
            <a:xfrm>
              <a:off x="1032713" y="397482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685" name="object 3685" descr=""/>
            <p:cNvSpPr/>
            <p:nvPr/>
          </p:nvSpPr>
          <p:spPr>
            <a:xfrm>
              <a:off x="1032713" y="397482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686" name="object 3686" descr=""/>
            <p:cNvSpPr/>
            <p:nvPr/>
          </p:nvSpPr>
          <p:spPr>
            <a:xfrm>
              <a:off x="1032713" y="399003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19"/>
                  </a:lnTo>
                  <a:lnTo>
                    <a:pt x="5918" y="7619"/>
                  </a:lnTo>
                  <a:lnTo>
                    <a:pt x="7619" y="5905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687" name="object 3687" descr=""/>
            <p:cNvSpPr/>
            <p:nvPr/>
          </p:nvSpPr>
          <p:spPr>
            <a:xfrm>
              <a:off x="1032713" y="399003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14" y="7619"/>
                  </a:lnTo>
                  <a:lnTo>
                    <a:pt x="3809" y="7619"/>
                  </a:lnTo>
                  <a:lnTo>
                    <a:pt x="5918" y="7619"/>
                  </a:lnTo>
                  <a:lnTo>
                    <a:pt x="7619" y="5905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688" name="object 3688" descr=""/>
            <p:cNvSpPr/>
            <p:nvPr/>
          </p:nvSpPr>
          <p:spPr>
            <a:xfrm>
              <a:off x="1032713" y="400526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689" name="object 3689" descr=""/>
            <p:cNvSpPr/>
            <p:nvPr/>
          </p:nvSpPr>
          <p:spPr>
            <a:xfrm>
              <a:off x="1032713" y="400526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690" name="object 3690" descr=""/>
            <p:cNvSpPr/>
            <p:nvPr/>
          </p:nvSpPr>
          <p:spPr>
            <a:xfrm>
              <a:off x="1032713" y="402048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691" name="object 3691" descr=""/>
            <p:cNvSpPr/>
            <p:nvPr/>
          </p:nvSpPr>
          <p:spPr>
            <a:xfrm>
              <a:off x="1032713" y="402048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692" name="object 3692" descr=""/>
            <p:cNvSpPr/>
            <p:nvPr/>
          </p:nvSpPr>
          <p:spPr>
            <a:xfrm>
              <a:off x="1032713" y="403570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14" y="7619"/>
                  </a:lnTo>
                  <a:lnTo>
                    <a:pt x="5918" y="7619"/>
                  </a:lnTo>
                  <a:lnTo>
                    <a:pt x="7619" y="5918"/>
                  </a:lnTo>
                  <a:lnTo>
                    <a:pt x="7619" y="3809"/>
                  </a:lnTo>
                  <a:lnTo>
                    <a:pt x="7619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693" name="object 3693" descr=""/>
            <p:cNvSpPr/>
            <p:nvPr/>
          </p:nvSpPr>
          <p:spPr>
            <a:xfrm>
              <a:off x="1032713" y="403570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14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14"/>
                  </a:lnTo>
                  <a:lnTo>
                    <a:pt x="0" y="3809"/>
                  </a:lnTo>
                  <a:lnTo>
                    <a:pt x="0" y="5918"/>
                  </a:lnTo>
                  <a:lnTo>
                    <a:pt x="1714" y="7619"/>
                  </a:lnTo>
                  <a:lnTo>
                    <a:pt x="3809" y="7619"/>
                  </a:lnTo>
                  <a:lnTo>
                    <a:pt x="5918" y="7619"/>
                  </a:lnTo>
                  <a:lnTo>
                    <a:pt x="7619" y="5918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694" name="object 3694" descr=""/>
            <p:cNvSpPr/>
            <p:nvPr/>
          </p:nvSpPr>
          <p:spPr>
            <a:xfrm>
              <a:off x="1032713" y="405093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695" name="object 3695" descr=""/>
            <p:cNvSpPr/>
            <p:nvPr/>
          </p:nvSpPr>
          <p:spPr>
            <a:xfrm>
              <a:off x="1032713" y="405093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696" name="object 3696" descr=""/>
            <p:cNvSpPr/>
            <p:nvPr/>
          </p:nvSpPr>
          <p:spPr>
            <a:xfrm>
              <a:off x="1032713" y="406615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697" name="object 3697" descr=""/>
            <p:cNvSpPr/>
            <p:nvPr/>
          </p:nvSpPr>
          <p:spPr>
            <a:xfrm>
              <a:off x="1032713" y="406615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698" name="object 3698" descr=""/>
            <p:cNvSpPr/>
            <p:nvPr/>
          </p:nvSpPr>
          <p:spPr>
            <a:xfrm>
              <a:off x="1032713" y="408137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14" y="7619"/>
                  </a:lnTo>
                  <a:lnTo>
                    <a:pt x="5918" y="7619"/>
                  </a:lnTo>
                  <a:lnTo>
                    <a:pt x="7619" y="5918"/>
                  </a:lnTo>
                  <a:lnTo>
                    <a:pt x="7619" y="3809"/>
                  </a:lnTo>
                  <a:lnTo>
                    <a:pt x="7619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699" name="object 3699" descr=""/>
            <p:cNvSpPr/>
            <p:nvPr/>
          </p:nvSpPr>
          <p:spPr>
            <a:xfrm>
              <a:off x="1032713" y="408137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14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14"/>
                  </a:lnTo>
                  <a:lnTo>
                    <a:pt x="0" y="3809"/>
                  </a:lnTo>
                  <a:lnTo>
                    <a:pt x="0" y="5918"/>
                  </a:lnTo>
                  <a:lnTo>
                    <a:pt x="1714" y="7619"/>
                  </a:lnTo>
                  <a:lnTo>
                    <a:pt x="3809" y="7619"/>
                  </a:lnTo>
                  <a:lnTo>
                    <a:pt x="5918" y="7619"/>
                  </a:lnTo>
                  <a:lnTo>
                    <a:pt x="7619" y="5918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700" name="object 3700" descr=""/>
            <p:cNvSpPr/>
            <p:nvPr/>
          </p:nvSpPr>
          <p:spPr>
            <a:xfrm>
              <a:off x="1032713" y="409660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20"/>
                  </a:lnTo>
                  <a:lnTo>
                    <a:pt x="5918" y="7620"/>
                  </a:lnTo>
                  <a:lnTo>
                    <a:pt x="7619" y="5905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701" name="object 3701" descr=""/>
            <p:cNvSpPr/>
            <p:nvPr/>
          </p:nvSpPr>
          <p:spPr>
            <a:xfrm>
              <a:off x="1032713" y="409660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14" y="7620"/>
                  </a:lnTo>
                  <a:lnTo>
                    <a:pt x="3809" y="7620"/>
                  </a:lnTo>
                  <a:lnTo>
                    <a:pt x="5918" y="7620"/>
                  </a:lnTo>
                  <a:lnTo>
                    <a:pt x="7619" y="5905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702" name="object 3702" descr=""/>
            <p:cNvSpPr/>
            <p:nvPr/>
          </p:nvSpPr>
          <p:spPr>
            <a:xfrm>
              <a:off x="1032713" y="411182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703" name="object 3703" descr=""/>
            <p:cNvSpPr/>
            <p:nvPr/>
          </p:nvSpPr>
          <p:spPr>
            <a:xfrm>
              <a:off x="1032713" y="411182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704" name="object 3704" descr=""/>
            <p:cNvSpPr/>
            <p:nvPr/>
          </p:nvSpPr>
          <p:spPr>
            <a:xfrm>
              <a:off x="1032713" y="412704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14" y="7619"/>
                  </a:lnTo>
                  <a:lnTo>
                    <a:pt x="5918" y="7619"/>
                  </a:lnTo>
                  <a:lnTo>
                    <a:pt x="7619" y="5918"/>
                  </a:lnTo>
                  <a:lnTo>
                    <a:pt x="7619" y="3809"/>
                  </a:lnTo>
                  <a:lnTo>
                    <a:pt x="7619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705" name="object 3705" descr=""/>
            <p:cNvSpPr/>
            <p:nvPr/>
          </p:nvSpPr>
          <p:spPr>
            <a:xfrm>
              <a:off x="1032713" y="412704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14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14"/>
                  </a:lnTo>
                  <a:lnTo>
                    <a:pt x="0" y="3809"/>
                  </a:lnTo>
                  <a:lnTo>
                    <a:pt x="0" y="5918"/>
                  </a:lnTo>
                  <a:lnTo>
                    <a:pt x="1714" y="7619"/>
                  </a:lnTo>
                  <a:lnTo>
                    <a:pt x="3809" y="7619"/>
                  </a:lnTo>
                  <a:lnTo>
                    <a:pt x="5918" y="7619"/>
                  </a:lnTo>
                  <a:lnTo>
                    <a:pt x="7619" y="5918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706" name="object 3706" descr=""/>
            <p:cNvSpPr/>
            <p:nvPr/>
          </p:nvSpPr>
          <p:spPr>
            <a:xfrm>
              <a:off x="1032713" y="414227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20"/>
                  </a:lnTo>
                  <a:lnTo>
                    <a:pt x="5918" y="7620"/>
                  </a:lnTo>
                  <a:lnTo>
                    <a:pt x="7619" y="5905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707" name="object 3707" descr=""/>
            <p:cNvSpPr/>
            <p:nvPr/>
          </p:nvSpPr>
          <p:spPr>
            <a:xfrm>
              <a:off x="1032713" y="414227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14" y="7620"/>
                  </a:lnTo>
                  <a:lnTo>
                    <a:pt x="3809" y="7620"/>
                  </a:lnTo>
                  <a:lnTo>
                    <a:pt x="5918" y="7620"/>
                  </a:lnTo>
                  <a:lnTo>
                    <a:pt x="7619" y="5905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708" name="object 3708" descr=""/>
            <p:cNvSpPr/>
            <p:nvPr/>
          </p:nvSpPr>
          <p:spPr>
            <a:xfrm>
              <a:off x="1032713" y="415749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709" name="object 3709" descr=""/>
            <p:cNvSpPr/>
            <p:nvPr/>
          </p:nvSpPr>
          <p:spPr>
            <a:xfrm>
              <a:off x="1032713" y="415749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710" name="object 3710" descr=""/>
            <p:cNvSpPr/>
            <p:nvPr/>
          </p:nvSpPr>
          <p:spPr>
            <a:xfrm>
              <a:off x="1032713" y="417272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711" name="object 3711" descr=""/>
            <p:cNvSpPr/>
            <p:nvPr/>
          </p:nvSpPr>
          <p:spPr>
            <a:xfrm>
              <a:off x="1032713" y="417272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712" name="object 3712" descr=""/>
            <p:cNvSpPr/>
            <p:nvPr/>
          </p:nvSpPr>
          <p:spPr>
            <a:xfrm>
              <a:off x="1032713" y="418793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19"/>
                  </a:lnTo>
                  <a:lnTo>
                    <a:pt x="5918" y="7619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713" name="object 3713" descr=""/>
            <p:cNvSpPr/>
            <p:nvPr/>
          </p:nvSpPr>
          <p:spPr>
            <a:xfrm>
              <a:off x="1032713" y="418793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19"/>
                  </a:lnTo>
                  <a:lnTo>
                    <a:pt x="3809" y="7619"/>
                  </a:lnTo>
                  <a:lnTo>
                    <a:pt x="5918" y="7619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714" name="object 3714" descr=""/>
            <p:cNvSpPr/>
            <p:nvPr/>
          </p:nvSpPr>
          <p:spPr>
            <a:xfrm>
              <a:off x="1032713" y="420316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715" name="object 3715" descr=""/>
            <p:cNvSpPr/>
            <p:nvPr/>
          </p:nvSpPr>
          <p:spPr>
            <a:xfrm>
              <a:off x="1032713" y="420316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716" name="object 3716" descr=""/>
            <p:cNvSpPr/>
            <p:nvPr/>
          </p:nvSpPr>
          <p:spPr>
            <a:xfrm>
              <a:off x="1032713" y="421839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717" name="object 3717" descr=""/>
            <p:cNvSpPr/>
            <p:nvPr/>
          </p:nvSpPr>
          <p:spPr>
            <a:xfrm>
              <a:off x="1032713" y="421839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718" name="object 3718" descr=""/>
            <p:cNvSpPr/>
            <p:nvPr/>
          </p:nvSpPr>
          <p:spPr>
            <a:xfrm>
              <a:off x="1032713" y="423360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14"/>
                  </a:lnTo>
                  <a:lnTo>
                    <a:pt x="0" y="5905"/>
                  </a:lnTo>
                  <a:lnTo>
                    <a:pt x="1714" y="7619"/>
                  </a:lnTo>
                  <a:lnTo>
                    <a:pt x="5918" y="7619"/>
                  </a:lnTo>
                  <a:lnTo>
                    <a:pt x="7619" y="5905"/>
                  </a:lnTo>
                  <a:lnTo>
                    <a:pt x="7619" y="3809"/>
                  </a:lnTo>
                  <a:lnTo>
                    <a:pt x="7619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719" name="object 3719" descr=""/>
            <p:cNvSpPr/>
            <p:nvPr/>
          </p:nvSpPr>
          <p:spPr>
            <a:xfrm>
              <a:off x="1032713" y="423360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14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14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14" y="7619"/>
                  </a:lnTo>
                  <a:lnTo>
                    <a:pt x="3809" y="7619"/>
                  </a:lnTo>
                  <a:lnTo>
                    <a:pt x="5918" y="7619"/>
                  </a:lnTo>
                  <a:lnTo>
                    <a:pt x="7619" y="5905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720" name="object 3720" descr=""/>
            <p:cNvSpPr/>
            <p:nvPr/>
          </p:nvSpPr>
          <p:spPr>
            <a:xfrm>
              <a:off x="1032713" y="424883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721" name="object 3721" descr=""/>
            <p:cNvSpPr/>
            <p:nvPr/>
          </p:nvSpPr>
          <p:spPr>
            <a:xfrm>
              <a:off x="1032713" y="424883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722" name="object 3722" descr=""/>
            <p:cNvSpPr/>
            <p:nvPr/>
          </p:nvSpPr>
          <p:spPr>
            <a:xfrm>
              <a:off x="1032713" y="426406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723" name="object 3723" descr=""/>
            <p:cNvSpPr/>
            <p:nvPr/>
          </p:nvSpPr>
          <p:spPr>
            <a:xfrm>
              <a:off x="1032713" y="426406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724" name="object 3724" descr=""/>
            <p:cNvSpPr/>
            <p:nvPr/>
          </p:nvSpPr>
          <p:spPr>
            <a:xfrm>
              <a:off x="1032713" y="427927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14" y="7619"/>
                  </a:lnTo>
                  <a:lnTo>
                    <a:pt x="5918" y="7619"/>
                  </a:lnTo>
                  <a:lnTo>
                    <a:pt x="7619" y="5918"/>
                  </a:lnTo>
                  <a:lnTo>
                    <a:pt x="7619" y="3809"/>
                  </a:lnTo>
                  <a:lnTo>
                    <a:pt x="7619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725" name="object 3725" descr=""/>
            <p:cNvSpPr/>
            <p:nvPr/>
          </p:nvSpPr>
          <p:spPr>
            <a:xfrm>
              <a:off x="1032713" y="427927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14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14"/>
                  </a:lnTo>
                  <a:lnTo>
                    <a:pt x="0" y="3809"/>
                  </a:lnTo>
                  <a:lnTo>
                    <a:pt x="0" y="5918"/>
                  </a:lnTo>
                  <a:lnTo>
                    <a:pt x="1714" y="7619"/>
                  </a:lnTo>
                  <a:lnTo>
                    <a:pt x="3809" y="7619"/>
                  </a:lnTo>
                  <a:lnTo>
                    <a:pt x="5918" y="7619"/>
                  </a:lnTo>
                  <a:lnTo>
                    <a:pt x="7619" y="5918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726" name="object 3726" descr=""/>
            <p:cNvSpPr/>
            <p:nvPr/>
          </p:nvSpPr>
          <p:spPr>
            <a:xfrm>
              <a:off x="1032713" y="429450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727" name="object 3727" descr=""/>
            <p:cNvSpPr/>
            <p:nvPr/>
          </p:nvSpPr>
          <p:spPr>
            <a:xfrm>
              <a:off x="1032713" y="429450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728" name="object 3728" descr=""/>
            <p:cNvSpPr/>
            <p:nvPr/>
          </p:nvSpPr>
          <p:spPr>
            <a:xfrm>
              <a:off x="1032713" y="430973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729" name="object 3729" descr=""/>
            <p:cNvSpPr/>
            <p:nvPr/>
          </p:nvSpPr>
          <p:spPr>
            <a:xfrm>
              <a:off x="1032713" y="430973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730" name="object 3730" descr=""/>
            <p:cNvSpPr/>
            <p:nvPr/>
          </p:nvSpPr>
          <p:spPr>
            <a:xfrm>
              <a:off x="1032713" y="432494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14" y="7619"/>
                  </a:lnTo>
                  <a:lnTo>
                    <a:pt x="5918" y="7619"/>
                  </a:lnTo>
                  <a:lnTo>
                    <a:pt x="7619" y="5918"/>
                  </a:lnTo>
                  <a:lnTo>
                    <a:pt x="7619" y="3809"/>
                  </a:lnTo>
                  <a:lnTo>
                    <a:pt x="7619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731" name="object 3731" descr=""/>
            <p:cNvSpPr/>
            <p:nvPr/>
          </p:nvSpPr>
          <p:spPr>
            <a:xfrm>
              <a:off x="1032713" y="432494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14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14"/>
                  </a:lnTo>
                  <a:lnTo>
                    <a:pt x="0" y="3809"/>
                  </a:lnTo>
                  <a:lnTo>
                    <a:pt x="0" y="5918"/>
                  </a:lnTo>
                  <a:lnTo>
                    <a:pt x="1714" y="7619"/>
                  </a:lnTo>
                  <a:lnTo>
                    <a:pt x="3809" y="7619"/>
                  </a:lnTo>
                  <a:lnTo>
                    <a:pt x="5918" y="7619"/>
                  </a:lnTo>
                  <a:lnTo>
                    <a:pt x="7619" y="5918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732" name="object 3732" descr=""/>
            <p:cNvSpPr/>
            <p:nvPr/>
          </p:nvSpPr>
          <p:spPr>
            <a:xfrm>
              <a:off x="1032713" y="434017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20"/>
                  </a:lnTo>
                  <a:lnTo>
                    <a:pt x="5918" y="7620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733" name="object 3733" descr=""/>
            <p:cNvSpPr/>
            <p:nvPr/>
          </p:nvSpPr>
          <p:spPr>
            <a:xfrm>
              <a:off x="1032713" y="434017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20"/>
                  </a:lnTo>
                  <a:lnTo>
                    <a:pt x="3809" y="7620"/>
                  </a:lnTo>
                  <a:lnTo>
                    <a:pt x="5918" y="7620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734" name="object 3734" descr=""/>
            <p:cNvSpPr/>
            <p:nvPr/>
          </p:nvSpPr>
          <p:spPr>
            <a:xfrm>
              <a:off x="1032713" y="435540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735" name="object 3735" descr=""/>
            <p:cNvSpPr/>
            <p:nvPr/>
          </p:nvSpPr>
          <p:spPr>
            <a:xfrm>
              <a:off x="1032713" y="435540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736" name="object 3736" descr=""/>
            <p:cNvSpPr/>
            <p:nvPr/>
          </p:nvSpPr>
          <p:spPr>
            <a:xfrm>
              <a:off x="1032713" y="437062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737" name="object 3737" descr=""/>
            <p:cNvSpPr/>
            <p:nvPr/>
          </p:nvSpPr>
          <p:spPr>
            <a:xfrm>
              <a:off x="1032713" y="437062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738" name="object 3738" descr=""/>
            <p:cNvSpPr/>
            <p:nvPr/>
          </p:nvSpPr>
          <p:spPr>
            <a:xfrm>
              <a:off x="1032713" y="438584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20"/>
                  </a:lnTo>
                  <a:lnTo>
                    <a:pt x="5918" y="7620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739" name="object 3739" descr=""/>
            <p:cNvSpPr/>
            <p:nvPr/>
          </p:nvSpPr>
          <p:spPr>
            <a:xfrm>
              <a:off x="1032713" y="438584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20"/>
                  </a:lnTo>
                  <a:lnTo>
                    <a:pt x="3809" y="7620"/>
                  </a:lnTo>
                  <a:lnTo>
                    <a:pt x="5918" y="7620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740" name="object 3740" descr=""/>
            <p:cNvSpPr/>
            <p:nvPr/>
          </p:nvSpPr>
          <p:spPr>
            <a:xfrm>
              <a:off x="1032713" y="440107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741" name="object 3741" descr=""/>
            <p:cNvSpPr/>
            <p:nvPr/>
          </p:nvSpPr>
          <p:spPr>
            <a:xfrm>
              <a:off x="1032713" y="440107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742" name="object 3742" descr=""/>
            <p:cNvSpPr/>
            <p:nvPr/>
          </p:nvSpPr>
          <p:spPr>
            <a:xfrm>
              <a:off x="1032713" y="441629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743" name="object 3743" descr=""/>
            <p:cNvSpPr/>
            <p:nvPr/>
          </p:nvSpPr>
          <p:spPr>
            <a:xfrm>
              <a:off x="1032713" y="441629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744" name="object 3744" descr=""/>
            <p:cNvSpPr/>
            <p:nvPr/>
          </p:nvSpPr>
          <p:spPr>
            <a:xfrm>
              <a:off x="1032713" y="443151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20"/>
                  </a:lnTo>
                  <a:lnTo>
                    <a:pt x="5918" y="7620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745" name="object 3745" descr=""/>
            <p:cNvSpPr/>
            <p:nvPr/>
          </p:nvSpPr>
          <p:spPr>
            <a:xfrm>
              <a:off x="1032713" y="443151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20"/>
                  </a:lnTo>
                  <a:lnTo>
                    <a:pt x="3809" y="7620"/>
                  </a:lnTo>
                  <a:lnTo>
                    <a:pt x="5918" y="7620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746" name="object 3746" descr=""/>
            <p:cNvSpPr/>
            <p:nvPr/>
          </p:nvSpPr>
          <p:spPr>
            <a:xfrm>
              <a:off x="1032713" y="444673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747" name="object 3747" descr=""/>
            <p:cNvSpPr/>
            <p:nvPr/>
          </p:nvSpPr>
          <p:spPr>
            <a:xfrm>
              <a:off x="1032713" y="444673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748" name="object 3748" descr=""/>
            <p:cNvSpPr/>
            <p:nvPr/>
          </p:nvSpPr>
          <p:spPr>
            <a:xfrm>
              <a:off x="1032713" y="446196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749" name="object 3749" descr=""/>
            <p:cNvSpPr/>
            <p:nvPr/>
          </p:nvSpPr>
          <p:spPr>
            <a:xfrm>
              <a:off x="1032713" y="446196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750" name="object 3750" descr=""/>
            <p:cNvSpPr/>
            <p:nvPr/>
          </p:nvSpPr>
          <p:spPr>
            <a:xfrm>
              <a:off x="1032713" y="447718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10"/>
                  </a:lnTo>
                  <a:lnTo>
                    <a:pt x="7619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751" name="object 3751" descr=""/>
            <p:cNvSpPr/>
            <p:nvPr/>
          </p:nvSpPr>
          <p:spPr>
            <a:xfrm>
              <a:off x="1032713" y="447718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14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14"/>
                  </a:lnTo>
                  <a:lnTo>
                    <a:pt x="0" y="3810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3809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752" name="object 3752" descr=""/>
            <p:cNvSpPr/>
            <p:nvPr/>
          </p:nvSpPr>
          <p:spPr>
            <a:xfrm>
              <a:off x="1032713" y="449240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753" name="object 3753" descr=""/>
            <p:cNvSpPr/>
            <p:nvPr/>
          </p:nvSpPr>
          <p:spPr>
            <a:xfrm>
              <a:off x="1032713" y="449240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754" name="object 3754" descr=""/>
            <p:cNvSpPr/>
            <p:nvPr/>
          </p:nvSpPr>
          <p:spPr>
            <a:xfrm>
              <a:off x="1032713" y="450763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755" name="object 3755" descr=""/>
            <p:cNvSpPr/>
            <p:nvPr/>
          </p:nvSpPr>
          <p:spPr>
            <a:xfrm>
              <a:off x="1032713" y="450763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756" name="object 3756" descr=""/>
            <p:cNvSpPr/>
            <p:nvPr/>
          </p:nvSpPr>
          <p:spPr>
            <a:xfrm>
              <a:off x="1032713" y="452285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10"/>
                  </a:lnTo>
                  <a:lnTo>
                    <a:pt x="7619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757" name="object 3757" descr=""/>
            <p:cNvSpPr/>
            <p:nvPr/>
          </p:nvSpPr>
          <p:spPr>
            <a:xfrm>
              <a:off x="1032713" y="452285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14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14"/>
                  </a:lnTo>
                  <a:lnTo>
                    <a:pt x="0" y="3810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3809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758" name="object 3758" descr=""/>
            <p:cNvSpPr/>
            <p:nvPr/>
          </p:nvSpPr>
          <p:spPr>
            <a:xfrm>
              <a:off x="1032713" y="453807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759" name="object 3759" descr=""/>
            <p:cNvSpPr/>
            <p:nvPr/>
          </p:nvSpPr>
          <p:spPr>
            <a:xfrm>
              <a:off x="1032713" y="453807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760" name="object 3760" descr=""/>
            <p:cNvSpPr/>
            <p:nvPr/>
          </p:nvSpPr>
          <p:spPr>
            <a:xfrm>
              <a:off x="1032713" y="455330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761" name="object 3761" descr=""/>
            <p:cNvSpPr/>
            <p:nvPr/>
          </p:nvSpPr>
          <p:spPr>
            <a:xfrm>
              <a:off x="1032713" y="455330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762" name="object 3762" descr=""/>
            <p:cNvSpPr/>
            <p:nvPr/>
          </p:nvSpPr>
          <p:spPr>
            <a:xfrm>
              <a:off x="1032713" y="456853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763" name="object 3763" descr=""/>
            <p:cNvSpPr/>
            <p:nvPr/>
          </p:nvSpPr>
          <p:spPr>
            <a:xfrm>
              <a:off x="1032713" y="456853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764" name="object 3764" descr=""/>
            <p:cNvSpPr/>
            <p:nvPr/>
          </p:nvSpPr>
          <p:spPr>
            <a:xfrm>
              <a:off x="1032713" y="458374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19"/>
                  </a:lnTo>
                  <a:lnTo>
                    <a:pt x="5918" y="7619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765" name="object 3765" descr=""/>
            <p:cNvSpPr/>
            <p:nvPr/>
          </p:nvSpPr>
          <p:spPr>
            <a:xfrm>
              <a:off x="1032713" y="458374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19"/>
                  </a:lnTo>
                  <a:lnTo>
                    <a:pt x="3809" y="7619"/>
                  </a:lnTo>
                  <a:lnTo>
                    <a:pt x="5918" y="7619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766" name="object 3766" descr=""/>
            <p:cNvSpPr/>
            <p:nvPr/>
          </p:nvSpPr>
          <p:spPr>
            <a:xfrm>
              <a:off x="1032713" y="459897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767" name="object 3767" descr=""/>
            <p:cNvSpPr/>
            <p:nvPr/>
          </p:nvSpPr>
          <p:spPr>
            <a:xfrm>
              <a:off x="1032713" y="459897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768" name="object 3768" descr=""/>
            <p:cNvSpPr/>
            <p:nvPr/>
          </p:nvSpPr>
          <p:spPr>
            <a:xfrm>
              <a:off x="1032713" y="461420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769" name="object 3769" descr=""/>
            <p:cNvSpPr/>
            <p:nvPr/>
          </p:nvSpPr>
          <p:spPr>
            <a:xfrm>
              <a:off x="1032713" y="461420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770" name="object 3770" descr=""/>
            <p:cNvSpPr/>
            <p:nvPr/>
          </p:nvSpPr>
          <p:spPr>
            <a:xfrm>
              <a:off x="1032713" y="462941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19"/>
                  </a:lnTo>
                  <a:lnTo>
                    <a:pt x="5918" y="7619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771" name="object 3771" descr=""/>
            <p:cNvSpPr/>
            <p:nvPr/>
          </p:nvSpPr>
          <p:spPr>
            <a:xfrm>
              <a:off x="1032713" y="462941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19"/>
                  </a:lnTo>
                  <a:lnTo>
                    <a:pt x="3809" y="7619"/>
                  </a:lnTo>
                  <a:lnTo>
                    <a:pt x="5918" y="7619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772" name="object 3772" descr=""/>
            <p:cNvSpPr/>
            <p:nvPr/>
          </p:nvSpPr>
          <p:spPr>
            <a:xfrm>
              <a:off x="1032713" y="464464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773" name="object 3773" descr=""/>
            <p:cNvSpPr/>
            <p:nvPr/>
          </p:nvSpPr>
          <p:spPr>
            <a:xfrm>
              <a:off x="1032713" y="464464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774" name="object 3774" descr=""/>
            <p:cNvSpPr/>
            <p:nvPr/>
          </p:nvSpPr>
          <p:spPr>
            <a:xfrm>
              <a:off x="1032713" y="465987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775" name="object 3775" descr=""/>
            <p:cNvSpPr/>
            <p:nvPr/>
          </p:nvSpPr>
          <p:spPr>
            <a:xfrm>
              <a:off x="1032713" y="465987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776" name="object 3776" descr=""/>
            <p:cNvSpPr/>
            <p:nvPr/>
          </p:nvSpPr>
          <p:spPr>
            <a:xfrm>
              <a:off x="1032713" y="467508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19"/>
                  </a:lnTo>
                  <a:lnTo>
                    <a:pt x="5918" y="7619"/>
                  </a:lnTo>
                  <a:lnTo>
                    <a:pt x="7619" y="5905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777" name="object 3777" descr=""/>
            <p:cNvSpPr/>
            <p:nvPr/>
          </p:nvSpPr>
          <p:spPr>
            <a:xfrm>
              <a:off x="1032713" y="467508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14" y="7619"/>
                  </a:lnTo>
                  <a:lnTo>
                    <a:pt x="3809" y="7619"/>
                  </a:lnTo>
                  <a:lnTo>
                    <a:pt x="5918" y="7619"/>
                  </a:lnTo>
                  <a:lnTo>
                    <a:pt x="7619" y="5905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778" name="object 3778" descr=""/>
            <p:cNvSpPr/>
            <p:nvPr/>
          </p:nvSpPr>
          <p:spPr>
            <a:xfrm>
              <a:off x="1032713" y="469031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779" name="object 3779" descr=""/>
            <p:cNvSpPr/>
            <p:nvPr/>
          </p:nvSpPr>
          <p:spPr>
            <a:xfrm>
              <a:off x="1032713" y="469031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780" name="object 3780" descr=""/>
            <p:cNvSpPr/>
            <p:nvPr/>
          </p:nvSpPr>
          <p:spPr>
            <a:xfrm>
              <a:off x="1032713" y="470554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781" name="object 3781" descr=""/>
            <p:cNvSpPr/>
            <p:nvPr/>
          </p:nvSpPr>
          <p:spPr>
            <a:xfrm>
              <a:off x="1032713" y="470554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782" name="object 3782" descr=""/>
            <p:cNvSpPr/>
            <p:nvPr/>
          </p:nvSpPr>
          <p:spPr>
            <a:xfrm>
              <a:off x="1032713" y="472075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14" y="7619"/>
                  </a:lnTo>
                  <a:lnTo>
                    <a:pt x="5918" y="7619"/>
                  </a:lnTo>
                  <a:lnTo>
                    <a:pt x="7619" y="5918"/>
                  </a:lnTo>
                  <a:lnTo>
                    <a:pt x="7619" y="3809"/>
                  </a:lnTo>
                  <a:lnTo>
                    <a:pt x="7619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783" name="object 3783" descr=""/>
            <p:cNvSpPr/>
            <p:nvPr/>
          </p:nvSpPr>
          <p:spPr>
            <a:xfrm>
              <a:off x="1032713" y="472075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14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14"/>
                  </a:lnTo>
                  <a:lnTo>
                    <a:pt x="0" y="3809"/>
                  </a:lnTo>
                  <a:lnTo>
                    <a:pt x="0" y="5918"/>
                  </a:lnTo>
                  <a:lnTo>
                    <a:pt x="1714" y="7619"/>
                  </a:lnTo>
                  <a:lnTo>
                    <a:pt x="3809" y="7619"/>
                  </a:lnTo>
                  <a:lnTo>
                    <a:pt x="5918" y="7619"/>
                  </a:lnTo>
                  <a:lnTo>
                    <a:pt x="7619" y="5918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784" name="object 3784" descr=""/>
            <p:cNvSpPr/>
            <p:nvPr/>
          </p:nvSpPr>
          <p:spPr>
            <a:xfrm>
              <a:off x="1032713" y="473598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785" name="object 3785" descr=""/>
            <p:cNvSpPr/>
            <p:nvPr/>
          </p:nvSpPr>
          <p:spPr>
            <a:xfrm>
              <a:off x="1032713" y="473598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786" name="object 3786" descr=""/>
            <p:cNvSpPr/>
            <p:nvPr/>
          </p:nvSpPr>
          <p:spPr>
            <a:xfrm>
              <a:off x="1032713" y="475120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787" name="object 3787" descr=""/>
            <p:cNvSpPr/>
            <p:nvPr/>
          </p:nvSpPr>
          <p:spPr>
            <a:xfrm>
              <a:off x="1032713" y="475120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788" name="object 3788" descr=""/>
            <p:cNvSpPr/>
            <p:nvPr/>
          </p:nvSpPr>
          <p:spPr>
            <a:xfrm>
              <a:off x="1032713" y="476642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14" y="7619"/>
                  </a:lnTo>
                  <a:lnTo>
                    <a:pt x="5918" y="7619"/>
                  </a:lnTo>
                  <a:lnTo>
                    <a:pt x="7619" y="5918"/>
                  </a:lnTo>
                  <a:lnTo>
                    <a:pt x="7619" y="3809"/>
                  </a:lnTo>
                  <a:lnTo>
                    <a:pt x="7619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789" name="object 3789" descr=""/>
            <p:cNvSpPr/>
            <p:nvPr/>
          </p:nvSpPr>
          <p:spPr>
            <a:xfrm>
              <a:off x="1032713" y="476642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14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14"/>
                  </a:lnTo>
                  <a:lnTo>
                    <a:pt x="0" y="3809"/>
                  </a:lnTo>
                  <a:lnTo>
                    <a:pt x="0" y="5918"/>
                  </a:lnTo>
                  <a:lnTo>
                    <a:pt x="1714" y="7619"/>
                  </a:lnTo>
                  <a:lnTo>
                    <a:pt x="3809" y="7619"/>
                  </a:lnTo>
                  <a:lnTo>
                    <a:pt x="5918" y="7619"/>
                  </a:lnTo>
                  <a:lnTo>
                    <a:pt x="7619" y="5918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790" name="object 3790" descr=""/>
            <p:cNvSpPr/>
            <p:nvPr/>
          </p:nvSpPr>
          <p:spPr>
            <a:xfrm>
              <a:off x="1032713" y="478165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791" name="object 3791" descr=""/>
            <p:cNvSpPr/>
            <p:nvPr/>
          </p:nvSpPr>
          <p:spPr>
            <a:xfrm>
              <a:off x="1032713" y="478165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792" name="object 3792" descr=""/>
            <p:cNvSpPr/>
            <p:nvPr/>
          </p:nvSpPr>
          <p:spPr>
            <a:xfrm>
              <a:off x="1032713" y="479687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793" name="object 3793" descr=""/>
            <p:cNvSpPr/>
            <p:nvPr/>
          </p:nvSpPr>
          <p:spPr>
            <a:xfrm>
              <a:off x="1032713" y="479687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794" name="object 3794" descr=""/>
            <p:cNvSpPr/>
            <p:nvPr/>
          </p:nvSpPr>
          <p:spPr>
            <a:xfrm>
              <a:off x="1032713" y="481210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795" name="object 3795" descr=""/>
            <p:cNvSpPr/>
            <p:nvPr/>
          </p:nvSpPr>
          <p:spPr>
            <a:xfrm>
              <a:off x="1032713" y="481210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796" name="object 3796" descr=""/>
            <p:cNvSpPr/>
            <p:nvPr/>
          </p:nvSpPr>
          <p:spPr>
            <a:xfrm>
              <a:off x="1032713" y="482732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20"/>
                  </a:lnTo>
                  <a:lnTo>
                    <a:pt x="5918" y="7620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797" name="object 3797" descr=""/>
            <p:cNvSpPr/>
            <p:nvPr/>
          </p:nvSpPr>
          <p:spPr>
            <a:xfrm>
              <a:off x="1032713" y="482732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20"/>
                  </a:lnTo>
                  <a:lnTo>
                    <a:pt x="3809" y="7620"/>
                  </a:lnTo>
                  <a:lnTo>
                    <a:pt x="5918" y="7620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798" name="object 3798" descr=""/>
            <p:cNvSpPr/>
            <p:nvPr/>
          </p:nvSpPr>
          <p:spPr>
            <a:xfrm>
              <a:off x="1032713" y="484254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799" name="object 3799" descr=""/>
            <p:cNvSpPr/>
            <p:nvPr/>
          </p:nvSpPr>
          <p:spPr>
            <a:xfrm>
              <a:off x="1032713" y="484254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800" name="object 3800" descr=""/>
            <p:cNvSpPr/>
            <p:nvPr/>
          </p:nvSpPr>
          <p:spPr>
            <a:xfrm>
              <a:off x="1032713" y="485777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801" name="object 3801" descr=""/>
            <p:cNvSpPr/>
            <p:nvPr/>
          </p:nvSpPr>
          <p:spPr>
            <a:xfrm>
              <a:off x="1032713" y="485777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802" name="object 3802" descr=""/>
            <p:cNvSpPr/>
            <p:nvPr/>
          </p:nvSpPr>
          <p:spPr>
            <a:xfrm>
              <a:off x="1032713" y="487298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20"/>
                  </a:lnTo>
                  <a:lnTo>
                    <a:pt x="5918" y="7620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803" name="object 3803" descr=""/>
            <p:cNvSpPr/>
            <p:nvPr/>
          </p:nvSpPr>
          <p:spPr>
            <a:xfrm>
              <a:off x="1032713" y="487298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20"/>
                  </a:lnTo>
                  <a:lnTo>
                    <a:pt x="3809" y="7620"/>
                  </a:lnTo>
                  <a:lnTo>
                    <a:pt x="5918" y="7620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804" name="object 3804" descr=""/>
            <p:cNvSpPr/>
            <p:nvPr/>
          </p:nvSpPr>
          <p:spPr>
            <a:xfrm>
              <a:off x="1032713" y="488821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805" name="object 3805" descr=""/>
            <p:cNvSpPr/>
            <p:nvPr/>
          </p:nvSpPr>
          <p:spPr>
            <a:xfrm>
              <a:off x="1032713" y="488821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806" name="object 3806" descr=""/>
            <p:cNvSpPr/>
            <p:nvPr/>
          </p:nvSpPr>
          <p:spPr>
            <a:xfrm>
              <a:off x="1032713" y="490344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807" name="object 3807" descr=""/>
            <p:cNvSpPr/>
            <p:nvPr/>
          </p:nvSpPr>
          <p:spPr>
            <a:xfrm>
              <a:off x="1032713" y="490344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808" name="object 3808" descr=""/>
            <p:cNvSpPr/>
            <p:nvPr/>
          </p:nvSpPr>
          <p:spPr>
            <a:xfrm>
              <a:off x="1032713" y="491865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10"/>
                  </a:lnTo>
                  <a:lnTo>
                    <a:pt x="7619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809" name="object 3809" descr=""/>
            <p:cNvSpPr/>
            <p:nvPr/>
          </p:nvSpPr>
          <p:spPr>
            <a:xfrm>
              <a:off x="1032713" y="491865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14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14"/>
                  </a:lnTo>
                  <a:lnTo>
                    <a:pt x="0" y="3810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3809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810" name="object 3810" descr=""/>
            <p:cNvSpPr/>
            <p:nvPr/>
          </p:nvSpPr>
          <p:spPr>
            <a:xfrm>
              <a:off x="1032713" y="493388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811" name="object 3811" descr=""/>
            <p:cNvSpPr/>
            <p:nvPr/>
          </p:nvSpPr>
          <p:spPr>
            <a:xfrm>
              <a:off x="1032713" y="493388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812" name="object 3812" descr=""/>
            <p:cNvSpPr/>
            <p:nvPr/>
          </p:nvSpPr>
          <p:spPr>
            <a:xfrm>
              <a:off x="1032713" y="494911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813" name="object 3813" descr=""/>
            <p:cNvSpPr/>
            <p:nvPr/>
          </p:nvSpPr>
          <p:spPr>
            <a:xfrm>
              <a:off x="1032713" y="494911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814" name="object 3814" descr=""/>
            <p:cNvSpPr/>
            <p:nvPr/>
          </p:nvSpPr>
          <p:spPr>
            <a:xfrm>
              <a:off x="1032713" y="496432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10"/>
                  </a:lnTo>
                  <a:lnTo>
                    <a:pt x="7619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815" name="object 3815" descr=""/>
            <p:cNvSpPr/>
            <p:nvPr/>
          </p:nvSpPr>
          <p:spPr>
            <a:xfrm>
              <a:off x="1032713" y="496432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14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14"/>
                  </a:lnTo>
                  <a:lnTo>
                    <a:pt x="0" y="3810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3809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816" name="object 3816" descr=""/>
            <p:cNvSpPr/>
            <p:nvPr/>
          </p:nvSpPr>
          <p:spPr>
            <a:xfrm>
              <a:off x="1032713" y="497955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817" name="object 3817" descr=""/>
            <p:cNvSpPr/>
            <p:nvPr/>
          </p:nvSpPr>
          <p:spPr>
            <a:xfrm>
              <a:off x="1032713" y="497955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818" name="object 3818" descr=""/>
            <p:cNvSpPr/>
            <p:nvPr/>
          </p:nvSpPr>
          <p:spPr>
            <a:xfrm>
              <a:off x="1032713" y="499478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819" name="object 3819" descr=""/>
            <p:cNvSpPr/>
            <p:nvPr/>
          </p:nvSpPr>
          <p:spPr>
            <a:xfrm>
              <a:off x="1032713" y="499478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820" name="object 3820" descr=""/>
            <p:cNvSpPr/>
            <p:nvPr/>
          </p:nvSpPr>
          <p:spPr>
            <a:xfrm>
              <a:off x="1032713" y="500999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10"/>
                  </a:lnTo>
                  <a:lnTo>
                    <a:pt x="7619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821" name="object 3821" descr=""/>
            <p:cNvSpPr/>
            <p:nvPr/>
          </p:nvSpPr>
          <p:spPr>
            <a:xfrm>
              <a:off x="1032713" y="500999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14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14"/>
                  </a:lnTo>
                  <a:lnTo>
                    <a:pt x="0" y="3810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3809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822" name="object 3822" descr=""/>
            <p:cNvSpPr/>
            <p:nvPr/>
          </p:nvSpPr>
          <p:spPr>
            <a:xfrm>
              <a:off x="1032713" y="502522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823" name="object 3823" descr=""/>
            <p:cNvSpPr/>
            <p:nvPr/>
          </p:nvSpPr>
          <p:spPr>
            <a:xfrm>
              <a:off x="1032713" y="502522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824" name="object 3824" descr=""/>
            <p:cNvSpPr/>
            <p:nvPr/>
          </p:nvSpPr>
          <p:spPr>
            <a:xfrm>
              <a:off x="1032713" y="504045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825" name="object 3825" descr=""/>
            <p:cNvSpPr/>
            <p:nvPr/>
          </p:nvSpPr>
          <p:spPr>
            <a:xfrm>
              <a:off x="1032713" y="504045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826" name="object 3826" descr=""/>
            <p:cNvSpPr/>
            <p:nvPr/>
          </p:nvSpPr>
          <p:spPr>
            <a:xfrm>
              <a:off x="1032713" y="505567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827" name="object 3827" descr=""/>
            <p:cNvSpPr/>
            <p:nvPr/>
          </p:nvSpPr>
          <p:spPr>
            <a:xfrm>
              <a:off x="1032713" y="505567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828" name="object 3828" descr=""/>
            <p:cNvSpPr/>
            <p:nvPr/>
          </p:nvSpPr>
          <p:spPr>
            <a:xfrm>
              <a:off x="1032713" y="507089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19"/>
                  </a:lnTo>
                  <a:lnTo>
                    <a:pt x="5918" y="7619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829" name="object 3829" descr=""/>
            <p:cNvSpPr/>
            <p:nvPr/>
          </p:nvSpPr>
          <p:spPr>
            <a:xfrm>
              <a:off x="1032713" y="507089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19"/>
                  </a:lnTo>
                  <a:lnTo>
                    <a:pt x="3809" y="7619"/>
                  </a:lnTo>
                  <a:lnTo>
                    <a:pt x="5918" y="7619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830" name="object 3830" descr=""/>
            <p:cNvSpPr/>
            <p:nvPr/>
          </p:nvSpPr>
          <p:spPr>
            <a:xfrm>
              <a:off x="1032713" y="508612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831" name="object 3831" descr=""/>
            <p:cNvSpPr/>
            <p:nvPr/>
          </p:nvSpPr>
          <p:spPr>
            <a:xfrm>
              <a:off x="1032713" y="508612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832" name="object 3832" descr=""/>
            <p:cNvSpPr/>
            <p:nvPr/>
          </p:nvSpPr>
          <p:spPr>
            <a:xfrm>
              <a:off x="1032713" y="510134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833" name="object 3833" descr=""/>
            <p:cNvSpPr/>
            <p:nvPr/>
          </p:nvSpPr>
          <p:spPr>
            <a:xfrm>
              <a:off x="1032713" y="510134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834" name="object 3834" descr=""/>
            <p:cNvSpPr/>
            <p:nvPr/>
          </p:nvSpPr>
          <p:spPr>
            <a:xfrm>
              <a:off x="1032713" y="511656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19"/>
                  </a:lnTo>
                  <a:lnTo>
                    <a:pt x="5918" y="7619"/>
                  </a:lnTo>
                  <a:lnTo>
                    <a:pt x="7619" y="5905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835" name="object 3835" descr=""/>
            <p:cNvSpPr/>
            <p:nvPr/>
          </p:nvSpPr>
          <p:spPr>
            <a:xfrm>
              <a:off x="1032713" y="511656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14" y="7619"/>
                  </a:lnTo>
                  <a:lnTo>
                    <a:pt x="3809" y="7619"/>
                  </a:lnTo>
                  <a:lnTo>
                    <a:pt x="5918" y="7619"/>
                  </a:lnTo>
                  <a:lnTo>
                    <a:pt x="7619" y="5905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836" name="object 3836" descr=""/>
            <p:cNvSpPr/>
            <p:nvPr/>
          </p:nvSpPr>
          <p:spPr>
            <a:xfrm>
              <a:off x="1032713" y="513179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837" name="object 3837" descr=""/>
            <p:cNvSpPr/>
            <p:nvPr/>
          </p:nvSpPr>
          <p:spPr>
            <a:xfrm>
              <a:off x="1032713" y="513179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838" name="object 3838" descr=""/>
            <p:cNvSpPr/>
            <p:nvPr/>
          </p:nvSpPr>
          <p:spPr>
            <a:xfrm>
              <a:off x="1032713" y="514701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839" name="object 3839" descr=""/>
            <p:cNvSpPr/>
            <p:nvPr/>
          </p:nvSpPr>
          <p:spPr>
            <a:xfrm>
              <a:off x="1032713" y="514701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840" name="object 3840" descr=""/>
            <p:cNvSpPr/>
            <p:nvPr/>
          </p:nvSpPr>
          <p:spPr>
            <a:xfrm>
              <a:off x="1032713" y="516223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14" y="7619"/>
                  </a:lnTo>
                  <a:lnTo>
                    <a:pt x="5918" y="7619"/>
                  </a:lnTo>
                  <a:lnTo>
                    <a:pt x="7619" y="5918"/>
                  </a:lnTo>
                  <a:lnTo>
                    <a:pt x="7619" y="3809"/>
                  </a:lnTo>
                  <a:lnTo>
                    <a:pt x="7619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841" name="object 3841" descr=""/>
            <p:cNvSpPr/>
            <p:nvPr/>
          </p:nvSpPr>
          <p:spPr>
            <a:xfrm>
              <a:off x="1032713" y="516223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14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14"/>
                  </a:lnTo>
                  <a:lnTo>
                    <a:pt x="0" y="3809"/>
                  </a:lnTo>
                  <a:lnTo>
                    <a:pt x="0" y="5918"/>
                  </a:lnTo>
                  <a:lnTo>
                    <a:pt x="1714" y="7619"/>
                  </a:lnTo>
                  <a:lnTo>
                    <a:pt x="3809" y="7619"/>
                  </a:lnTo>
                  <a:lnTo>
                    <a:pt x="5918" y="7619"/>
                  </a:lnTo>
                  <a:lnTo>
                    <a:pt x="7619" y="5918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842" name="object 3842" descr=""/>
            <p:cNvSpPr/>
            <p:nvPr/>
          </p:nvSpPr>
          <p:spPr>
            <a:xfrm>
              <a:off x="1032713" y="517745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843" name="object 3843" descr=""/>
            <p:cNvSpPr/>
            <p:nvPr/>
          </p:nvSpPr>
          <p:spPr>
            <a:xfrm>
              <a:off x="1032713" y="517745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844" name="object 3844" descr=""/>
            <p:cNvSpPr/>
            <p:nvPr/>
          </p:nvSpPr>
          <p:spPr>
            <a:xfrm>
              <a:off x="1032713" y="519268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845" name="object 3845" descr=""/>
            <p:cNvSpPr/>
            <p:nvPr/>
          </p:nvSpPr>
          <p:spPr>
            <a:xfrm>
              <a:off x="1032713" y="519268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846" name="object 3846" descr=""/>
            <p:cNvSpPr/>
            <p:nvPr/>
          </p:nvSpPr>
          <p:spPr>
            <a:xfrm>
              <a:off x="1032713" y="520790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14" y="7619"/>
                  </a:lnTo>
                  <a:lnTo>
                    <a:pt x="5918" y="7619"/>
                  </a:lnTo>
                  <a:lnTo>
                    <a:pt x="7619" y="5918"/>
                  </a:lnTo>
                  <a:lnTo>
                    <a:pt x="7619" y="3809"/>
                  </a:lnTo>
                  <a:lnTo>
                    <a:pt x="7619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847" name="object 3847" descr=""/>
            <p:cNvSpPr/>
            <p:nvPr/>
          </p:nvSpPr>
          <p:spPr>
            <a:xfrm>
              <a:off x="1032713" y="520790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14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14"/>
                  </a:lnTo>
                  <a:lnTo>
                    <a:pt x="0" y="3809"/>
                  </a:lnTo>
                  <a:lnTo>
                    <a:pt x="0" y="5918"/>
                  </a:lnTo>
                  <a:lnTo>
                    <a:pt x="1714" y="7619"/>
                  </a:lnTo>
                  <a:lnTo>
                    <a:pt x="3809" y="7619"/>
                  </a:lnTo>
                  <a:lnTo>
                    <a:pt x="5918" y="7619"/>
                  </a:lnTo>
                  <a:lnTo>
                    <a:pt x="7619" y="5918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848" name="object 3848" descr=""/>
            <p:cNvSpPr/>
            <p:nvPr/>
          </p:nvSpPr>
          <p:spPr>
            <a:xfrm>
              <a:off x="1032713" y="522312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849" name="object 3849" descr=""/>
            <p:cNvSpPr/>
            <p:nvPr/>
          </p:nvSpPr>
          <p:spPr>
            <a:xfrm>
              <a:off x="1032713" y="522312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850" name="object 3850" descr=""/>
            <p:cNvSpPr/>
            <p:nvPr/>
          </p:nvSpPr>
          <p:spPr>
            <a:xfrm>
              <a:off x="1032713" y="523835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851" name="object 3851" descr=""/>
            <p:cNvSpPr/>
            <p:nvPr/>
          </p:nvSpPr>
          <p:spPr>
            <a:xfrm>
              <a:off x="1032713" y="523835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852" name="object 3852" descr=""/>
            <p:cNvSpPr/>
            <p:nvPr/>
          </p:nvSpPr>
          <p:spPr>
            <a:xfrm>
              <a:off x="1032713" y="525357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10"/>
                  </a:lnTo>
                  <a:lnTo>
                    <a:pt x="7619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853" name="object 3853" descr=""/>
            <p:cNvSpPr/>
            <p:nvPr/>
          </p:nvSpPr>
          <p:spPr>
            <a:xfrm>
              <a:off x="1032713" y="525357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14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14"/>
                  </a:lnTo>
                  <a:lnTo>
                    <a:pt x="0" y="3810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3809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854" name="object 3854" descr=""/>
            <p:cNvSpPr/>
            <p:nvPr/>
          </p:nvSpPr>
          <p:spPr>
            <a:xfrm>
              <a:off x="1032713" y="526879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20"/>
                  </a:lnTo>
                  <a:lnTo>
                    <a:pt x="5918" y="7620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855" name="object 3855" descr=""/>
            <p:cNvSpPr/>
            <p:nvPr/>
          </p:nvSpPr>
          <p:spPr>
            <a:xfrm>
              <a:off x="1032713" y="526879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20"/>
                  </a:lnTo>
                  <a:lnTo>
                    <a:pt x="3809" y="7620"/>
                  </a:lnTo>
                  <a:lnTo>
                    <a:pt x="5918" y="7620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856" name="object 3856" descr=""/>
            <p:cNvSpPr/>
            <p:nvPr/>
          </p:nvSpPr>
          <p:spPr>
            <a:xfrm>
              <a:off x="1032713" y="528402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857" name="object 3857" descr=""/>
            <p:cNvSpPr/>
            <p:nvPr/>
          </p:nvSpPr>
          <p:spPr>
            <a:xfrm>
              <a:off x="1032713" y="528402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858" name="object 3858" descr=""/>
            <p:cNvSpPr/>
            <p:nvPr/>
          </p:nvSpPr>
          <p:spPr>
            <a:xfrm>
              <a:off x="1032713" y="529925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859" name="object 3859" descr=""/>
            <p:cNvSpPr/>
            <p:nvPr/>
          </p:nvSpPr>
          <p:spPr>
            <a:xfrm>
              <a:off x="1032713" y="529925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860" name="object 3860" descr=""/>
            <p:cNvSpPr/>
            <p:nvPr/>
          </p:nvSpPr>
          <p:spPr>
            <a:xfrm>
              <a:off x="1032713" y="531446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20"/>
                  </a:lnTo>
                  <a:lnTo>
                    <a:pt x="5918" y="7620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861" name="object 3861" descr=""/>
            <p:cNvSpPr/>
            <p:nvPr/>
          </p:nvSpPr>
          <p:spPr>
            <a:xfrm>
              <a:off x="1032713" y="531446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20"/>
                  </a:lnTo>
                  <a:lnTo>
                    <a:pt x="3809" y="7620"/>
                  </a:lnTo>
                  <a:lnTo>
                    <a:pt x="5918" y="7620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862" name="object 3862" descr=""/>
            <p:cNvSpPr/>
            <p:nvPr/>
          </p:nvSpPr>
          <p:spPr>
            <a:xfrm>
              <a:off x="1032713" y="532969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863" name="object 3863" descr=""/>
            <p:cNvSpPr/>
            <p:nvPr/>
          </p:nvSpPr>
          <p:spPr>
            <a:xfrm>
              <a:off x="1032713" y="532969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864" name="object 3864" descr=""/>
            <p:cNvSpPr/>
            <p:nvPr/>
          </p:nvSpPr>
          <p:spPr>
            <a:xfrm>
              <a:off x="1032713" y="534492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865" name="object 3865" descr=""/>
            <p:cNvSpPr/>
            <p:nvPr/>
          </p:nvSpPr>
          <p:spPr>
            <a:xfrm>
              <a:off x="1032713" y="534492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866" name="object 3866" descr=""/>
            <p:cNvSpPr/>
            <p:nvPr/>
          </p:nvSpPr>
          <p:spPr>
            <a:xfrm>
              <a:off x="1032713" y="536013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20"/>
                  </a:lnTo>
                  <a:lnTo>
                    <a:pt x="5918" y="7620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867" name="object 3867" descr=""/>
            <p:cNvSpPr/>
            <p:nvPr/>
          </p:nvSpPr>
          <p:spPr>
            <a:xfrm>
              <a:off x="1032713" y="536013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20"/>
                  </a:lnTo>
                  <a:lnTo>
                    <a:pt x="3809" y="7620"/>
                  </a:lnTo>
                  <a:lnTo>
                    <a:pt x="5918" y="7620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868" name="object 3868" descr=""/>
            <p:cNvSpPr/>
            <p:nvPr/>
          </p:nvSpPr>
          <p:spPr>
            <a:xfrm>
              <a:off x="1032713" y="537536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869" name="object 3869" descr=""/>
            <p:cNvSpPr/>
            <p:nvPr/>
          </p:nvSpPr>
          <p:spPr>
            <a:xfrm>
              <a:off x="1032713" y="537536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870" name="object 3870" descr=""/>
            <p:cNvSpPr/>
            <p:nvPr/>
          </p:nvSpPr>
          <p:spPr>
            <a:xfrm>
              <a:off x="1032713" y="539059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871" name="object 3871" descr=""/>
            <p:cNvSpPr/>
            <p:nvPr/>
          </p:nvSpPr>
          <p:spPr>
            <a:xfrm>
              <a:off x="1032713" y="539059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872" name="object 3872" descr=""/>
            <p:cNvSpPr/>
            <p:nvPr/>
          </p:nvSpPr>
          <p:spPr>
            <a:xfrm>
              <a:off x="1032713" y="540580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10"/>
                  </a:lnTo>
                  <a:lnTo>
                    <a:pt x="7619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873" name="object 3873" descr=""/>
            <p:cNvSpPr/>
            <p:nvPr/>
          </p:nvSpPr>
          <p:spPr>
            <a:xfrm>
              <a:off x="1032713" y="540580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14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14"/>
                  </a:lnTo>
                  <a:lnTo>
                    <a:pt x="0" y="3810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3809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874" name="object 3874" descr=""/>
            <p:cNvSpPr/>
            <p:nvPr/>
          </p:nvSpPr>
          <p:spPr>
            <a:xfrm>
              <a:off x="1032713" y="542103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875" name="object 3875" descr=""/>
            <p:cNvSpPr/>
            <p:nvPr/>
          </p:nvSpPr>
          <p:spPr>
            <a:xfrm>
              <a:off x="1032713" y="542103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876" name="object 3876" descr=""/>
            <p:cNvSpPr/>
            <p:nvPr/>
          </p:nvSpPr>
          <p:spPr>
            <a:xfrm>
              <a:off x="1032713" y="543626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877" name="object 3877" descr=""/>
            <p:cNvSpPr/>
            <p:nvPr/>
          </p:nvSpPr>
          <p:spPr>
            <a:xfrm>
              <a:off x="1032713" y="543626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878" name="object 3878" descr=""/>
            <p:cNvSpPr/>
            <p:nvPr/>
          </p:nvSpPr>
          <p:spPr>
            <a:xfrm>
              <a:off x="1032713" y="545147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10"/>
                  </a:lnTo>
                  <a:lnTo>
                    <a:pt x="7619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879" name="object 3879" descr=""/>
            <p:cNvSpPr/>
            <p:nvPr/>
          </p:nvSpPr>
          <p:spPr>
            <a:xfrm>
              <a:off x="1032713" y="545147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14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14"/>
                  </a:lnTo>
                  <a:lnTo>
                    <a:pt x="0" y="3810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3809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880" name="object 3880" descr=""/>
            <p:cNvSpPr/>
            <p:nvPr/>
          </p:nvSpPr>
          <p:spPr>
            <a:xfrm>
              <a:off x="1032713" y="546670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881" name="object 3881" descr=""/>
            <p:cNvSpPr/>
            <p:nvPr/>
          </p:nvSpPr>
          <p:spPr>
            <a:xfrm>
              <a:off x="1032713" y="546670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882" name="object 3882" descr=""/>
            <p:cNvSpPr/>
            <p:nvPr/>
          </p:nvSpPr>
          <p:spPr>
            <a:xfrm>
              <a:off x="1032713" y="548192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883" name="object 3883" descr=""/>
            <p:cNvSpPr/>
            <p:nvPr/>
          </p:nvSpPr>
          <p:spPr>
            <a:xfrm>
              <a:off x="1032713" y="548192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884" name="object 3884" descr=""/>
            <p:cNvSpPr/>
            <p:nvPr/>
          </p:nvSpPr>
          <p:spPr>
            <a:xfrm>
              <a:off x="1032713" y="549714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10"/>
                  </a:lnTo>
                  <a:lnTo>
                    <a:pt x="7619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885" name="object 3885" descr=""/>
            <p:cNvSpPr/>
            <p:nvPr/>
          </p:nvSpPr>
          <p:spPr>
            <a:xfrm>
              <a:off x="1032713" y="549714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14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14"/>
                  </a:lnTo>
                  <a:lnTo>
                    <a:pt x="0" y="3810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3809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886" name="object 3886" descr=""/>
            <p:cNvSpPr/>
            <p:nvPr/>
          </p:nvSpPr>
          <p:spPr>
            <a:xfrm>
              <a:off x="1032713" y="551237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19"/>
                  </a:lnTo>
                  <a:lnTo>
                    <a:pt x="5918" y="7619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887" name="object 3887" descr=""/>
            <p:cNvSpPr/>
            <p:nvPr/>
          </p:nvSpPr>
          <p:spPr>
            <a:xfrm>
              <a:off x="1032713" y="551237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19"/>
                  </a:lnTo>
                  <a:lnTo>
                    <a:pt x="3809" y="7619"/>
                  </a:lnTo>
                  <a:lnTo>
                    <a:pt x="5918" y="7619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888" name="object 3888" descr=""/>
            <p:cNvSpPr/>
            <p:nvPr/>
          </p:nvSpPr>
          <p:spPr>
            <a:xfrm>
              <a:off x="1032713" y="552759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889" name="object 3889" descr=""/>
            <p:cNvSpPr/>
            <p:nvPr/>
          </p:nvSpPr>
          <p:spPr>
            <a:xfrm>
              <a:off x="1032713" y="552759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890" name="object 3890" descr=""/>
            <p:cNvSpPr/>
            <p:nvPr/>
          </p:nvSpPr>
          <p:spPr>
            <a:xfrm>
              <a:off x="1032713" y="554282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891" name="object 3891" descr=""/>
            <p:cNvSpPr/>
            <p:nvPr/>
          </p:nvSpPr>
          <p:spPr>
            <a:xfrm>
              <a:off x="1032713" y="554282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892" name="object 3892" descr=""/>
            <p:cNvSpPr/>
            <p:nvPr/>
          </p:nvSpPr>
          <p:spPr>
            <a:xfrm>
              <a:off x="1032713" y="555804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19"/>
                  </a:lnTo>
                  <a:lnTo>
                    <a:pt x="5918" y="7619"/>
                  </a:lnTo>
                  <a:lnTo>
                    <a:pt x="7619" y="5905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893" name="object 3893" descr=""/>
            <p:cNvSpPr/>
            <p:nvPr/>
          </p:nvSpPr>
          <p:spPr>
            <a:xfrm>
              <a:off x="1032713" y="555804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14" y="7619"/>
                  </a:lnTo>
                  <a:lnTo>
                    <a:pt x="3809" y="7619"/>
                  </a:lnTo>
                  <a:lnTo>
                    <a:pt x="5918" y="7619"/>
                  </a:lnTo>
                  <a:lnTo>
                    <a:pt x="7619" y="5905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894" name="object 3894" descr=""/>
            <p:cNvSpPr/>
            <p:nvPr/>
          </p:nvSpPr>
          <p:spPr>
            <a:xfrm>
              <a:off x="1032713" y="557326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895" name="object 3895" descr=""/>
            <p:cNvSpPr/>
            <p:nvPr/>
          </p:nvSpPr>
          <p:spPr>
            <a:xfrm>
              <a:off x="1032713" y="557326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896" name="object 3896" descr=""/>
            <p:cNvSpPr/>
            <p:nvPr/>
          </p:nvSpPr>
          <p:spPr>
            <a:xfrm>
              <a:off x="1032713" y="558849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897" name="object 3897" descr=""/>
            <p:cNvSpPr/>
            <p:nvPr/>
          </p:nvSpPr>
          <p:spPr>
            <a:xfrm>
              <a:off x="1032713" y="558849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898" name="object 3898" descr=""/>
            <p:cNvSpPr/>
            <p:nvPr/>
          </p:nvSpPr>
          <p:spPr>
            <a:xfrm>
              <a:off x="1032713" y="560370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14"/>
                  </a:lnTo>
                  <a:lnTo>
                    <a:pt x="0" y="5905"/>
                  </a:lnTo>
                  <a:lnTo>
                    <a:pt x="1714" y="7619"/>
                  </a:lnTo>
                  <a:lnTo>
                    <a:pt x="5918" y="7619"/>
                  </a:lnTo>
                  <a:lnTo>
                    <a:pt x="7619" y="5905"/>
                  </a:lnTo>
                  <a:lnTo>
                    <a:pt x="7619" y="3809"/>
                  </a:lnTo>
                  <a:lnTo>
                    <a:pt x="7619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899" name="object 3899" descr=""/>
            <p:cNvSpPr/>
            <p:nvPr/>
          </p:nvSpPr>
          <p:spPr>
            <a:xfrm>
              <a:off x="1032713" y="560370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14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14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14" y="7619"/>
                  </a:lnTo>
                  <a:lnTo>
                    <a:pt x="3809" y="7619"/>
                  </a:lnTo>
                  <a:lnTo>
                    <a:pt x="5918" y="7619"/>
                  </a:lnTo>
                  <a:lnTo>
                    <a:pt x="7619" y="5905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900" name="object 3900" descr=""/>
            <p:cNvSpPr/>
            <p:nvPr/>
          </p:nvSpPr>
          <p:spPr>
            <a:xfrm>
              <a:off x="1032713" y="561893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901" name="object 3901" descr=""/>
            <p:cNvSpPr/>
            <p:nvPr/>
          </p:nvSpPr>
          <p:spPr>
            <a:xfrm>
              <a:off x="1032713" y="561893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902" name="object 3902" descr=""/>
            <p:cNvSpPr/>
            <p:nvPr/>
          </p:nvSpPr>
          <p:spPr>
            <a:xfrm>
              <a:off x="1032713" y="563416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903" name="object 3903" descr=""/>
            <p:cNvSpPr/>
            <p:nvPr/>
          </p:nvSpPr>
          <p:spPr>
            <a:xfrm>
              <a:off x="1032713" y="563416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904" name="object 3904" descr=""/>
            <p:cNvSpPr/>
            <p:nvPr/>
          </p:nvSpPr>
          <p:spPr>
            <a:xfrm>
              <a:off x="1032713" y="564937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14" y="7619"/>
                  </a:lnTo>
                  <a:lnTo>
                    <a:pt x="5918" y="7619"/>
                  </a:lnTo>
                  <a:lnTo>
                    <a:pt x="7619" y="5918"/>
                  </a:lnTo>
                  <a:lnTo>
                    <a:pt x="7619" y="3809"/>
                  </a:lnTo>
                  <a:lnTo>
                    <a:pt x="7619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905" name="object 3905" descr=""/>
            <p:cNvSpPr/>
            <p:nvPr/>
          </p:nvSpPr>
          <p:spPr>
            <a:xfrm>
              <a:off x="1032713" y="564937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14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14"/>
                  </a:lnTo>
                  <a:lnTo>
                    <a:pt x="0" y="3809"/>
                  </a:lnTo>
                  <a:lnTo>
                    <a:pt x="0" y="5918"/>
                  </a:lnTo>
                  <a:lnTo>
                    <a:pt x="1714" y="7619"/>
                  </a:lnTo>
                  <a:lnTo>
                    <a:pt x="3809" y="7619"/>
                  </a:lnTo>
                  <a:lnTo>
                    <a:pt x="5918" y="7619"/>
                  </a:lnTo>
                  <a:lnTo>
                    <a:pt x="7619" y="5918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906" name="object 3906" descr=""/>
            <p:cNvSpPr/>
            <p:nvPr/>
          </p:nvSpPr>
          <p:spPr>
            <a:xfrm>
              <a:off x="1032713" y="566460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907" name="object 3907" descr=""/>
            <p:cNvSpPr/>
            <p:nvPr/>
          </p:nvSpPr>
          <p:spPr>
            <a:xfrm>
              <a:off x="1032713" y="566460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908" name="object 3908" descr=""/>
            <p:cNvSpPr/>
            <p:nvPr/>
          </p:nvSpPr>
          <p:spPr>
            <a:xfrm>
              <a:off x="1032713" y="567983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909" name="object 3909" descr=""/>
            <p:cNvSpPr/>
            <p:nvPr/>
          </p:nvSpPr>
          <p:spPr>
            <a:xfrm>
              <a:off x="1032713" y="567983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910" name="object 3910" descr=""/>
            <p:cNvSpPr/>
            <p:nvPr/>
          </p:nvSpPr>
          <p:spPr>
            <a:xfrm>
              <a:off x="1032713" y="569504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10"/>
                  </a:lnTo>
                  <a:lnTo>
                    <a:pt x="7619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911" name="object 3911" descr=""/>
            <p:cNvSpPr/>
            <p:nvPr/>
          </p:nvSpPr>
          <p:spPr>
            <a:xfrm>
              <a:off x="1032713" y="569504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14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14"/>
                  </a:lnTo>
                  <a:lnTo>
                    <a:pt x="0" y="3810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3809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912" name="object 3912" descr=""/>
            <p:cNvSpPr/>
            <p:nvPr/>
          </p:nvSpPr>
          <p:spPr>
            <a:xfrm>
              <a:off x="1032713" y="571027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913" name="object 3913" descr=""/>
            <p:cNvSpPr/>
            <p:nvPr/>
          </p:nvSpPr>
          <p:spPr>
            <a:xfrm>
              <a:off x="1032713" y="571027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914" name="object 3914" descr=""/>
            <p:cNvSpPr/>
            <p:nvPr/>
          </p:nvSpPr>
          <p:spPr>
            <a:xfrm>
              <a:off x="1032713" y="572550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915" name="object 3915" descr=""/>
            <p:cNvSpPr/>
            <p:nvPr/>
          </p:nvSpPr>
          <p:spPr>
            <a:xfrm>
              <a:off x="1032713" y="572550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916" name="object 3916" descr=""/>
            <p:cNvSpPr/>
            <p:nvPr/>
          </p:nvSpPr>
          <p:spPr>
            <a:xfrm>
              <a:off x="1032713" y="574073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917" name="object 3917" descr=""/>
            <p:cNvSpPr/>
            <p:nvPr/>
          </p:nvSpPr>
          <p:spPr>
            <a:xfrm>
              <a:off x="1032713" y="574073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918" name="object 3918" descr=""/>
            <p:cNvSpPr/>
            <p:nvPr/>
          </p:nvSpPr>
          <p:spPr>
            <a:xfrm>
              <a:off x="1032713" y="575594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20"/>
                  </a:lnTo>
                  <a:lnTo>
                    <a:pt x="5918" y="7620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919" name="object 3919" descr=""/>
            <p:cNvSpPr/>
            <p:nvPr/>
          </p:nvSpPr>
          <p:spPr>
            <a:xfrm>
              <a:off x="1032713" y="575594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20"/>
                  </a:lnTo>
                  <a:lnTo>
                    <a:pt x="3809" y="7620"/>
                  </a:lnTo>
                  <a:lnTo>
                    <a:pt x="5918" y="7620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920" name="object 3920" descr=""/>
            <p:cNvSpPr/>
            <p:nvPr/>
          </p:nvSpPr>
          <p:spPr>
            <a:xfrm>
              <a:off x="1032713" y="577117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921" name="object 3921" descr=""/>
            <p:cNvSpPr/>
            <p:nvPr/>
          </p:nvSpPr>
          <p:spPr>
            <a:xfrm>
              <a:off x="1032713" y="577117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922" name="object 3922" descr=""/>
            <p:cNvSpPr/>
            <p:nvPr/>
          </p:nvSpPr>
          <p:spPr>
            <a:xfrm>
              <a:off x="1032713" y="578639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923" name="object 3923" descr=""/>
            <p:cNvSpPr/>
            <p:nvPr/>
          </p:nvSpPr>
          <p:spPr>
            <a:xfrm>
              <a:off x="1032713" y="578639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924" name="object 3924" descr=""/>
            <p:cNvSpPr/>
            <p:nvPr/>
          </p:nvSpPr>
          <p:spPr>
            <a:xfrm>
              <a:off x="1032713" y="580161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20"/>
                  </a:lnTo>
                  <a:lnTo>
                    <a:pt x="5918" y="7620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925" name="object 3925" descr=""/>
            <p:cNvSpPr/>
            <p:nvPr/>
          </p:nvSpPr>
          <p:spPr>
            <a:xfrm>
              <a:off x="1032713" y="580161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20"/>
                  </a:lnTo>
                  <a:lnTo>
                    <a:pt x="3809" y="7620"/>
                  </a:lnTo>
                  <a:lnTo>
                    <a:pt x="5918" y="7620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926" name="object 3926" descr=""/>
            <p:cNvSpPr/>
            <p:nvPr/>
          </p:nvSpPr>
          <p:spPr>
            <a:xfrm>
              <a:off x="1032713" y="581684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927" name="object 3927" descr=""/>
            <p:cNvSpPr/>
            <p:nvPr/>
          </p:nvSpPr>
          <p:spPr>
            <a:xfrm>
              <a:off x="1032713" y="581684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928" name="object 3928" descr=""/>
            <p:cNvSpPr/>
            <p:nvPr/>
          </p:nvSpPr>
          <p:spPr>
            <a:xfrm>
              <a:off x="1032713" y="583206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929" name="object 3929" descr=""/>
            <p:cNvSpPr/>
            <p:nvPr/>
          </p:nvSpPr>
          <p:spPr>
            <a:xfrm>
              <a:off x="1032713" y="583206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930" name="object 3930" descr=""/>
            <p:cNvSpPr/>
            <p:nvPr/>
          </p:nvSpPr>
          <p:spPr>
            <a:xfrm>
              <a:off x="1032713" y="584728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10"/>
                  </a:lnTo>
                  <a:lnTo>
                    <a:pt x="7619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931" name="object 3931" descr=""/>
            <p:cNvSpPr/>
            <p:nvPr/>
          </p:nvSpPr>
          <p:spPr>
            <a:xfrm>
              <a:off x="1032713" y="584728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14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14"/>
                  </a:lnTo>
                  <a:lnTo>
                    <a:pt x="0" y="3810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3809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932" name="object 3932" descr=""/>
            <p:cNvSpPr/>
            <p:nvPr/>
          </p:nvSpPr>
          <p:spPr>
            <a:xfrm>
              <a:off x="1032713" y="586251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933" name="object 3933" descr=""/>
            <p:cNvSpPr/>
            <p:nvPr/>
          </p:nvSpPr>
          <p:spPr>
            <a:xfrm>
              <a:off x="1032713" y="586251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934" name="object 3934" descr=""/>
            <p:cNvSpPr/>
            <p:nvPr/>
          </p:nvSpPr>
          <p:spPr>
            <a:xfrm>
              <a:off x="1032713" y="587773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935" name="object 3935" descr=""/>
            <p:cNvSpPr/>
            <p:nvPr/>
          </p:nvSpPr>
          <p:spPr>
            <a:xfrm>
              <a:off x="1032713" y="587773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936" name="object 3936" descr=""/>
            <p:cNvSpPr/>
            <p:nvPr/>
          </p:nvSpPr>
          <p:spPr>
            <a:xfrm>
              <a:off x="1032713" y="589295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10"/>
                  </a:lnTo>
                  <a:lnTo>
                    <a:pt x="7619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937" name="object 3937" descr=""/>
            <p:cNvSpPr/>
            <p:nvPr/>
          </p:nvSpPr>
          <p:spPr>
            <a:xfrm>
              <a:off x="1032713" y="589295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14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14"/>
                  </a:lnTo>
                  <a:lnTo>
                    <a:pt x="0" y="3810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3809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938" name="object 3938" descr=""/>
            <p:cNvSpPr/>
            <p:nvPr/>
          </p:nvSpPr>
          <p:spPr>
            <a:xfrm>
              <a:off x="1032713" y="590817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939" name="object 3939" descr=""/>
            <p:cNvSpPr/>
            <p:nvPr/>
          </p:nvSpPr>
          <p:spPr>
            <a:xfrm>
              <a:off x="1032713" y="590817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940" name="object 3940" descr=""/>
            <p:cNvSpPr/>
            <p:nvPr/>
          </p:nvSpPr>
          <p:spPr>
            <a:xfrm>
              <a:off x="1032713" y="592340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941" name="object 3941" descr=""/>
            <p:cNvSpPr/>
            <p:nvPr/>
          </p:nvSpPr>
          <p:spPr>
            <a:xfrm>
              <a:off x="1032713" y="592340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942" name="object 3942" descr=""/>
            <p:cNvSpPr/>
            <p:nvPr/>
          </p:nvSpPr>
          <p:spPr>
            <a:xfrm>
              <a:off x="1032713" y="593862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10"/>
                  </a:lnTo>
                  <a:lnTo>
                    <a:pt x="7619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943" name="object 3943" descr=""/>
            <p:cNvSpPr/>
            <p:nvPr/>
          </p:nvSpPr>
          <p:spPr>
            <a:xfrm>
              <a:off x="1032713" y="593862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14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14"/>
                  </a:lnTo>
                  <a:lnTo>
                    <a:pt x="0" y="3810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3809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944" name="object 3944" descr=""/>
            <p:cNvSpPr/>
            <p:nvPr/>
          </p:nvSpPr>
          <p:spPr>
            <a:xfrm>
              <a:off x="1032713" y="595384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19"/>
                  </a:lnTo>
                  <a:lnTo>
                    <a:pt x="5918" y="7619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945" name="object 3945" descr=""/>
            <p:cNvSpPr/>
            <p:nvPr/>
          </p:nvSpPr>
          <p:spPr>
            <a:xfrm>
              <a:off x="1032713" y="595384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19"/>
                  </a:lnTo>
                  <a:lnTo>
                    <a:pt x="3809" y="7619"/>
                  </a:lnTo>
                  <a:lnTo>
                    <a:pt x="5918" y="7619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946" name="object 3946" descr=""/>
            <p:cNvSpPr/>
            <p:nvPr/>
          </p:nvSpPr>
          <p:spPr>
            <a:xfrm>
              <a:off x="1032713" y="596907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947" name="object 3947" descr=""/>
            <p:cNvSpPr/>
            <p:nvPr/>
          </p:nvSpPr>
          <p:spPr>
            <a:xfrm>
              <a:off x="1032713" y="596907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948" name="object 3948" descr=""/>
            <p:cNvSpPr/>
            <p:nvPr/>
          </p:nvSpPr>
          <p:spPr>
            <a:xfrm>
              <a:off x="1032713" y="598430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949" name="object 3949" descr=""/>
            <p:cNvSpPr/>
            <p:nvPr/>
          </p:nvSpPr>
          <p:spPr>
            <a:xfrm>
              <a:off x="1032713" y="598430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950" name="object 3950" descr=""/>
            <p:cNvSpPr/>
            <p:nvPr/>
          </p:nvSpPr>
          <p:spPr>
            <a:xfrm>
              <a:off x="1032713" y="599951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19"/>
                  </a:lnTo>
                  <a:lnTo>
                    <a:pt x="5918" y="7619"/>
                  </a:lnTo>
                  <a:lnTo>
                    <a:pt x="7619" y="5905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951" name="object 3951" descr=""/>
            <p:cNvSpPr/>
            <p:nvPr/>
          </p:nvSpPr>
          <p:spPr>
            <a:xfrm>
              <a:off x="1032713" y="599951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14" y="7619"/>
                  </a:lnTo>
                  <a:lnTo>
                    <a:pt x="3809" y="7619"/>
                  </a:lnTo>
                  <a:lnTo>
                    <a:pt x="5918" y="7619"/>
                  </a:lnTo>
                  <a:lnTo>
                    <a:pt x="7619" y="5905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952" name="object 3952" descr=""/>
            <p:cNvSpPr/>
            <p:nvPr/>
          </p:nvSpPr>
          <p:spPr>
            <a:xfrm>
              <a:off x="1032713" y="601474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953" name="object 3953" descr=""/>
            <p:cNvSpPr/>
            <p:nvPr/>
          </p:nvSpPr>
          <p:spPr>
            <a:xfrm>
              <a:off x="1032713" y="601474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954" name="object 3954" descr=""/>
            <p:cNvSpPr/>
            <p:nvPr/>
          </p:nvSpPr>
          <p:spPr>
            <a:xfrm>
              <a:off x="1032713" y="602997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955" name="object 3955" descr=""/>
            <p:cNvSpPr/>
            <p:nvPr/>
          </p:nvSpPr>
          <p:spPr>
            <a:xfrm>
              <a:off x="1032713" y="602997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956" name="object 3956" descr=""/>
            <p:cNvSpPr/>
            <p:nvPr/>
          </p:nvSpPr>
          <p:spPr>
            <a:xfrm>
              <a:off x="1032713" y="604518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19"/>
                  </a:lnTo>
                  <a:lnTo>
                    <a:pt x="5918" y="7619"/>
                  </a:lnTo>
                  <a:lnTo>
                    <a:pt x="7619" y="5905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957" name="object 3957" descr=""/>
            <p:cNvSpPr/>
            <p:nvPr/>
          </p:nvSpPr>
          <p:spPr>
            <a:xfrm>
              <a:off x="1032713" y="604518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14" y="7619"/>
                  </a:lnTo>
                  <a:lnTo>
                    <a:pt x="3809" y="7619"/>
                  </a:lnTo>
                  <a:lnTo>
                    <a:pt x="5918" y="7619"/>
                  </a:lnTo>
                  <a:lnTo>
                    <a:pt x="7619" y="5905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958" name="object 3958" descr=""/>
            <p:cNvSpPr/>
            <p:nvPr/>
          </p:nvSpPr>
          <p:spPr>
            <a:xfrm>
              <a:off x="1032713" y="606041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959" name="object 3959" descr=""/>
            <p:cNvSpPr/>
            <p:nvPr/>
          </p:nvSpPr>
          <p:spPr>
            <a:xfrm>
              <a:off x="1032713" y="606041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960" name="object 3960" descr=""/>
            <p:cNvSpPr/>
            <p:nvPr/>
          </p:nvSpPr>
          <p:spPr>
            <a:xfrm>
              <a:off x="1032713" y="607564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961" name="object 3961" descr=""/>
            <p:cNvSpPr/>
            <p:nvPr/>
          </p:nvSpPr>
          <p:spPr>
            <a:xfrm>
              <a:off x="1032713" y="607564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962" name="object 3962" descr=""/>
            <p:cNvSpPr/>
            <p:nvPr/>
          </p:nvSpPr>
          <p:spPr>
            <a:xfrm>
              <a:off x="1032713" y="609085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14" y="7619"/>
                  </a:lnTo>
                  <a:lnTo>
                    <a:pt x="5918" y="7619"/>
                  </a:lnTo>
                  <a:lnTo>
                    <a:pt x="7619" y="5918"/>
                  </a:lnTo>
                  <a:lnTo>
                    <a:pt x="7619" y="3809"/>
                  </a:lnTo>
                  <a:lnTo>
                    <a:pt x="7619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963" name="object 3963" descr=""/>
            <p:cNvSpPr/>
            <p:nvPr/>
          </p:nvSpPr>
          <p:spPr>
            <a:xfrm>
              <a:off x="1032713" y="609085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14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14"/>
                  </a:lnTo>
                  <a:lnTo>
                    <a:pt x="0" y="3809"/>
                  </a:lnTo>
                  <a:lnTo>
                    <a:pt x="0" y="5918"/>
                  </a:lnTo>
                  <a:lnTo>
                    <a:pt x="1714" y="7619"/>
                  </a:lnTo>
                  <a:lnTo>
                    <a:pt x="3809" y="7619"/>
                  </a:lnTo>
                  <a:lnTo>
                    <a:pt x="5918" y="7619"/>
                  </a:lnTo>
                  <a:lnTo>
                    <a:pt x="7619" y="5918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964" name="object 3964" descr=""/>
            <p:cNvSpPr/>
            <p:nvPr/>
          </p:nvSpPr>
          <p:spPr>
            <a:xfrm>
              <a:off x="1032713" y="610608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965" name="object 3965" descr=""/>
            <p:cNvSpPr/>
            <p:nvPr/>
          </p:nvSpPr>
          <p:spPr>
            <a:xfrm>
              <a:off x="1032713" y="610608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966" name="object 3966" descr=""/>
            <p:cNvSpPr/>
            <p:nvPr/>
          </p:nvSpPr>
          <p:spPr>
            <a:xfrm>
              <a:off x="1032713" y="612131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967" name="object 3967" descr=""/>
            <p:cNvSpPr/>
            <p:nvPr/>
          </p:nvSpPr>
          <p:spPr>
            <a:xfrm>
              <a:off x="1032713" y="612131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968" name="object 3968" descr=""/>
            <p:cNvSpPr/>
            <p:nvPr/>
          </p:nvSpPr>
          <p:spPr>
            <a:xfrm>
              <a:off x="1032713" y="613652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10"/>
                  </a:lnTo>
                  <a:lnTo>
                    <a:pt x="7619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969" name="object 3969" descr=""/>
            <p:cNvSpPr/>
            <p:nvPr/>
          </p:nvSpPr>
          <p:spPr>
            <a:xfrm>
              <a:off x="1032713" y="613652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14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14"/>
                  </a:lnTo>
                  <a:lnTo>
                    <a:pt x="0" y="3810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3809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970" name="object 3970" descr=""/>
            <p:cNvSpPr/>
            <p:nvPr/>
          </p:nvSpPr>
          <p:spPr>
            <a:xfrm>
              <a:off x="1032713" y="615175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971" name="object 3971" descr=""/>
            <p:cNvSpPr/>
            <p:nvPr/>
          </p:nvSpPr>
          <p:spPr>
            <a:xfrm>
              <a:off x="1032713" y="615175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972" name="object 3972" descr=""/>
            <p:cNvSpPr/>
            <p:nvPr/>
          </p:nvSpPr>
          <p:spPr>
            <a:xfrm>
              <a:off x="1032713" y="616698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973" name="object 3973" descr=""/>
            <p:cNvSpPr/>
            <p:nvPr/>
          </p:nvSpPr>
          <p:spPr>
            <a:xfrm>
              <a:off x="1032713" y="616698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974" name="object 3974" descr=""/>
            <p:cNvSpPr/>
            <p:nvPr/>
          </p:nvSpPr>
          <p:spPr>
            <a:xfrm>
              <a:off x="1032713" y="618220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975" name="object 3975" descr=""/>
            <p:cNvSpPr/>
            <p:nvPr/>
          </p:nvSpPr>
          <p:spPr>
            <a:xfrm>
              <a:off x="1032713" y="618220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976" name="object 3976" descr=""/>
            <p:cNvSpPr/>
            <p:nvPr/>
          </p:nvSpPr>
          <p:spPr>
            <a:xfrm>
              <a:off x="1032713" y="619742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20"/>
                  </a:lnTo>
                  <a:lnTo>
                    <a:pt x="5918" y="7620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977" name="object 3977" descr=""/>
            <p:cNvSpPr/>
            <p:nvPr/>
          </p:nvSpPr>
          <p:spPr>
            <a:xfrm>
              <a:off x="1032713" y="619742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20"/>
                  </a:lnTo>
                  <a:lnTo>
                    <a:pt x="3809" y="7620"/>
                  </a:lnTo>
                  <a:lnTo>
                    <a:pt x="5918" y="7620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978" name="object 3978" descr=""/>
            <p:cNvSpPr/>
            <p:nvPr/>
          </p:nvSpPr>
          <p:spPr>
            <a:xfrm>
              <a:off x="1032713" y="621264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979" name="object 3979" descr=""/>
            <p:cNvSpPr/>
            <p:nvPr/>
          </p:nvSpPr>
          <p:spPr>
            <a:xfrm>
              <a:off x="1032713" y="621264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980" name="object 3980" descr=""/>
            <p:cNvSpPr/>
            <p:nvPr/>
          </p:nvSpPr>
          <p:spPr>
            <a:xfrm>
              <a:off x="1032713" y="622787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981" name="object 3981" descr=""/>
            <p:cNvSpPr/>
            <p:nvPr/>
          </p:nvSpPr>
          <p:spPr>
            <a:xfrm>
              <a:off x="1032713" y="622787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982" name="object 3982" descr=""/>
            <p:cNvSpPr/>
            <p:nvPr/>
          </p:nvSpPr>
          <p:spPr>
            <a:xfrm>
              <a:off x="1032713" y="624309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20"/>
                  </a:lnTo>
                  <a:lnTo>
                    <a:pt x="5918" y="7620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983" name="object 3983" descr=""/>
            <p:cNvSpPr/>
            <p:nvPr/>
          </p:nvSpPr>
          <p:spPr>
            <a:xfrm>
              <a:off x="1032713" y="624309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20"/>
                  </a:lnTo>
                  <a:lnTo>
                    <a:pt x="3809" y="7620"/>
                  </a:lnTo>
                  <a:lnTo>
                    <a:pt x="5918" y="7620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984" name="object 3984" descr=""/>
            <p:cNvSpPr/>
            <p:nvPr/>
          </p:nvSpPr>
          <p:spPr>
            <a:xfrm>
              <a:off x="1032713" y="625831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985" name="object 3985" descr=""/>
            <p:cNvSpPr/>
            <p:nvPr/>
          </p:nvSpPr>
          <p:spPr>
            <a:xfrm>
              <a:off x="1032713" y="625831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986" name="object 3986" descr=""/>
            <p:cNvSpPr/>
            <p:nvPr/>
          </p:nvSpPr>
          <p:spPr>
            <a:xfrm>
              <a:off x="1032713" y="627354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987" name="object 3987" descr=""/>
            <p:cNvSpPr/>
            <p:nvPr/>
          </p:nvSpPr>
          <p:spPr>
            <a:xfrm>
              <a:off x="1032713" y="627354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988" name="object 3988" descr=""/>
            <p:cNvSpPr/>
            <p:nvPr/>
          </p:nvSpPr>
          <p:spPr>
            <a:xfrm>
              <a:off x="1032713" y="628876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989" name="object 3989" descr=""/>
            <p:cNvSpPr/>
            <p:nvPr/>
          </p:nvSpPr>
          <p:spPr>
            <a:xfrm>
              <a:off x="1032713" y="628876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3809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990" name="object 3990" descr=""/>
            <p:cNvSpPr/>
            <p:nvPr/>
          </p:nvSpPr>
          <p:spPr>
            <a:xfrm>
              <a:off x="1032713" y="630398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991" name="object 3991" descr=""/>
            <p:cNvSpPr/>
            <p:nvPr/>
          </p:nvSpPr>
          <p:spPr>
            <a:xfrm>
              <a:off x="1032713" y="630398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992" name="object 3992" descr=""/>
            <p:cNvSpPr/>
            <p:nvPr/>
          </p:nvSpPr>
          <p:spPr>
            <a:xfrm>
              <a:off x="1032713" y="631921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993" name="object 3993" descr=""/>
            <p:cNvSpPr/>
            <p:nvPr/>
          </p:nvSpPr>
          <p:spPr>
            <a:xfrm>
              <a:off x="1032713" y="631921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994" name="object 3994" descr=""/>
            <p:cNvSpPr/>
            <p:nvPr/>
          </p:nvSpPr>
          <p:spPr>
            <a:xfrm>
              <a:off x="1032713" y="633442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10"/>
                  </a:lnTo>
                  <a:lnTo>
                    <a:pt x="7619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995" name="object 3995" descr=""/>
            <p:cNvSpPr/>
            <p:nvPr/>
          </p:nvSpPr>
          <p:spPr>
            <a:xfrm>
              <a:off x="1032713" y="633442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14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14"/>
                  </a:lnTo>
                  <a:lnTo>
                    <a:pt x="0" y="3810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3809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996" name="object 3996" descr=""/>
            <p:cNvSpPr/>
            <p:nvPr/>
          </p:nvSpPr>
          <p:spPr>
            <a:xfrm>
              <a:off x="1032713" y="634965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997" name="object 3997" descr=""/>
            <p:cNvSpPr/>
            <p:nvPr/>
          </p:nvSpPr>
          <p:spPr>
            <a:xfrm>
              <a:off x="1032713" y="634965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998" name="object 3998" descr=""/>
            <p:cNvSpPr/>
            <p:nvPr/>
          </p:nvSpPr>
          <p:spPr>
            <a:xfrm>
              <a:off x="1032713" y="636488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999" name="object 3999" descr=""/>
            <p:cNvSpPr/>
            <p:nvPr/>
          </p:nvSpPr>
          <p:spPr>
            <a:xfrm>
              <a:off x="1032713" y="636488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000" name="object 4000" descr=""/>
            <p:cNvSpPr/>
            <p:nvPr/>
          </p:nvSpPr>
          <p:spPr>
            <a:xfrm>
              <a:off x="1032713" y="638009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10"/>
                  </a:lnTo>
                  <a:lnTo>
                    <a:pt x="7619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001" name="object 4001" descr=""/>
            <p:cNvSpPr/>
            <p:nvPr/>
          </p:nvSpPr>
          <p:spPr>
            <a:xfrm>
              <a:off x="1032713" y="638009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14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14"/>
                  </a:lnTo>
                  <a:lnTo>
                    <a:pt x="0" y="3810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3809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002" name="object 4002" descr=""/>
            <p:cNvSpPr/>
            <p:nvPr/>
          </p:nvSpPr>
          <p:spPr>
            <a:xfrm>
              <a:off x="1032713" y="639532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003" name="object 4003" descr=""/>
            <p:cNvSpPr/>
            <p:nvPr/>
          </p:nvSpPr>
          <p:spPr>
            <a:xfrm>
              <a:off x="1032713" y="639532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004" name="object 4004" descr=""/>
            <p:cNvSpPr/>
            <p:nvPr/>
          </p:nvSpPr>
          <p:spPr>
            <a:xfrm>
              <a:off x="1032713" y="641055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005" name="object 4005" descr=""/>
            <p:cNvSpPr/>
            <p:nvPr/>
          </p:nvSpPr>
          <p:spPr>
            <a:xfrm>
              <a:off x="1032713" y="641055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006" name="object 4006" descr=""/>
            <p:cNvSpPr/>
            <p:nvPr/>
          </p:nvSpPr>
          <p:spPr>
            <a:xfrm>
              <a:off x="1032713" y="642578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007" name="object 4007" descr=""/>
            <p:cNvSpPr/>
            <p:nvPr/>
          </p:nvSpPr>
          <p:spPr>
            <a:xfrm>
              <a:off x="1032713" y="642578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008" name="object 4008" descr=""/>
            <p:cNvSpPr/>
            <p:nvPr/>
          </p:nvSpPr>
          <p:spPr>
            <a:xfrm>
              <a:off x="1032713" y="644099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19"/>
                  </a:lnTo>
                  <a:lnTo>
                    <a:pt x="5918" y="7619"/>
                  </a:lnTo>
                  <a:lnTo>
                    <a:pt x="7619" y="5905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009" name="object 4009" descr=""/>
            <p:cNvSpPr/>
            <p:nvPr/>
          </p:nvSpPr>
          <p:spPr>
            <a:xfrm>
              <a:off x="1032713" y="644099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14" y="7619"/>
                  </a:lnTo>
                  <a:lnTo>
                    <a:pt x="3809" y="7619"/>
                  </a:lnTo>
                  <a:lnTo>
                    <a:pt x="5918" y="7619"/>
                  </a:lnTo>
                  <a:lnTo>
                    <a:pt x="7619" y="5905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010" name="object 4010" descr=""/>
            <p:cNvSpPr/>
            <p:nvPr/>
          </p:nvSpPr>
          <p:spPr>
            <a:xfrm>
              <a:off x="1032713" y="645622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011" name="object 4011" descr=""/>
            <p:cNvSpPr/>
            <p:nvPr/>
          </p:nvSpPr>
          <p:spPr>
            <a:xfrm>
              <a:off x="1032713" y="645622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012" name="object 4012" descr=""/>
            <p:cNvSpPr/>
            <p:nvPr/>
          </p:nvSpPr>
          <p:spPr>
            <a:xfrm>
              <a:off x="1032713" y="647145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013" name="object 4013" descr=""/>
            <p:cNvSpPr/>
            <p:nvPr/>
          </p:nvSpPr>
          <p:spPr>
            <a:xfrm>
              <a:off x="1032713" y="647145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014" name="object 4014" descr=""/>
            <p:cNvSpPr/>
            <p:nvPr/>
          </p:nvSpPr>
          <p:spPr>
            <a:xfrm>
              <a:off x="1032713" y="648666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19"/>
                  </a:lnTo>
                  <a:lnTo>
                    <a:pt x="5918" y="7619"/>
                  </a:lnTo>
                  <a:lnTo>
                    <a:pt x="7619" y="5905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015" name="object 4015" descr=""/>
            <p:cNvSpPr/>
            <p:nvPr/>
          </p:nvSpPr>
          <p:spPr>
            <a:xfrm>
              <a:off x="1032713" y="648666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14" y="7619"/>
                  </a:lnTo>
                  <a:lnTo>
                    <a:pt x="3809" y="7619"/>
                  </a:lnTo>
                  <a:lnTo>
                    <a:pt x="5918" y="7619"/>
                  </a:lnTo>
                  <a:lnTo>
                    <a:pt x="7619" y="5905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016" name="object 4016" descr=""/>
            <p:cNvSpPr/>
            <p:nvPr/>
          </p:nvSpPr>
          <p:spPr>
            <a:xfrm>
              <a:off x="1032713" y="650189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017" name="object 4017" descr=""/>
            <p:cNvSpPr/>
            <p:nvPr/>
          </p:nvSpPr>
          <p:spPr>
            <a:xfrm>
              <a:off x="1032713" y="650189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018" name="object 4018" descr=""/>
            <p:cNvSpPr/>
            <p:nvPr/>
          </p:nvSpPr>
          <p:spPr>
            <a:xfrm>
              <a:off x="1032713" y="651711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019" name="object 4019" descr=""/>
            <p:cNvSpPr/>
            <p:nvPr/>
          </p:nvSpPr>
          <p:spPr>
            <a:xfrm>
              <a:off x="1032713" y="651711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020" name="object 4020" descr=""/>
            <p:cNvSpPr/>
            <p:nvPr/>
          </p:nvSpPr>
          <p:spPr>
            <a:xfrm>
              <a:off x="1032713" y="653233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10"/>
                  </a:lnTo>
                  <a:lnTo>
                    <a:pt x="7619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021" name="object 4021" descr=""/>
            <p:cNvSpPr/>
            <p:nvPr/>
          </p:nvSpPr>
          <p:spPr>
            <a:xfrm>
              <a:off x="1032713" y="653233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14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14"/>
                  </a:lnTo>
                  <a:lnTo>
                    <a:pt x="0" y="3810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3809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022" name="object 4022" descr=""/>
            <p:cNvSpPr/>
            <p:nvPr/>
          </p:nvSpPr>
          <p:spPr>
            <a:xfrm>
              <a:off x="1032713" y="654756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023" name="object 4023" descr=""/>
            <p:cNvSpPr/>
            <p:nvPr/>
          </p:nvSpPr>
          <p:spPr>
            <a:xfrm>
              <a:off x="1032713" y="654756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024" name="object 4024" descr=""/>
            <p:cNvSpPr/>
            <p:nvPr/>
          </p:nvSpPr>
          <p:spPr>
            <a:xfrm>
              <a:off x="1032713" y="656278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025" name="object 4025" descr=""/>
            <p:cNvSpPr/>
            <p:nvPr/>
          </p:nvSpPr>
          <p:spPr>
            <a:xfrm>
              <a:off x="1032713" y="656278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026" name="object 4026" descr=""/>
            <p:cNvSpPr/>
            <p:nvPr/>
          </p:nvSpPr>
          <p:spPr>
            <a:xfrm>
              <a:off x="1032713" y="657800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10"/>
                  </a:lnTo>
                  <a:lnTo>
                    <a:pt x="7619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027" name="object 4027" descr=""/>
            <p:cNvSpPr/>
            <p:nvPr/>
          </p:nvSpPr>
          <p:spPr>
            <a:xfrm>
              <a:off x="1032713" y="657800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14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14"/>
                  </a:lnTo>
                  <a:lnTo>
                    <a:pt x="0" y="3810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3809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028" name="object 4028" descr=""/>
            <p:cNvSpPr/>
            <p:nvPr/>
          </p:nvSpPr>
          <p:spPr>
            <a:xfrm>
              <a:off x="1032713" y="659323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029" name="object 4029" descr=""/>
            <p:cNvSpPr/>
            <p:nvPr/>
          </p:nvSpPr>
          <p:spPr>
            <a:xfrm>
              <a:off x="1032713" y="659323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030" name="object 4030" descr=""/>
            <p:cNvSpPr/>
            <p:nvPr/>
          </p:nvSpPr>
          <p:spPr>
            <a:xfrm>
              <a:off x="1032713" y="660845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031" name="object 4031" descr=""/>
            <p:cNvSpPr/>
            <p:nvPr/>
          </p:nvSpPr>
          <p:spPr>
            <a:xfrm>
              <a:off x="1032713" y="660845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032" name="object 4032" descr=""/>
            <p:cNvSpPr/>
            <p:nvPr/>
          </p:nvSpPr>
          <p:spPr>
            <a:xfrm>
              <a:off x="1032713" y="662367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10"/>
                  </a:lnTo>
                  <a:lnTo>
                    <a:pt x="7619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033" name="object 4033" descr=""/>
            <p:cNvSpPr/>
            <p:nvPr/>
          </p:nvSpPr>
          <p:spPr>
            <a:xfrm>
              <a:off x="1032713" y="662367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14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14"/>
                  </a:lnTo>
                  <a:lnTo>
                    <a:pt x="0" y="3810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3809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034" name="object 4034" descr=""/>
            <p:cNvSpPr/>
            <p:nvPr/>
          </p:nvSpPr>
          <p:spPr>
            <a:xfrm>
              <a:off x="1032713" y="663889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19"/>
                  </a:lnTo>
                  <a:lnTo>
                    <a:pt x="5918" y="7619"/>
                  </a:lnTo>
                  <a:lnTo>
                    <a:pt x="7619" y="5905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035" name="object 4035" descr=""/>
            <p:cNvSpPr/>
            <p:nvPr/>
          </p:nvSpPr>
          <p:spPr>
            <a:xfrm>
              <a:off x="1032713" y="663889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14" y="7619"/>
                  </a:lnTo>
                  <a:lnTo>
                    <a:pt x="3809" y="7619"/>
                  </a:lnTo>
                  <a:lnTo>
                    <a:pt x="5918" y="7619"/>
                  </a:lnTo>
                  <a:lnTo>
                    <a:pt x="7619" y="5905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036" name="object 4036" descr=""/>
            <p:cNvSpPr/>
            <p:nvPr/>
          </p:nvSpPr>
          <p:spPr>
            <a:xfrm>
              <a:off x="1032713" y="665412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037" name="object 4037" descr=""/>
            <p:cNvSpPr/>
            <p:nvPr/>
          </p:nvSpPr>
          <p:spPr>
            <a:xfrm>
              <a:off x="1032713" y="665412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038" name="object 4038" descr=""/>
            <p:cNvSpPr/>
            <p:nvPr/>
          </p:nvSpPr>
          <p:spPr>
            <a:xfrm>
              <a:off x="1032713" y="666935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039" name="object 4039" descr=""/>
            <p:cNvSpPr/>
            <p:nvPr/>
          </p:nvSpPr>
          <p:spPr>
            <a:xfrm>
              <a:off x="1032713" y="666935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040" name="object 4040" descr=""/>
            <p:cNvSpPr/>
            <p:nvPr/>
          </p:nvSpPr>
          <p:spPr>
            <a:xfrm>
              <a:off x="1032713" y="668456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19"/>
                  </a:lnTo>
                  <a:lnTo>
                    <a:pt x="5918" y="7619"/>
                  </a:lnTo>
                  <a:lnTo>
                    <a:pt x="7619" y="5905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041" name="object 4041" descr=""/>
            <p:cNvSpPr/>
            <p:nvPr/>
          </p:nvSpPr>
          <p:spPr>
            <a:xfrm>
              <a:off x="1032713" y="668456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14" y="7619"/>
                  </a:lnTo>
                  <a:lnTo>
                    <a:pt x="3809" y="7619"/>
                  </a:lnTo>
                  <a:lnTo>
                    <a:pt x="5918" y="7619"/>
                  </a:lnTo>
                  <a:lnTo>
                    <a:pt x="7619" y="5905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042" name="object 4042" descr=""/>
            <p:cNvSpPr/>
            <p:nvPr/>
          </p:nvSpPr>
          <p:spPr>
            <a:xfrm>
              <a:off x="1032713" y="669979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043" name="object 4043" descr=""/>
            <p:cNvSpPr/>
            <p:nvPr/>
          </p:nvSpPr>
          <p:spPr>
            <a:xfrm>
              <a:off x="1032713" y="669979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044" name="object 4044" descr=""/>
            <p:cNvSpPr/>
            <p:nvPr/>
          </p:nvSpPr>
          <p:spPr>
            <a:xfrm>
              <a:off x="1032713" y="671502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045" name="object 4045" descr=""/>
            <p:cNvSpPr/>
            <p:nvPr/>
          </p:nvSpPr>
          <p:spPr>
            <a:xfrm>
              <a:off x="1032713" y="671502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046" name="object 4046" descr=""/>
            <p:cNvSpPr/>
            <p:nvPr/>
          </p:nvSpPr>
          <p:spPr>
            <a:xfrm>
              <a:off x="1032713" y="673023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18"/>
                  </a:lnTo>
                  <a:lnTo>
                    <a:pt x="1714" y="7619"/>
                  </a:lnTo>
                  <a:lnTo>
                    <a:pt x="5918" y="7619"/>
                  </a:lnTo>
                  <a:lnTo>
                    <a:pt x="7619" y="5918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047" name="object 4047" descr=""/>
            <p:cNvSpPr/>
            <p:nvPr/>
          </p:nvSpPr>
          <p:spPr>
            <a:xfrm>
              <a:off x="1032713" y="673023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18"/>
                  </a:lnTo>
                  <a:lnTo>
                    <a:pt x="1714" y="7619"/>
                  </a:lnTo>
                  <a:lnTo>
                    <a:pt x="3809" y="7619"/>
                  </a:lnTo>
                  <a:lnTo>
                    <a:pt x="5918" y="7619"/>
                  </a:lnTo>
                  <a:lnTo>
                    <a:pt x="7619" y="5918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048" name="object 4048" descr=""/>
            <p:cNvSpPr/>
            <p:nvPr/>
          </p:nvSpPr>
          <p:spPr>
            <a:xfrm>
              <a:off x="1032713" y="674546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049" name="object 4049" descr=""/>
            <p:cNvSpPr/>
            <p:nvPr/>
          </p:nvSpPr>
          <p:spPr>
            <a:xfrm>
              <a:off x="1032713" y="674546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050" name="object 4050" descr=""/>
            <p:cNvSpPr/>
            <p:nvPr/>
          </p:nvSpPr>
          <p:spPr>
            <a:xfrm>
              <a:off x="1032713" y="676069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051" name="object 4051" descr=""/>
            <p:cNvSpPr/>
            <p:nvPr/>
          </p:nvSpPr>
          <p:spPr>
            <a:xfrm>
              <a:off x="1032713" y="676069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052" name="object 4052" descr=""/>
            <p:cNvSpPr/>
            <p:nvPr/>
          </p:nvSpPr>
          <p:spPr>
            <a:xfrm>
              <a:off x="1032713" y="677590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14" y="7619"/>
                  </a:lnTo>
                  <a:lnTo>
                    <a:pt x="5918" y="7619"/>
                  </a:lnTo>
                  <a:lnTo>
                    <a:pt x="7619" y="5918"/>
                  </a:lnTo>
                  <a:lnTo>
                    <a:pt x="7619" y="3809"/>
                  </a:lnTo>
                  <a:lnTo>
                    <a:pt x="7619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053" name="object 4053" descr=""/>
            <p:cNvSpPr/>
            <p:nvPr/>
          </p:nvSpPr>
          <p:spPr>
            <a:xfrm>
              <a:off x="1032713" y="677590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14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14"/>
                  </a:lnTo>
                  <a:lnTo>
                    <a:pt x="0" y="3809"/>
                  </a:lnTo>
                  <a:lnTo>
                    <a:pt x="0" y="5918"/>
                  </a:lnTo>
                  <a:lnTo>
                    <a:pt x="1714" y="7619"/>
                  </a:lnTo>
                  <a:lnTo>
                    <a:pt x="3809" y="7619"/>
                  </a:lnTo>
                  <a:lnTo>
                    <a:pt x="5918" y="7619"/>
                  </a:lnTo>
                  <a:lnTo>
                    <a:pt x="7619" y="5918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054" name="object 4054" descr=""/>
            <p:cNvSpPr/>
            <p:nvPr/>
          </p:nvSpPr>
          <p:spPr>
            <a:xfrm>
              <a:off x="1032713" y="679113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055" name="object 4055" descr=""/>
            <p:cNvSpPr/>
            <p:nvPr/>
          </p:nvSpPr>
          <p:spPr>
            <a:xfrm>
              <a:off x="1032713" y="679113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056" name="object 4056" descr=""/>
            <p:cNvSpPr/>
            <p:nvPr/>
          </p:nvSpPr>
          <p:spPr>
            <a:xfrm>
              <a:off x="1032713" y="680636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057" name="object 4057" descr=""/>
            <p:cNvSpPr/>
            <p:nvPr/>
          </p:nvSpPr>
          <p:spPr>
            <a:xfrm>
              <a:off x="1032713" y="680636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058" name="object 4058" descr=""/>
            <p:cNvSpPr/>
            <p:nvPr/>
          </p:nvSpPr>
          <p:spPr>
            <a:xfrm>
              <a:off x="1032713" y="682157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14" y="7619"/>
                  </a:lnTo>
                  <a:lnTo>
                    <a:pt x="5918" y="7619"/>
                  </a:lnTo>
                  <a:lnTo>
                    <a:pt x="7619" y="5918"/>
                  </a:lnTo>
                  <a:lnTo>
                    <a:pt x="7619" y="3809"/>
                  </a:lnTo>
                  <a:lnTo>
                    <a:pt x="7619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059" name="object 4059" descr=""/>
            <p:cNvSpPr/>
            <p:nvPr/>
          </p:nvSpPr>
          <p:spPr>
            <a:xfrm>
              <a:off x="1032713" y="682157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14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14"/>
                  </a:lnTo>
                  <a:lnTo>
                    <a:pt x="0" y="3809"/>
                  </a:lnTo>
                  <a:lnTo>
                    <a:pt x="0" y="5918"/>
                  </a:lnTo>
                  <a:lnTo>
                    <a:pt x="1714" y="7619"/>
                  </a:lnTo>
                  <a:lnTo>
                    <a:pt x="3809" y="7619"/>
                  </a:lnTo>
                  <a:lnTo>
                    <a:pt x="5918" y="7619"/>
                  </a:lnTo>
                  <a:lnTo>
                    <a:pt x="7619" y="5918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060" name="object 4060" descr=""/>
            <p:cNvSpPr/>
            <p:nvPr/>
          </p:nvSpPr>
          <p:spPr>
            <a:xfrm>
              <a:off x="1032713" y="683680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061" name="object 4061" descr=""/>
            <p:cNvSpPr/>
            <p:nvPr/>
          </p:nvSpPr>
          <p:spPr>
            <a:xfrm>
              <a:off x="1032713" y="683680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062" name="object 4062" descr=""/>
            <p:cNvSpPr/>
            <p:nvPr/>
          </p:nvSpPr>
          <p:spPr>
            <a:xfrm>
              <a:off x="1032713" y="685203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063" name="object 4063" descr=""/>
            <p:cNvSpPr/>
            <p:nvPr/>
          </p:nvSpPr>
          <p:spPr>
            <a:xfrm>
              <a:off x="1032713" y="685203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064" name="object 4064" descr=""/>
            <p:cNvSpPr/>
            <p:nvPr/>
          </p:nvSpPr>
          <p:spPr>
            <a:xfrm>
              <a:off x="1032713" y="686725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065" name="object 4065" descr=""/>
            <p:cNvSpPr/>
            <p:nvPr/>
          </p:nvSpPr>
          <p:spPr>
            <a:xfrm>
              <a:off x="1032713" y="686725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066" name="object 4066" descr=""/>
            <p:cNvSpPr/>
            <p:nvPr/>
          </p:nvSpPr>
          <p:spPr>
            <a:xfrm>
              <a:off x="1032713" y="688247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19"/>
                  </a:lnTo>
                  <a:lnTo>
                    <a:pt x="5918" y="7619"/>
                  </a:lnTo>
                  <a:lnTo>
                    <a:pt x="7619" y="5905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067" name="object 4067" descr=""/>
            <p:cNvSpPr/>
            <p:nvPr/>
          </p:nvSpPr>
          <p:spPr>
            <a:xfrm>
              <a:off x="1032713" y="688247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14" y="7619"/>
                  </a:lnTo>
                  <a:lnTo>
                    <a:pt x="3809" y="7619"/>
                  </a:lnTo>
                  <a:lnTo>
                    <a:pt x="5918" y="7619"/>
                  </a:lnTo>
                  <a:lnTo>
                    <a:pt x="7619" y="5905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068" name="object 4068" descr=""/>
            <p:cNvSpPr/>
            <p:nvPr/>
          </p:nvSpPr>
          <p:spPr>
            <a:xfrm>
              <a:off x="1032713" y="689770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069" name="object 4069" descr=""/>
            <p:cNvSpPr/>
            <p:nvPr/>
          </p:nvSpPr>
          <p:spPr>
            <a:xfrm>
              <a:off x="1032713" y="689770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070" name="object 4070" descr=""/>
            <p:cNvSpPr/>
            <p:nvPr/>
          </p:nvSpPr>
          <p:spPr>
            <a:xfrm>
              <a:off x="1032713" y="691292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071" name="object 4071" descr=""/>
            <p:cNvSpPr/>
            <p:nvPr/>
          </p:nvSpPr>
          <p:spPr>
            <a:xfrm>
              <a:off x="1032713" y="691292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072" name="object 4072" descr=""/>
            <p:cNvSpPr/>
            <p:nvPr/>
          </p:nvSpPr>
          <p:spPr>
            <a:xfrm>
              <a:off x="1032713" y="692814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19"/>
                  </a:lnTo>
                  <a:lnTo>
                    <a:pt x="5918" y="7619"/>
                  </a:lnTo>
                  <a:lnTo>
                    <a:pt x="7619" y="5905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073" name="object 4073" descr=""/>
            <p:cNvSpPr/>
            <p:nvPr/>
          </p:nvSpPr>
          <p:spPr>
            <a:xfrm>
              <a:off x="1032713" y="692814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14" y="7619"/>
                  </a:lnTo>
                  <a:lnTo>
                    <a:pt x="3809" y="7619"/>
                  </a:lnTo>
                  <a:lnTo>
                    <a:pt x="5918" y="7619"/>
                  </a:lnTo>
                  <a:lnTo>
                    <a:pt x="7619" y="5905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074" name="object 4074" descr=""/>
            <p:cNvSpPr/>
            <p:nvPr/>
          </p:nvSpPr>
          <p:spPr>
            <a:xfrm>
              <a:off x="1032713" y="694336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075" name="object 4075" descr=""/>
            <p:cNvSpPr/>
            <p:nvPr/>
          </p:nvSpPr>
          <p:spPr>
            <a:xfrm>
              <a:off x="1032713" y="694336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076" name="object 4076" descr=""/>
            <p:cNvSpPr/>
            <p:nvPr/>
          </p:nvSpPr>
          <p:spPr>
            <a:xfrm>
              <a:off x="1032713" y="695859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077" name="object 4077" descr=""/>
            <p:cNvSpPr/>
            <p:nvPr/>
          </p:nvSpPr>
          <p:spPr>
            <a:xfrm>
              <a:off x="1032713" y="695859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078" name="object 4078" descr=""/>
            <p:cNvSpPr/>
            <p:nvPr/>
          </p:nvSpPr>
          <p:spPr>
            <a:xfrm>
              <a:off x="1032713" y="697381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18"/>
                  </a:lnTo>
                  <a:lnTo>
                    <a:pt x="1714" y="7619"/>
                  </a:lnTo>
                  <a:lnTo>
                    <a:pt x="5918" y="7619"/>
                  </a:lnTo>
                  <a:lnTo>
                    <a:pt x="7619" y="5918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079" name="object 4079" descr=""/>
            <p:cNvSpPr/>
            <p:nvPr/>
          </p:nvSpPr>
          <p:spPr>
            <a:xfrm>
              <a:off x="1032713" y="697381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18"/>
                  </a:lnTo>
                  <a:lnTo>
                    <a:pt x="1714" y="7619"/>
                  </a:lnTo>
                  <a:lnTo>
                    <a:pt x="3809" y="7619"/>
                  </a:lnTo>
                  <a:lnTo>
                    <a:pt x="5918" y="7619"/>
                  </a:lnTo>
                  <a:lnTo>
                    <a:pt x="7619" y="5918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080" name="object 4080" descr=""/>
            <p:cNvSpPr/>
            <p:nvPr/>
          </p:nvSpPr>
          <p:spPr>
            <a:xfrm>
              <a:off x="1032713" y="698903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081" name="object 4081" descr=""/>
            <p:cNvSpPr/>
            <p:nvPr/>
          </p:nvSpPr>
          <p:spPr>
            <a:xfrm>
              <a:off x="1032713" y="698903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082" name="object 4082" descr=""/>
            <p:cNvSpPr/>
            <p:nvPr/>
          </p:nvSpPr>
          <p:spPr>
            <a:xfrm>
              <a:off x="1032713" y="700426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083" name="object 4083" descr=""/>
            <p:cNvSpPr/>
            <p:nvPr/>
          </p:nvSpPr>
          <p:spPr>
            <a:xfrm>
              <a:off x="1032713" y="700426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084" name="object 4084" descr=""/>
            <p:cNvSpPr/>
            <p:nvPr/>
          </p:nvSpPr>
          <p:spPr>
            <a:xfrm>
              <a:off x="1032713" y="701948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10"/>
                  </a:lnTo>
                  <a:lnTo>
                    <a:pt x="7619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085" name="object 4085" descr=""/>
            <p:cNvSpPr/>
            <p:nvPr/>
          </p:nvSpPr>
          <p:spPr>
            <a:xfrm>
              <a:off x="1032713" y="701948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14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14"/>
                  </a:lnTo>
                  <a:lnTo>
                    <a:pt x="0" y="3810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3809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086" name="object 4086" descr=""/>
            <p:cNvSpPr/>
            <p:nvPr/>
          </p:nvSpPr>
          <p:spPr>
            <a:xfrm>
              <a:off x="1032713" y="703470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087" name="object 4087" descr=""/>
            <p:cNvSpPr/>
            <p:nvPr/>
          </p:nvSpPr>
          <p:spPr>
            <a:xfrm>
              <a:off x="1032713" y="703470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088" name="object 4088" descr=""/>
            <p:cNvSpPr/>
            <p:nvPr/>
          </p:nvSpPr>
          <p:spPr>
            <a:xfrm>
              <a:off x="1032713" y="704993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089" name="object 4089" descr=""/>
            <p:cNvSpPr/>
            <p:nvPr/>
          </p:nvSpPr>
          <p:spPr>
            <a:xfrm>
              <a:off x="1032713" y="704993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090" name="object 4090" descr=""/>
            <p:cNvSpPr/>
            <p:nvPr/>
          </p:nvSpPr>
          <p:spPr>
            <a:xfrm>
              <a:off x="1032713" y="706514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10"/>
                  </a:lnTo>
                  <a:lnTo>
                    <a:pt x="7619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091" name="object 4091" descr=""/>
            <p:cNvSpPr/>
            <p:nvPr/>
          </p:nvSpPr>
          <p:spPr>
            <a:xfrm>
              <a:off x="1032713" y="706514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14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14"/>
                  </a:lnTo>
                  <a:lnTo>
                    <a:pt x="0" y="3810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3809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092" name="object 4092" descr=""/>
            <p:cNvSpPr/>
            <p:nvPr/>
          </p:nvSpPr>
          <p:spPr>
            <a:xfrm>
              <a:off x="1032713" y="708037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093" name="object 4093" descr=""/>
            <p:cNvSpPr/>
            <p:nvPr/>
          </p:nvSpPr>
          <p:spPr>
            <a:xfrm>
              <a:off x="1032713" y="708037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094" name="object 4094" descr=""/>
            <p:cNvSpPr/>
            <p:nvPr/>
          </p:nvSpPr>
          <p:spPr>
            <a:xfrm>
              <a:off x="1032713" y="709560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095" name="object 4095" descr=""/>
            <p:cNvSpPr/>
            <p:nvPr/>
          </p:nvSpPr>
          <p:spPr>
            <a:xfrm>
              <a:off x="1032713" y="709560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096" name="object 4096" descr=""/>
            <p:cNvSpPr/>
            <p:nvPr/>
          </p:nvSpPr>
          <p:spPr>
            <a:xfrm>
              <a:off x="1032713" y="711083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097" name="object 4097" descr=""/>
            <p:cNvSpPr/>
            <p:nvPr/>
          </p:nvSpPr>
          <p:spPr>
            <a:xfrm>
              <a:off x="1032713" y="711083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098" name="object 4098" descr=""/>
            <p:cNvSpPr/>
            <p:nvPr/>
          </p:nvSpPr>
          <p:spPr>
            <a:xfrm>
              <a:off x="1032713" y="712604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20"/>
                  </a:lnTo>
                  <a:lnTo>
                    <a:pt x="5918" y="7620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099" name="object 4099" descr=""/>
            <p:cNvSpPr/>
            <p:nvPr/>
          </p:nvSpPr>
          <p:spPr>
            <a:xfrm>
              <a:off x="1032713" y="712604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20"/>
                  </a:lnTo>
                  <a:lnTo>
                    <a:pt x="3809" y="7620"/>
                  </a:lnTo>
                  <a:lnTo>
                    <a:pt x="5918" y="7620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100" name="object 4100" descr=""/>
            <p:cNvSpPr/>
            <p:nvPr/>
          </p:nvSpPr>
          <p:spPr>
            <a:xfrm>
              <a:off x="1032713" y="714127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101" name="object 4101" descr=""/>
            <p:cNvSpPr/>
            <p:nvPr/>
          </p:nvSpPr>
          <p:spPr>
            <a:xfrm>
              <a:off x="1032713" y="714127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102" name="object 4102" descr=""/>
            <p:cNvSpPr/>
            <p:nvPr/>
          </p:nvSpPr>
          <p:spPr>
            <a:xfrm>
              <a:off x="1032713" y="715650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103" name="object 4103" descr=""/>
            <p:cNvSpPr/>
            <p:nvPr/>
          </p:nvSpPr>
          <p:spPr>
            <a:xfrm>
              <a:off x="1032713" y="715650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104" name="object 4104" descr=""/>
            <p:cNvSpPr/>
            <p:nvPr/>
          </p:nvSpPr>
          <p:spPr>
            <a:xfrm>
              <a:off x="1032713" y="717171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20"/>
                  </a:lnTo>
                  <a:lnTo>
                    <a:pt x="5918" y="7620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105" name="object 4105" descr=""/>
            <p:cNvSpPr/>
            <p:nvPr/>
          </p:nvSpPr>
          <p:spPr>
            <a:xfrm>
              <a:off x="1032713" y="717171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20"/>
                  </a:lnTo>
                  <a:lnTo>
                    <a:pt x="3809" y="7620"/>
                  </a:lnTo>
                  <a:lnTo>
                    <a:pt x="5918" y="7620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106" name="object 4106" descr=""/>
            <p:cNvSpPr/>
            <p:nvPr/>
          </p:nvSpPr>
          <p:spPr>
            <a:xfrm>
              <a:off x="1032713" y="718694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107" name="object 4107" descr=""/>
            <p:cNvSpPr/>
            <p:nvPr/>
          </p:nvSpPr>
          <p:spPr>
            <a:xfrm>
              <a:off x="1032713" y="718694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108" name="object 4108" descr=""/>
            <p:cNvSpPr/>
            <p:nvPr/>
          </p:nvSpPr>
          <p:spPr>
            <a:xfrm>
              <a:off x="1032713" y="720216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109" name="object 4109" descr=""/>
            <p:cNvSpPr/>
            <p:nvPr/>
          </p:nvSpPr>
          <p:spPr>
            <a:xfrm>
              <a:off x="1032713" y="720216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110" name="object 4110" descr=""/>
            <p:cNvSpPr/>
            <p:nvPr/>
          </p:nvSpPr>
          <p:spPr>
            <a:xfrm>
              <a:off x="1032713" y="721738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111" name="object 4111" descr=""/>
            <p:cNvSpPr/>
            <p:nvPr/>
          </p:nvSpPr>
          <p:spPr>
            <a:xfrm>
              <a:off x="1032713" y="721738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3809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112" name="object 4112" descr=""/>
            <p:cNvSpPr/>
            <p:nvPr/>
          </p:nvSpPr>
          <p:spPr>
            <a:xfrm>
              <a:off x="1032713" y="723261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113" name="object 4113" descr=""/>
            <p:cNvSpPr/>
            <p:nvPr/>
          </p:nvSpPr>
          <p:spPr>
            <a:xfrm>
              <a:off x="1032713" y="723261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114" name="object 4114" descr=""/>
            <p:cNvSpPr/>
            <p:nvPr/>
          </p:nvSpPr>
          <p:spPr>
            <a:xfrm>
              <a:off x="1032713" y="724783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115" name="object 4115" descr=""/>
            <p:cNvSpPr/>
            <p:nvPr/>
          </p:nvSpPr>
          <p:spPr>
            <a:xfrm>
              <a:off x="1032713" y="724783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116" name="object 4116" descr=""/>
            <p:cNvSpPr/>
            <p:nvPr/>
          </p:nvSpPr>
          <p:spPr>
            <a:xfrm>
              <a:off x="1032713" y="726305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10"/>
                  </a:lnTo>
                  <a:lnTo>
                    <a:pt x="7619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117" name="object 4117" descr=""/>
            <p:cNvSpPr/>
            <p:nvPr/>
          </p:nvSpPr>
          <p:spPr>
            <a:xfrm>
              <a:off x="1032713" y="726305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14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14"/>
                  </a:lnTo>
                  <a:lnTo>
                    <a:pt x="0" y="3810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3809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118" name="object 4118" descr=""/>
            <p:cNvSpPr/>
            <p:nvPr/>
          </p:nvSpPr>
          <p:spPr>
            <a:xfrm>
              <a:off x="1032713" y="727828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119" name="object 4119" descr=""/>
            <p:cNvSpPr/>
            <p:nvPr/>
          </p:nvSpPr>
          <p:spPr>
            <a:xfrm>
              <a:off x="1032713" y="727828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120" name="object 4120" descr=""/>
            <p:cNvSpPr/>
            <p:nvPr/>
          </p:nvSpPr>
          <p:spPr>
            <a:xfrm>
              <a:off x="1032713" y="729350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121" name="object 4121" descr=""/>
            <p:cNvSpPr/>
            <p:nvPr/>
          </p:nvSpPr>
          <p:spPr>
            <a:xfrm>
              <a:off x="1032713" y="729350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122" name="object 4122" descr=""/>
            <p:cNvSpPr/>
            <p:nvPr/>
          </p:nvSpPr>
          <p:spPr>
            <a:xfrm>
              <a:off x="1032713" y="730872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14" y="7619"/>
                  </a:lnTo>
                  <a:lnTo>
                    <a:pt x="5918" y="7619"/>
                  </a:lnTo>
                  <a:lnTo>
                    <a:pt x="7619" y="5918"/>
                  </a:lnTo>
                  <a:lnTo>
                    <a:pt x="7619" y="3810"/>
                  </a:lnTo>
                  <a:lnTo>
                    <a:pt x="7619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123" name="object 4123" descr=""/>
            <p:cNvSpPr/>
            <p:nvPr/>
          </p:nvSpPr>
          <p:spPr>
            <a:xfrm>
              <a:off x="1032713" y="730872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14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14"/>
                  </a:lnTo>
                  <a:lnTo>
                    <a:pt x="0" y="3810"/>
                  </a:lnTo>
                  <a:lnTo>
                    <a:pt x="0" y="5918"/>
                  </a:lnTo>
                  <a:lnTo>
                    <a:pt x="1714" y="7619"/>
                  </a:lnTo>
                  <a:lnTo>
                    <a:pt x="3809" y="7619"/>
                  </a:lnTo>
                  <a:lnTo>
                    <a:pt x="5918" y="7619"/>
                  </a:lnTo>
                  <a:lnTo>
                    <a:pt x="7619" y="5918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124" name="object 4124" descr=""/>
            <p:cNvSpPr/>
            <p:nvPr/>
          </p:nvSpPr>
          <p:spPr>
            <a:xfrm>
              <a:off x="1032713" y="732395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19"/>
                  </a:lnTo>
                  <a:lnTo>
                    <a:pt x="5918" y="7619"/>
                  </a:lnTo>
                  <a:lnTo>
                    <a:pt x="7619" y="5905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125" name="object 4125" descr=""/>
            <p:cNvSpPr/>
            <p:nvPr/>
          </p:nvSpPr>
          <p:spPr>
            <a:xfrm>
              <a:off x="1032713" y="732395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14" y="7619"/>
                  </a:lnTo>
                  <a:lnTo>
                    <a:pt x="3809" y="7619"/>
                  </a:lnTo>
                  <a:lnTo>
                    <a:pt x="5918" y="7619"/>
                  </a:lnTo>
                  <a:lnTo>
                    <a:pt x="7619" y="5905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126" name="object 4126" descr=""/>
            <p:cNvSpPr/>
            <p:nvPr/>
          </p:nvSpPr>
          <p:spPr>
            <a:xfrm>
              <a:off x="1032713" y="733917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127" name="object 4127" descr=""/>
            <p:cNvSpPr/>
            <p:nvPr/>
          </p:nvSpPr>
          <p:spPr>
            <a:xfrm>
              <a:off x="1032713" y="733917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128" name="object 4128" descr=""/>
            <p:cNvSpPr/>
            <p:nvPr/>
          </p:nvSpPr>
          <p:spPr>
            <a:xfrm>
              <a:off x="1032713" y="735440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129" name="object 4129" descr=""/>
            <p:cNvSpPr/>
            <p:nvPr/>
          </p:nvSpPr>
          <p:spPr>
            <a:xfrm>
              <a:off x="1032713" y="735440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130" name="object 4130" descr=""/>
            <p:cNvSpPr/>
            <p:nvPr/>
          </p:nvSpPr>
          <p:spPr>
            <a:xfrm>
              <a:off x="1032713" y="736961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19"/>
                  </a:lnTo>
                  <a:lnTo>
                    <a:pt x="5918" y="7619"/>
                  </a:lnTo>
                  <a:lnTo>
                    <a:pt x="7619" y="5905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131" name="object 4131" descr=""/>
            <p:cNvSpPr/>
            <p:nvPr/>
          </p:nvSpPr>
          <p:spPr>
            <a:xfrm>
              <a:off x="1032713" y="736961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14" y="7619"/>
                  </a:lnTo>
                  <a:lnTo>
                    <a:pt x="3809" y="7619"/>
                  </a:lnTo>
                  <a:lnTo>
                    <a:pt x="5918" y="7619"/>
                  </a:lnTo>
                  <a:lnTo>
                    <a:pt x="7619" y="5905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132" name="object 4132" descr=""/>
            <p:cNvSpPr/>
            <p:nvPr/>
          </p:nvSpPr>
          <p:spPr>
            <a:xfrm>
              <a:off x="1032713" y="738484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133" name="object 4133" descr=""/>
            <p:cNvSpPr/>
            <p:nvPr/>
          </p:nvSpPr>
          <p:spPr>
            <a:xfrm>
              <a:off x="1032713" y="738484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134" name="object 4134" descr=""/>
            <p:cNvSpPr/>
            <p:nvPr/>
          </p:nvSpPr>
          <p:spPr>
            <a:xfrm>
              <a:off x="1032713" y="740007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135" name="object 4135" descr=""/>
            <p:cNvSpPr/>
            <p:nvPr/>
          </p:nvSpPr>
          <p:spPr>
            <a:xfrm>
              <a:off x="1032713" y="740007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136" name="object 4136" descr=""/>
            <p:cNvSpPr/>
            <p:nvPr/>
          </p:nvSpPr>
          <p:spPr>
            <a:xfrm>
              <a:off x="1032713" y="741528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20"/>
                  </a:lnTo>
                  <a:lnTo>
                    <a:pt x="5918" y="7620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137" name="object 4137" descr=""/>
            <p:cNvSpPr/>
            <p:nvPr/>
          </p:nvSpPr>
          <p:spPr>
            <a:xfrm>
              <a:off x="1032713" y="741528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20"/>
                  </a:lnTo>
                  <a:lnTo>
                    <a:pt x="3809" y="7620"/>
                  </a:lnTo>
                  <a:lnTo>
                    <a:pt x="5918" y="7620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138" name="object 4138" descr=""/>
            <p:cNvSpPr/>
            <p:nvPr/>
          </p:nvSpPr>
          <p:spPr>
            <a:xfrm>
              <a:off x="1032713" y="743051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139" name="object 4139" descr=""/>
            <p:cNvSpPr/>
            <p:nvPr/>
          </p:nvSpPr>
          <p:spPr>
            <a:xfrm>
              <a:off x="1032713" y="743051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140" name="object 4140" descr=""/>
            <p:cNvSpPr/>
            <p:nvPr/>
          </p:nvSpPr>
          <p:spPr>
            <a:xfrm>
              <a:off x="1032713" y="744574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141" name="object 4141" descr=""/>
            <p:cNvSpPr/>
            <p:nvPr/>
          </p:nvSpPr>
          <p:spPr>
            <a:xfrm>
              <a:off x="1032713" y="744574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142" name="object 4142" descr=""/>
            <p:cNvSpPr/>
            <p:nvPr/>
          </p:nvSpPr>
          <p:spPr>
            <a:xfrm>
              <a:off x="1032713" y="746095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10"/>
                  </a:lnTo>
                  <a:lnTo>
                    <a:pt x="7619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143" name="object 4143" descr=""/>
            <p:cNvSpPr/>
            <p:nvPr/>
          </p:nvSpPr>
          <p:spPr>
            <a:xfrm>
              <a:off x="1032713" y="746095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14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14"/>
                  </a:lnTo>
                  <a:lnTo>
                    <a:pt x="0" y="3810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3809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144" name="object 4144" descr=""/>
            <p:cNvSpPr/>
            <p:nvPr/>
          </p:nvSpPr>
          <p:spPr>
            <a:xfrm>
              <a:off x="1032713" y="747618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145" name="object 4145" descr=""/>
            <p:cNvSpPr/>
            <p:nvPr/>
          </p:nvSpPr>
          <p:spPr>
            <a:xfrm>
              <a:off x="1032713" y="747618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146" name="object 4146" descr=""/>
            <p:cNvSpPr/>
            <p:nvPr/>
          </p:nvSpPr>
          <p:spPr>
            <a:xfrm>
              <a:off x="1032713" y="749141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147" name="object 4147" descr=""/>
            <p:cNvSpPr/>
            <p:nvPr/>
          </p:nvSpPr>
          <p:spPr>
            <a:xfrm>
              <a:off x="1032713" y="749141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148" name="object 4148" descr=""/>
            <p:cNvSpPr/>
            <p:nvPr/>
          </p:nvSpPr>
          <p:spPr>
            <a:xfrm>
              <a:off x="1032713" y="750662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10"/>
                  </a:lnTo>
                  <a:lnTo>
                    <a:pt x="7619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149" name="object 4149" descr=""/>
            <p:cNvSpPr/>
            <p:nvPr/>
          </p:nvSpPr>
          <p:spPr>
            <a:xfrm>
              <a:off x="1032713" y="750662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14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14"/>
                  </a:lnTo>
                  <a:lnTo>
                    <a:pt x="0" y="3810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3809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150" name="object 4150" descr=""/>
            <p:cNvSpPr/>
            <p:nvPr/>
          </p:nvSpPr>
          <p:spPr>
            <a:xfrm>
              <a:off x="1032713" y="752185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151" name="object 4151" descr=""/>
            <p:cNvSpPr/>
            <p:nvPr/>
          </p:nvSpPr>
          <p:spPr>
            <a:xfrm>
              <a:off x="1032713" y="752185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152" name="object 4152" descr=""/>
            <p:cNvSpPr/>
            <p:nvPr/>
          </p:nvSpPr>
          <p:spPr>
            <a:xfrm>
              <a:off x="1032713" y="753708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153" name="object 4153" descr=""/>
            <p:cNvSpPr/>
            <p:nvPr/>
          </p:nvSpPr>
          <p:spPr>
            <a:xfrm>
              <a:off x="1032713" y="753708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154" name="object 4154" descr=""/>
            <p:cNvSpPr/>
            <p:nvPr/>
          </p:nvSpPr>
          <p:spPr>
            <a:xfrm>
              <a:off x="1032713" y="755229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10"/>
                  </a:lnTo>
                  <a:lnTo>
                    <a:pt x="7619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155" name="object 4155" descr=""/>
            <p:cNvSpPr/>
            <p:nvPr/>
          </p:nvSpPr>
          <p:spPr>
            <a:xfrm>
              <a:off x="1032713" y="755229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14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14"/>
                  </a:lnTo>
                  <a:lnTo>
                    <a:pt x="0" y="3810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3809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156" name="object 4156" descr=""/>
            <p:cNvSpPr/>
            <p:nvPr/>
          </p:nvSpPr>
          <p:spPr>
            <a:xfrm>
              <a:off x="1032713" y="756752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20"/>
                  </a:lnTo>
                  <a:lnTo>
                    <a:pt x="5918" y="7620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157" name="object 4157" descr=""/>
            <p:cNvSpPr/>
            <p:nvPr/>
          </p:nvSpPr>
          <p:spPr>
            <a:xfrm>
              <a:off x="1032713" y="756752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20"/>
                  </a:lnTo>
                  <a:lnTo>
                    <a:pt x="3809" y="7620"/>
                  </a:lnTo>
                  <a:lnTo>
                    <a:pt x="5918" y="7620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158" name="object 4158" descr=""/>
            <p:cNvSpPr/>
            <p:nvPr/>
          </p:nvSpPr>
          <p:spPr>
            <a:xfrm>
              <a:off x="1032713" y="758275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159" name="object 4159" descr=""/>
            <p:cNvSpPr/>
            <p:nvPr/>
          </p:nvSpPr>
          <p:spPr>
            <a:xfrm>
              <a:off x="1032713" y="758275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160" name="object 4160" descr=""/>
            <p:cNvSpPr/>
            <p:nvPr/>
          </p:nvSpPr>
          <p:spPr>
            <a:xfrm>
              <a:off x="1032713" y="759797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161" name="object 4161" descr=""/>
            <p:cNvSpPr/>
            <p:nvPr/>
          </p:nvSpPr>
          <p:spPr>
            <a:xfrm>
              <a:off x="1032713" y="759797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162" name="object 4162" descr=""/>
            <p:cNvSpPr/>
            <p:nvPr/>
          </p:nvSpPr>
          <p:spPr>
            <a:xfrm>
              <a:off x="1032713" y="761319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20"/>
                  </a:lnTo>
                  <a:lnTo>
                    <a:pt x="5918" y="7620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163" name="object 4163" descr=""/>
            <p:cNvSpPr/>
            <p:nvPr/>
          </p:nvSpPr>
          <p:spPr>
            <a:xfrm>
              <a:off x="1032713" y="761319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20"/>
                  </a:lnTo>
                  <a:lnTo>
                    <a:pt x="3809" y="7620"/>
                  </a:lnTo>
                  <a:lnTo>
                    <a:pt x="5918" y="7620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164" name="object 4164" descr=""/>
            <p:cNvSpPr/>
            <p:nvPr/>
          </p:nvSpPr>
          <p:spPr>
            <a:xfrm>
              <a:off x="1032713" y="762842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165" name="object 4165" descr=""/>
            <p:cNvSpPr/>
            <p:nvPr/>
          </p:nvSpPr>
          <p:spPr>
            <a:xfrm>
              <a:off x="1032713" y="762842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166" name="object 4166" descr=""/>
            <p:cNvSpPr/>
            <p:nvPr/>
          </p:nvSpPr>
          <p:spPr>
            <a:xfrm>
              <a:off x="1032713" y="764364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167" name="object 4167" descr=""/>
            <p:cNvSpPr/>
            <p:nvPr/>
          </p:nvSpPr>
          <p:spPr>
            <a:xfrm>
              <a:off x="1032713" y="764364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168" name="object 4168" descr=""/>
            <p:cNvSpPr/>
            <p:nvPr/>
          </p:nvSpPr>
          <p:spPr>
            <a:xfrm>
              <a:off x="1032713" y="765886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169" name="object 4169" descr=""/>
            <p:cNvSpPr/>
            <p:nvPr/>
          </p:nvSpPr>
          <p:spPr>
            <a:xfrm>
              <a:off x="1032713" y="765886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3809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170" name="object 4170" descr=""/>
            <p:cNvSpPr/>
            <p:nvPr/>
          </p:nvSpPr>
          <p:spPr>
            <a:xfrm>
              <a:off x="1032713" y="767408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171" name="object 4171" descr=""/>
            <p:cNvSpPr/>
            <p:nvPr/>
          </p:nvSpPr>
          <p:spPr>
            <a:xfrm>
              <a:off x="1032713" y="767408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172" name="object 4172" descr=""/>
            <p:cNvSpPr/>
            <p:nvPr/>
          </p:nvSpPr>
          <p:spPr>
            <a:xfrm>
              <a:off x="1032713" y="768931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173" name="object 4173" descr=""/>
            <p:cNvSpPr/>
            <p:nvPr/>
          </p:nvSpPr>
          <p:spPr>
            <a:xfrm>
              <a:off x="1032713" y="768931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174" name="object 4174" descr=""/>
            <p:cNvSpPr/>
            <p:nvPr/>
          </p:nvSpPr>
          <p:spPr>
            <a:xfrm>
              <a:off x="1032713" y="770453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10"/>
                  </a:lnTo>
                  <a:lnTo>
                    <a:pt x="7619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175" name="object 4175" descr=""/>
            <p:cNvSpPr/>
            <p:nvPr/>
          </p:nvSpPr>
          <p:spPr>
            <a:xfrm>
              <a:off x="1032713" y="770453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14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14"/>
                  </a:lnTo>
                  <a:lnTo>
                    <a:pt x="0" y="3810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3809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176" name="object 4176" descr=""/>
            <p:cNvSpPr/>
            <p:nvPr/>
          </p:nvSpPr>
          <p:spPr>
            <a:xfrm>
              <a:off x="1032713" y="771975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177" name="object 4177" descr=""/>
            <p:cNvSpPr/>
            <p:nvPr/>
          </p:nvSpPr>
          <p:spPr>
            <a:xfrm>
              <a:off x="1032713" y="771975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178" name="object 4178" descr=""/>
            <p:cNvSpPr/>
            <p:nvPr/>
          </p:nvSpPr>
          <p:spPr>
            <a:xfrm>
              <a:off x="1032713" y="773498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179" name="object 4179" descr=""/>
            <p:cNvSpPr/>
            <p:nvPr/>
          </p:nvSpPr>
          <p:spPr>
            <a:xfrm>
              <a:off x="1032713" y="773498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180" name="object 4180" descr=""/>
            <p:cNvSpPr/>
            <p:nvPr/>
          </p:nvSpPr>
          <p:spPr>
            <a:xfrm>
              <a:off x="1032713" y="775020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10"/>
                  </a:lnTo>
                  <a:lnTo>
                    <a:pt x="7619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181" name="object 4181" descr=""/>
            <p:cNvSpPr/>
            <p:nvPr/>
          </p:nvSpPr>
          <p:spPr>
            <a:xfrm>
              <a:off x="1032713" y="775020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14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14"/>
                  </a:lnTo>
                  <a:lnTo>
                    <a:pt x="0" y="3810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3809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182" name="object 4182" descr=""/>
            <p:cNvSpPr/>
            <p:nvPr/>
          </p:nvSpPr>
          <p:spPr>
            <a:xfrm>
              <a:off x="1032713" y="776542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183" name="object 4183" descr=""/>
            <p:cNvSpPr/>
            <p:nvPr/>
          </p:nvSpPr>
          <p:spPr>
            <a:xfrm>
              <a:off x="1032713" y="776542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184" name="object 4184" descr=""/>
            <p:cNvSpPr/>
            <p:nvPr/>
          </p:nvSpPr>
          <p:spPr>
            <a:xfrm>
              <a:off x="1032713" y="778065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185" name="object 4185" descr=""/>
            <p:cNvSpPr/>
            <p:nvPr/>
          </p:nvSpPr>
          <p:spPr>
            <a:xfrm>
              <a:off x="1032713" y="778065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186" name="object 4186" descr=""/>
            <p:cNvSpPr/>
            <p:nvPr/>
          </p:nvSpPr>
          <p:spPr>
            <a:xfrm>
              <a:off x="1032713" y="779588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187" name="object 4187" descr=""/>
            <p:cNvSpPr/>
            <p:nvPr/>
          </p:nvSpPr>
          <p:spPr>
            <a:xfrm>
              <a:off x="1032713" y="779588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188" name="object 4188" descr=""/>
            <p:cNvSpPr/>
            <p:nvPr/>
          </p:nvSpPr>
          <p:spPr>
            <a:xfrm>
              <a:off x="1032713" y="781109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19"/>
                  </a:lnTo>
                  <a:lnTo>
                    <a:pt x="5918" y="7619"/>
                  </a:lnTo>
                  <a:lnTo>
                    <a:pt x="7619" y="5905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189" name="object 4189" descr=""/>
            <p:cNvSpPr/>
            <p:nvPr/>
          </p:nvSpPr>
          <p:spPr>
            <a:xfrm>
              <a:off x="1032713" y="781109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14" y="7619"/>
                  </a:lnTo>
                  <a:lnTo>
                    <a:pt x="3809" y="7619"/>
                  </a:lnTo>
                  <a:lnTo>
                    <a:pt x="5918" y="7619"/>
                  </a:lnTo>
                  <a:lnTo>
                    <a:pt x="7619" y="5905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190" name="object 4190" descr=""/>
            <p:cNvSpPr/>
            <p:nvPr/>
          </p:nvSpPr>
          <p:spPr>
            <a:xfrm>
              <a:off x="1032713" y="782632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191" name="object 4191" descr=""/>
            <p:cNvSpPr/>
            <p:nvPr/>
          </p:nvSpPr>
          <p:spPr>
            <a:xfrm>
              <a:off x="1032713" y="782632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192" name="object 4192" descr=""/>
            <p:cNvSpPr/>
            <p:nvPr/>
          </p:nvSpPr>
          <p:spPr>
            <a:xfrm>
              <a:off x="1032713" y="784155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193" name="object 4193" descr=""/>
            <p:cNvSpPr/>
            <p:nvPr/>
          </p:nvSpPr>
          <p:spPr>
            <a:xfrm>
              <a:off x="1032713" y="784155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194" name="object 4194" descr=""/>
            <p:cNvSpPr/>
            <p:nvPr/>
          </p:nvSpPr>
          <p:spPr>
            <a:xfrm>
              <a:off x="1032713" y="785676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19"/>
                  </a:lnTo>
                  <a:lnTo>
                    <a:pt x="5918" y="7619"/>
                  </a:lnTo>
                  <a:lnTo>
                    <a:pt x="7619" y="5905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195" name="object 4195" descr=""/>
            <p:cNvSpPr/>
            <p:nvPr/>
          </p:nvSpPr>
          <p:spPr>
            <a:xfrm>
              <a:off x="1032713" y="785676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14" y="7619"/>
                  </a:lnTo>
                  <a:lnTo>
                    <a:pt x="3809" y="7619"/>
                  </a:lnTo>
                  <a:lnTo>
                    <a:pt x="5918" y="7619"/>
                  </a:lnTo>
                  <a:lnTo>
                    <a:pt x="7619" y="5905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196" name="object 4196" descr=""/>
            <p:cNvSpPr/>
            <p:nvPr/>
          </p:nvSpPr>
          <p:spPr>
            <a:xfrm>
              <a:off x="1032713" y="787199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197" name="object 4197" descr=""/>
            <p:cNvSpPr/>
            <p:nvPr/>
          </p:nvSpPr>
          <p:spPr>
            <a:xfrm>
              <a:off x="1032713" y="787199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198" name="object 4198" descr=""/>
            <p:cNvSpPr/>
            <p:nvPr/>
          </p:nvSpPr>
          <p:spPr>
            <a:xfrm>
              <a:off x="1032713" y="788722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199" name="object 4199" descr=""/>
            <p:cNvSpPr/>
            <p:nvPr/>
          </p:nvSpPr>
          <p:spPr>
            <a:xfrm>
              <a:off x="1032713" y="788722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200" name="object 4200" descr=""/>
            <p:cNvSpPr/>
            <p:nvPr/>
          </p:nvSpPr>
          <p:spPr>
            <a:xfrm>
              <a:off x="1032713" y="790243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18"/>
                  </a:lnTo>
                  <a:lnTo>
                    <a:pt x="1714" y="7619"/>
                  </a:lnTo>
                  <a:lnTo>
                    <a:pt x="5918" y="7619"/>
                  </a:lnTo>
                  <a:lnTo>
                    <a:pt x="7619" y="5918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201" name="object 4201" descr=""/>
            <p:cNvSpPr/>
            <p:nvPr/>
          </p:nvSpPr>
          <p:spPr>
            <a:xfrm>
              <a:off x="1032713" y="790243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18"/>
                  </a:lnTo>
                  <a:lnTo>
                    <a:pt x="1714" y="7619"/>
                  </a:lnTo>
                  <a:lnTo>
                    <a:pt x="3809" y="7619"/>
                  </a:lnTo>
                  <a:lnTo>
                    <a:pt x="5918" y="7619"/>
                  </a:lnTo>
                  <a:lnTo>
                    <a:pt x="7619" y="5918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202" name="object 4202" descr=""/>
            <p:cNvSpPr/>
            <p:nvPr/>
          </p:nvSpPr>
          <p:spPr>
            <a:xfrm>
              <a:off x="1032713" y="791766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203" name="object 4203" descr=""/>
            <p:cNvSpPr/>
            <p:nvPr/>
          </p:nvSpPr>
          <p:spPr>
            <a:xfrm>
              <a:off x="1032713" y="791766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204" name="object 4204" descr=""/>
            <p:cNvSpPr/>
            <p:nvPr/>
          </p:nvSpPr>
          <p:spPr>
            <a:xfrm>
              <a:off x="1032713" y="793289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205" name="object 4205" descr=""/>
            <p:cNvSpPr/>
            <p:nvPr/>
          </p:nvSpPr>
          <p:spPr>
            <a:xfrm>
              <a:off x="1032713" y="793289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206" name="object 4206" descr=""/>
            <p:cNvSpPr/>
            <p:nvPr/>
          </p:nvSpPr>
          <p:spPr>
            <a:xfrm>
              <a:off x="1032713" y="794810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14" y="7619"/>
                  </a:lnTo>
                  <a:lnTo>
                    <a:pt x="5918" y="7619"/>
                  </a:lnTo>
                  <a:lnTo>
                    <a:pt x="7619" y="5918"/>
                  </a:lnTo>
                  <a:lnTo>
                    <a:pt x="7619" y="3809"/>
                  </a:lnTo>
                  <a:lnTo>
                    <a:pt x="7619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207" name="object 4207" descr=""/>
            <p:cNvSpPr/>
            <p:nvPr/>
          </p:nvSpPr>
          <p:spPr>
            <a:xfrm>
              <a:off x="1032713" y="794810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14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14"/>
                  </a:lnTo>
                  <a:lnTo>
                    <a:pt x="0" y="3809"/>
                  </a:lnTo>
                  <a:lnTo>
                    <a:pt x="0" y="5918"/>
                  </a:lnTo>
                  <a:lnTo>
                    <a:pt x="1714" y="7619"/>
                  </a:lnTo>
                  <a:lnTo>
                    <a:pt x="3809" y="7619"/>
                  </a:lnTo>
                  <a:lnTo>
                    <a:pt x="5918" y="7619"/>
                  </a:lnTo>
                  <a:lnTo>
                    <a:pt x="7619" y="5918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208" name="object 4208" descr=""/>
            <p:cNvSpPr/>
            <p:nvPr/>
          </p:nvSpPr>
          <p:spPr>
            <a:xfrm>
              <a:off x="1032713" y="796333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209" name="object 4209" descr=""/>
            <p:cNvSpPr/>
            <p:nvPr/>
          </p:nvSpPr>
          <p:spPr>
            <a:xfrm>
              <a:off x="1032713" y="796333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210" name="object 4210" descr=""/>
            <p:cNvSpPr/>
            <p:nvPr/>
          </p:nvSpPr>
          <p:spPr>
            <a:xfrm>
              <a:off x="1032713" y="797855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211" name="object 4211" descr=""/>
            <p:cNvSpPr/>
            <p:nvPr/>
          </p:nvSpPr>
          <p:spPr>
            <a:xfrm>
              <a:off x="1032713" y="797855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212" name="object 4212" descr=""/>
            <p:cNvSpPr/>
            <p:nvPr/>
          </p:nvSpPr>
          <p:spPr>
            <a:xfrm>
              <a:off x="1032713" y="799377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14" y="7619"/>
                  </a:lnTo>
                  <a:lnTo>
                    <a:pt x="5918" y="7619"/>
                  </a:lnTo>
                  <a:lnTo>
                    <a:pt x="7619" y="5918"/>
                  </a:lnTo>
                  <a:lnTo>
                    <a:pt x="7619" y="3809"/>
                  </a:lnTo>
                  <a:lnTo>
                    <a:pt x="7619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213" name="object 4213" descr=""/>
            <p:cNvSpPr/>
            <p:nvPr/>
          </p:nvSpPr>
          <p:spPr>
            <a:xfrm>
              <a:off x="1032713" y="799377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14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14"/>
                  </a:lnTo>
                  <a:lnTo>
                    <a:pt x="0" y="3809"/>
                  </a:lnTo>
                  <a:lnTo>
                    <a:pt x="0" y="5918"/>
                  </a:lnTo>
                  <a:lnTo>
                    <a:pt x="1714" y="7619"/>
                  </a:lnTo>
                  <a:lnTo>
                    <a:pt x="3809" y="7619"/>
                  </a:lnTo>
                  <a:lnTo>
                    <a:pt x="5918" y="7619"/>
                  </a:lnTo>
                  <a:lnTo>
                    <a:pt x="7619" y="5918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214" name="object 4214" descr=""/>
            <p:cNvSpPr/>
            <p:nvPr/>
          </p:nvSpPr>
          <p:spPr>
            <a:xfrm>
              <a:off x="1032713" y="800900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215" name="object 4215" descr=""/>
            <p:cNvSpPr/>
            <p:nvPr/>
          </p:nvSpPr>
          <p:spPr>
            <a:xfrm>
              <a:off x="1032713" y="800900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216" name="object 4216" descr=""/>
            <p:cNvSpPr/>
            <p:nvPr/>
          </p:nvSpPr>
          <p:spPr>
            <a:xfrm>
              <a:off x="1032713" y="802422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217" name="object 4217" descr=""/>
            <p:cNvSpPr/>
            <p:nvPr/>
          </p:nvSpPr>
          <p:spPr>
            <a:xfrm>
              <a:off x="1032713" y="802422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218" name="object 4218" descr=""/>
            <p:cNvSpPr/>
            <p:nvPr/>
          </p:nvSpPr>
          <p:spPr>
            <a:xfrm>
              <a:off x="1032713" y="803945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219" name="object 4219" descr=""/>
            <p:cNvSpPr/>
            <p:nvPr/>
          </p:nvSpPr>
          <p:spPr>
            <a:xfrm>
              <a:off x="1032713" y="803945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220" name="object 4220" descr=""/>
            <p:cNvSpPr/>
            <p:nvPr/>
          </p:nvSpPr>
          <p:spPr>
            <a:xfrm>
              <a:off x="1032713" y="805467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19"/>
                  </a:lnTo>
                  <a:lnTo>
                    <a:pt x="5918" y="7619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221" name="object 4221" descr=""/>
            <p:cNvSpPr/>
            <p:nvPr/>
          </p:nvSpPr>
          <p:spPr>
            <a:xfrm>
              <a:off x="1032713" y="805467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19"/>
                  </a:lnTo>
                  <a:lnTo>
                    <a:pt x="3809" y="7619"/>
                  </a:lnTo>
                  <a:lnTo>
                    <a:pt x="5918" y="7619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222" name="object 4222" descr=""/>
            <p:cNvSpPr/>
            <p:nvPr/>
          </p:nvSpPr>
          <p:spPr>
            <a:xfrm>
              <a:off x="1032713" y="806989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223" name="object 4223" descr=""/>
            <p:cNvSpPr/>
            <p:nvPr/>
          </p:nvSpPr>
          <p:spPr>
            <a:xfrm>
              <a:off x="1032713" y="806989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224" name="object 4224" descr=""/>
            <p:cNvSpPr/>
            <p:nvPr/>
          </p:nvSpPr>
          <p:spPr>
            <a:xfrm>
              <a:off x="1032713" y="808512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225" name="object 4225" descr=""/>
            <p:cNvSpPr/>
            <p:nvPr/>
          </p:nvSpPr>
          <p:spPr>
            <a:xfrm>
              <a:off x="1032713" y="808512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226" name="object 4226" descr=""/>
            <p:cNvSpPr/>
            <p:nvPr/>
          </p:nvSpPr>
          <p:spPr>
            <a:xfrm>
              <a:off x="1032713" y="810033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19"/>
                  </a:lnTo>
                  <a:lnTo>
                    <a:pt x="5918" y="7619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227" name="object 4227" descr=""/>
            <p:cNvSpPr/>
            <p:nvPr/>
          </p:nvSpPr>
          <p:spPr>
            <a:xfrm>
              <a:off x="1032713" y="810033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19"/>
                  </a:lnTo>
                  <a:lnTo>
                    <a:pt x="3809" y="7619"/>
                  </a:lnTo>
                  <a:lnTo>
                    <a:pt x="5918" y="7619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228" name="object 4228" descr=""/>
            <p:cNvSpPr/>
            <p:nvPr/>
          </p:nvSpPr>
          <p:spPr>
            <a:xfrm>
              <a:off x="1032713" y="811556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229" name="object 4229" descr=""/>
            <p:cNvSpPr/>
            <p:nvPr/>
          </p:nvSpPr>
          <p:spPr>
            <a:xfrm>
              <a:off x="1032713" y="811556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230" name="object 4230" descr=""/>
            <p:cNvSpPr/>
            <p:nvPr/>
          </p:nvSpPr>
          <p:spPr>
            <a:xfrm>
              <a:off x="1032713" y="813079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231" name="object 4231" descr=""/>
            <p:cNvSpPr/>
            <p:nvPr/>
          </p:nvSpPr>
          <p:spPr>
            <a:xfrm>
              <a:off x="1032713" y="813079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232" name="object 4232" descr=""/>
            <p:cNvSpPr/>
            <p:nvPr/>
          </p:nvSpPr>
          <p:spPr>
            <a:xfrm>
              <a:off x="1032713" y="814600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18"/>
                  </a:lnTo>
                  <a:lnTo>
                    <a:pt x="1714" y="7619"/>
                  </a:lnTo>
                  <a:lnTo>
                    <a:pt x="5918" y="7619"/>
                  </a:lnTo>
                  <a:lnTo>
                    <a:pt x="7619" y="5918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233" name="object 4233" descr=""/>
            <p:cNvSpPr/>
            <p:nvPr/>
          </p:nvSpPr>
          <p:spPr>
            <a:xfrm>
              <a:off x="1032713" y="814600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18"/>
                  </a:lnTo>
                  <a:lnTo>
                    <a:pt x="1714" y="7619"/>
                  </a:lnTo>
                  <a:lnTo>
                    <a:pt x="3809" y="7619"/>
                  </a:lnTo>
                  <a:lnTo>
                    <a:pt x="5918" y="7619"/>
                  </a:lnTo>
                  <a:lnTo>
                    <a:pt x="7619" y="5918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234" name="object 4234" descr=""/>
            <p:cNvSpPr/>
            <p:nvPr/>
          </p:nvSpPr>
          <p:spPr>
            <a:xfrm>
              <a:off x="1032713" y="816123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235" name="object 4235" descr=""/>
            <p:cNvSpPr/>
            <p:nvPr/>
          </p:nvSpPr>
          <p:spPr>
            <a:xfrm>
              <a:off x="1032713" y="816123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236" name="object 4236" descr=""/>
            <p:cNvSpPr/>
            <p:nvPr/>
          </p:nvSpPr>
          <p:spPr>
            <a:xfrm>
              <a:off x="1032713" y="817646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237" name="object 4237" descr=""/>
            <p:cNvSpPr/>
            <p:nvPr/>
          </p:nvSpPr>
          <p:spPr>
            <a:xfrm>
              <a:off x="1032713" y="817646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238" name="object 4238" descr=""/>
            <p:cNvSpPr/>
            <p:nvPr/>
          </p:nvSpPr>
          <p:spPr>
            <a:xfrm>
              <a:off x="1032713" y="819167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14" y="7619"/>
                  </a:lnTo>
                  <a:lnTo>
                    <a:pt x="5918" y="7619"/>
                  </a:lnTo>
                  <a:lnTo>
                    <a:pt x="7619" y="5918"/>
                  </a:lnTo>
                  <a:lnTo>
                    <a:pt x="7619" y="3809"/>
                  </a:lnTo>
                  <a:lnTo>
                    <a:pt x="7619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239" name="object 4239" descr=""/>
            <p:cNvSpPr/>
            <p:nvPr/>
          </p:nvSpPr>
          <p:spPr>
            <a:xfrm>
              <a:off x="1032713" y="819167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14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14"/>
                  </a:lnTo>
                  <a:lnTo>
                    <a:pt x="0" y="3809"/>
                  </a:lnTo>
                  <a:lnTo>
                    <a:pt x="0" y="5918"/>
                  </a:lnTo>
                  <a:lnTo>
                    <a:pt x="1714" y="7619"/>
                  </a:lnTo>
                  <a:lnTo>
                    <a:pt x="3809" y="7619"/>
                  </a:lnTo>
                  <a:lnTo>
                    <a:pt x="5918" y="7619"/>
                  </a:lnTo>
                  <a:lnTo>
                    <a:pt x="7619" y="5918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240" name="object 4240" descr=""/>
            <p:cNvSpPr/>
            <p:nvPr/>
          </p:nvSpPr>
          <p:spPr>
            <a:xfrm>
              <a:off x="1032713" y="820690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241" name="object 4241" descr=""/>
            <p:cNvSpPr/>
            <p:nvPr/>
          </p:nvSpPr>
          <p:spPr>
            <a:xfrm>
              <a:off x="1032713" y="820690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242" name="object 4242" descr=""/>
            <p:cNvSpPr/>
            <p:nvPr/>
          </p:nvSpPr>
          <p:spPr>
            <a:xfrm>
              <a:off x="1032713" y="822213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243" name="object 4243" descr=""/>
            <p:cNvSpPr/>
            <p:nvPr/>
          </p:nvSpPr>
          <p:spPr>
            <a:xfrm>
              <a:off x="1032713" y="822213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244" name="object 4244" descr=""/>
            <p:cNvSpPr/>
            <p:nvPr/>
          </p:nvSpPr>
          <p:spPr>
            <a:xfrm>
              <a:off x="1032713" y="823734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14" y="7619"/>
                  </a:lnTo>
                  <a:lnTo>
                    <a:pt x="5918" y="7619"/>
                  </a:lnTo>
                  <a:lnTo>
                    <a:pt x="7619" y="5918"/>
                  </a:lnTo>
                  <a:lnTo>
                    <a:pt x="7619" y="3809"/>
                  </a:lnTo>
                  <a:lnTo>
                    <a:pt x="7619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245" name="object 4245" descr=""/>
            <p:cNvSpPr/>
            <p:nvPr/>
          </p:nvSpPr>
          <p:spPr>
            <a:xfrm>
              <a:off x="1032713" y="823734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14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14"/>
                  </a:lnTo>
                  <a:lnTo>
                    <a:pt x="0" y="3809"/>
                  </a:lnTo>
                  <a:lnTo>
                    <a:pt x="0" y="5918"/>
                  </a:lnTo>
                  <a:lnTo>
                    <a:pt x="1714" y="7619"/>
                  </a:lnTo>
                  <a:lnTo>
                    <a:pt x="3809" y="7619"/>
                  </a:lnTo>
                  <a:lnTo>
                    <a:pt x="5918" y="7619"/>
                  </a:lnTo>
                  <a:lnTo>
                    <a:pt x="7619" y="5918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246" name="object 4246" descr=""/>
            <p:cNvSpPr/>
            <p:nvPr/>
          </p:nvSpPr>
          <p:spPr>
            <a:xfrm>
              <a:off x="1032713" y="825257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20"/>
                  </a:lnTo>
                  <a:lnTo>
                    <a:pt x="5918" y="7620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247" name="object 4247" descr=""/>
            <p:cNvSpPr/>
            <p:nvPr/>
          </p:nvSpPr>
          <p:spPr>
            <a:xfrm>
              <a:off x="1032713" y="825257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20"/>
                  </a:lnTo>
                  <a:lnTo>
                    <a:pt x="3809" y="7620"/>
                  </a:lnTo>
                  <a:lnTo>
                    <a:pt x="5918" y="7620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248" name="object 4248" descr=""/>
            <p:cNvSpPr/>
            <p:nvPr/>
          </p:nvSpPr>
          <p:spPr>
            <a:xfrm>
              <a:off x="1032713" y="826780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249" name="object 4249" descr=""/>
            <p:cNvSpPr/>
            <p:nvPr/>
          </p:nvSpPr>
          <p:spPr>
            <a:xfrm>
              <a:off x="1032713" y="826780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250" name="object 4250" descr=""/>
            <p:cNvSpPr/>
            <p:nvPr/>
          </p:nvSpPr>
          <p:spPr>
            <a:xfrm>
              <a:off x="1032713" y="828302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251" name="object 4251" descr=""/>
            <p:cNvSpPr/>
            <p:nvPr/>
          </p:nvSpPr>
          <p:spPr>
            <a:xfrm>
              <a:off x="1032713" y="828302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252" name="object 4252" descr=""/>
            <p:cNvSpPr/>
            <p:nvPr/>
          </p:nvSpPr>
          <p:spPr>
            <a:xfrm>
              <a:off x="1032713" y="829824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20"/>
                  </a:lnTo>
                  <a:lnTo>
                    <a:pt x="5918" y="7620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253" name="object 4253" descr=""/>
            <p:cNvSpPr/>
            <p:nvPr/>
          </p:nvSpPr>
          <p:spPr>
            <a:xfrm>
              <a:off x="1032713" y="829824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20"/>
                  </a:lnTo>
                  <a:lnTo>
                    <a:pt x="3809" y="7620"/>
                  </a:lnTo>
                  <a:lnTo>
                    <a:pt x="5918" y="7620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254" name="object 4254" descr=""/>
            <p:cNvSpPr/>
            <p:nvPr/>
          </p:nvSpPr>
          <p:spPr>
            <a:xfrm>
              <a:off x="1032713" y="831347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255" name="object 4255" descr=""/>
            <p:cNvSpPr/>
            <p:nvPr/>
          </p:nvSpPr>
          <p:spPr>
            <a:xfrm>
              <a:off x="1032713" y="831347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256" name="object 4256" descr=""/>
            <p:cNvSpPr/>
            <p:nvPr/>
          </p:nvSpPr>
          <p:spPr>
            <a:xfrm>
              <a:off x="1032713" y="832869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257" name="object 4257" descr=""/>
            <p:cNvSpPr/>
            <p:nvPr/>
          </p:nvSpPr>
          <p:spPr>
            <a:xfrm>
              <a:off x="1032713" y="832869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258" name="object 4258" descr=""/>
            <p:cNvSpPr/>
            <p:nvPr/>
          </p:nvSpPr>
          <p:spPr>
            <a:xfrm>
              <a:off x="1032713" y="834391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20"/>
                  </a:lnTo>
                  <a:lnTo>
                    <a:pt x="5918" y="7620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259" name="object 4259" descr=""/>
            <p:cNvSpPr/>
            <p:nvPr/>
          </p:nvSpPr>
          <p:spPr>
            <a:xfrm>
              <a:off x="1032713" y="834391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20"/>
                  </a:lnTo>
                  <a:lnTo>
                    <a:pt x="3809" y="7620"/>
                  </a:lnTo>
                  <a:lnTo>
                    <a:pt x="5918" y="7620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260" name="object 4260" descr=""/>
            <p:cNvSpPr/>
            <p:nvPr/>
          </p:nvSpPr>
          <p:spPr>
            <a:xfrm>
              <a:off x="1032713" y="835913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261" name="object 4261" descr=""/>
            <p:cNvSpPr/>
            <p:nvPr/>
          </p:nvSpPr>
          <p:spPr>
            <a:xfrm>
              <a:off x="1032713" y="835913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262" name="object 4262" descr=""/>
            <p:cNvSpPr/>
            <p:nvPr/>
          </p:nvSpPr>
          <p:spPr>
            <a:xfrm>
              <a:off x="1032713" y="837436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263" name="object 4263" descr=""/>
            <p:cNvSpPr/>
            <p:nvPr/>
          </p:nvSpPr>
          <p:spPr>
            <a:xfrm>
              <a:off x="1032713" y="837436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264" name="object 4264" descr=""/>
            <p:cNvSpPr/>
            <p:nvPr/>
          </p:nvSpPr>
          <p:spPr>
            <a:xfrm>
              <a:off x="1032713" y="838958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10"/>
                  </a:lnTo>
                  <a:lnTo>
                    <a:pt x="7619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265" name="object 4265" descr=""/>
            <p:cNvSpPr/>
            <p:nvPr/>
          </p:nvSpPr>
          <p:spPr>
            <a:xfrm>
              <a:off x="1032713" y="838958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14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14"/>
                  </a:lnTo>
                  <a:lnTo>
                    <a:pt x="0" y="3810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3809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266" name="object 4266" descr=""/>
            <p:cNvSpPr/>
            <p:nvPr/>
          </p:nvSpPr>
          <p:spPr>
            <a:xfrm>
              <a:off x="1032713" y="840480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267" name="object 4267" descr=""/>
            <p:cNvSpPr/>
            <p:nvPr/>
          </p:nvSpPr>
          <p:spPr>
            <a:xfrm>
              <a:off x="1032713" y="840480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268" name="object 4268" descr=""/>
            <p:cNvSpPr/>
            <p:nvPr/>
          </p:nvSpPr>
          <p:spPr>
            <a:xfrm>
              <a:off x="1032713" y="842003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269" name="object 4269" descr=""/>
            <p:cNvSpPr/>
            <p:nvPr/>
          </p:nvSpPr>
          <p:spPr>
            <a:xfrm>
              <a:off x="1032713" y="842003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270" name="object 4270" descr=""/>
            <p:cNvSpPr/>
            <p:nvPr/>
          </p:nvSpPr>
          <p:spPr>
            <a:xfrm>
              <a:off x="1032713" y="843525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10"/>
                  </a:lnTo>
                  <a:lnTo>
                    <a:pt x="7619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271" name="object 4271" descr=""/>
            <p:cNvSpPr/>
            <p:nvPr/>
          </p:nvSpPr>
          <p:spPr>
            <a:xfrm>
              <a:off x="1032713" y="843525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14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14"/>
                  </a:lnTo>
                  <a:lnTo>
                    <a:pt x="0" y="3810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3809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272" name="object 4272" descr=""/>
            <p:cNvSpPr/>
            <p:nvPr/>
          </p:nvSpPr>
          <p:spPr>
            <a:xfrm>
              <a:off x="1032713" y="845047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273" name="object 4273" descr=""/>
            <p:cNvSpPr/>
            <p:nvPr/>
          </p:nvSpPr>
          <p:spPr>
            <a:xfrm>
              <a:off x="1032713" y="845047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274" name="object 4274" descr=""/>
            <p:cNvSpPr/>
            <p:nvPr/>
          </p:nvSpPr>
          <p:spPr>
            <a:xfrm>
              <a:off x="1032713" y="846570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275" name="object 4275" descr=""/>
            <p:cNvSpPr/>
            <p:nvPr/>
          </p:nvSpPr>
          <p:spPr>
            <a:xfrm>
              <a:off x="1032713" y="846570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276" name="object 4276" descr=""/>
            <p:cNvSpPr/>
            <p:nvPr/>
          </p:nvSpPr>
          <p:spPr>
            <a:xfrm>
              <a:off x="1032713" y="848092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10"/>
                  </a:lnTo>
                  <a:lnTo>
                    <a:pt x="7619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277" name="object 4277" descr=""/>
            <p:cNvSpPr/>
            <p:nvPr/>
          </p:nvSpPr>
          <p:spPr>
            <a:xfrm>
              <a:off x="1032713" y="848092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14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14"/>
                  </a:lnTo>
                  <a:lnTo>
                    <a:pt x="0" y="3810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3809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278" name="object 4278" descr=""/>
            <p:cNvSpPr/>
            <p:nvPr/>
          </p:nvSpPr>
          <p:spPr>
            <a:xfrm>
              <a:off x="1032713" y="849614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19"/>
                  </a:lnTo>
                  <a:lnTo>
                    <a:pt x="5918" y="7619"/>
                  </a:lnTo>
                  <a:lnTo>
                    <a:pt x="7619" y="5905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279" name="object 4279" descr=""/>
            <p:cNvSpPr/>
            <p:nvPr/>
          </p:nvSpPr>
          <p:spPr>
            <a:xfrm>
              <a:off x="1032713" y="849614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14" y="7619"/>
                  </a:lnTo>
                  <a:lnTo>
                    <a:pt x="3809" y="7619"/>
                  </a:lnTo>
                  <a:lnTo>
                    <a:pt x="5918" y="7619"/>
                  </a:lnTo>
                  <a:lnTo>
                    <a:pt x="7619" y="5905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280" name="object 4280" descr=""/>
            <p:cNvSpPr/>
            <p:nvPr/>
          </p:nvSpPr>
          <p:spPr>
            <a:xfrm>
              <a:off x="1032713" y="851137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281" name="object 4281" descr=""/>
            <p:cNvSpPr/>
            <p:nvPr/>
          </p:nvSpPr>
          <p:spPr>
            <a:xfrm>
              <a:off x="1032713" y="851137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282" name="object 4282" descr=""/>
            <p:cNvSpPr/>
            <p:nvPr/>
          </p:nvSpPr>
          <p:spPr>
            <a:xfrm>
              <a:off x="1032713" y="852660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283" name="object 4283" descr=""/>
            <p:cNvSpPr/>
            <p:nvPr/>
          </p:nvSpPr>
          <p:spPr>
            <a:xfrm>
              <a:off x="1032713" y="852660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284" name="object 4284" descr=""/>
            <p:cNvSpPr/>
            <p:nvPr/>
          </p:nvSpPr>
          <p:spPr>
            <a:xfrm>
              <a:off x="1032713" y="854181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19"/>
                  </a:lnTo>
                  <a:lnTo>
                    <a:pt x="5918" y="7619"/>
                  </a:lnTo>
                  <a:lnTo>
                    <a:pt x="7619" y="5905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285" name="object 4285" descr=""/>
            <p:cNvSpPr/>
            <p:nvPr/>
          </p:nvSpPr>
          <p:spPr>
            <a:xfrm>
              <a:off x="1032713" y="854181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14" y="7619"/>
                  </a:lnTo>
                  <a:lnTo>
                    <a:pt x="3809" y="7619"/>
                  </a:lnTo>
                  <a:lnTo>
                    <a:pt x="5918" y="7619"/>
                  </a:lnTo>
                  <a:lnTo>
                    <a:pt x="7619" y="5905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286" name="object 4286" descr=""/>
            <p:cNvSpPr/>
            <p:nvPr/>
          </p:nvSpPr>
          <p:spPr>
            <a:xfrm>
              <a:off x="1032713" y="855704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287" name="object 4287" descr=""/>
            <p:cNvSpPr/>
            <p:nvPr/>
          </p:nvSpPr>
          <p:spPr>
            <a:xfrm>
              <a:off x="1032713" y="855704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288" name="object 4288" descr=""/>
            <p:cNvSpPr/>
            <p:nvPr/>
          </p:nvSpPr>
          <p:spPr>
            <a:xfrm>
              <a:off x="1032713" y="857227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289" name="object 4289" descr=""/>
            <p:cNvSpPr/>
            <p:nvPr/>
          </p:nvSpPr>
          <p:spPr>
            <a:xfrm>
              <a:off x="1032713" y="857227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290" name="object 4290" descr=""/>
            <p:cNvSpPr/>
            <p:nvPr/>
          </p:nvSpPr>
          <p:spPr>
            <a:xfrm>
              <a:off x="1032713" y="858748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18"/>
                  </a:lnTo>
                  <a:lnTo>
                    <a:pt x="1714" y="7619"/>
                  </a:lnTo>
                  <a:lnTo>
                    <a:pt x="5918" y="7619"/>
                  </a:lnTo>
                  <a:lnTo>
                    <a:pt x="7619" y="5918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291" name="object 4291" descr=""/>
            <p:cNvSpPr/>
            <p:nvPr/>
          </p:nvSpPr>
          <p:spPr>
            <a:xfrm>
              <a:off x="1032713" y="858748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18"/>
                  </a:lnTo>
                  <a:lnTo>
                    <a:pt x="1714" y="7619"/>
                  </a:lnTo>
                  <a:lnTo>
                    <a:pt x="3809" y="7619"/>
                  </a:lnTo>
                  <a:lnTo>
                    <a:pt x="5918" y="7619"/>
                  </a:lnTo>
                  <a:lnTo>
                    <a:pt x="7619" y="5918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292" name="object 4292" descr=""/>
            <p:cNvSpPr/>
            <p:nvPr/>
          </p:nvSpPr>
          <p:spPr>
            <a:xfrm>
              <a:off x="1032713" y="860271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293" name="object 4293" descr=""/>
            <p:cNvSpPr/>
            <p:nvPr/>
          </p:nvSpPr>
          <p:spPr>
            <a:xfrm>
              <a:off x="1032713" y="860271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294" name="object 4294" descr=""/>
            <p:cNvSpPr/>
            <p:nvPr/>
          </p:nvSpPr>
          <p:spPr>
            <a:xfrm>
              <a:off x="1032713" y="861794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295" name="object 4295" descr=""/>
            <p:cNvSpPr/>
            <p:nvPr/>
          </p:nvSpPr>
          <p:spPr>
            <a:xfrm>
              <a:off x="1032713" y="861794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296" name="object 4296" descr=""/>
            <p:cNvSpPr/>
            <p:nvPr/>
          </p:nvSpPr>
          <p:spPr>
            <a:xfrm>
              <a:off x="1032713" y="863315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14" y="7619"/>
                  </a:lnTo>
                  <a:lnTo>
                    <a:pt x="5918" y="7619"/>
                  </a:lnTo>
                  <a:lnTo>
                    <a:pt x="7619" y="5918"/>
                  </a:lnTo>
                  <a:lnTo>
                    <a:pt x="7619" y="3809"/>
                  </a:lnTo>
                  <a:lnTo>
                    <a:pt x="7619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297" name="object 4297" descr=""/>
            <p:cNvSpPr/>
            <p:nvPr/>
          </p:nvSpPr>
          <p:spPr>
            <a:xfrm>
              <a:off x="1032713" y="863315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14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14"/>
                  </a:lnTo>
                  <a:lnTo>
                    <a:pt x="0" y="3809"/>
                  </a:lnTo>
                  <a:lnTo>
                    <a:pt x="0" y="5918"/>
                  </a:lnTo>
                  <a:lnTo>
                    <a:pt x="1714" y="7619"/>
                  </a:lnTo>
                  <a:lnTo>
                    <a:pt x="3809" y="7619"/>
                  </a:lnTo>
                  <a:lnTo>
                    <a:pt x="5918" y="7619"/>
                  </a:lnTo>
                  <a:lnTo>
                    <a:pt x="7619" y="5918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298" name="object 4298" descr=""/>
            <p:cNvSpPr/>
            <p:nvPr/>
          </p:nvSpPr>
          <p:spPr>
            <a:xfrm>
              <a:off x="1032713" y="864838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299" name="object 4299" descr=""/>
            <p:cNvSpPr/>
            <p:nvPr/>
          </p:nvSpPr>
          <p:spPr>
            <a:xfrm>
              <a:off x="1032713" y="864838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300" name="object 4300" descr=""/>
            <p:cNvSpPr/>
            <p:nvPr/>
          </p:nvSpPr>
          <p:spPr>
            <a:xfrm>
              <a:off x="1032713" y="866360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301" name="object 4301" descr=""/>
            <p:cNvSpPr/>
            <p:nvPr/>
          </p:nvSpPr>
          <p:spPr>
            <a:xfrm>
              <a:off x="1032713" y="866360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302" name="object 4302" descr=""/>
            <p:cNvSpPr/>
            <p:nvPr/>
          </p:nvSpPr>
          <p:spPr>
            <a:xfrm>
              <a:off x="1032713" y="867882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14" y="7619"/>
                  </a:lnTo>
                  <a:lnTo>
                    <a:pt x="5918" y="7619"/>
                  </a:lnTo>
                  <a:lnTo>
                    <a:pt x="7619" y="5918"/>
                  </a:lnTo>
                  <a:lnTo>
                    <a:pt x="7619" y="3809"/>
                  </a:lnTo>
                  <a:lnTo>
                    <a:pt x="7619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303" name="object 4303" descr=""/>
            <p:cNvSpPr/>
            <p:nvPr/>
          </p:nvSpPr>
          <p:spPr>
            <a:xfrm>
              <a:off x="1032713" y="867882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14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14"/>
                  </a:lnTo>
                  <a:lnTo>
                    <a:pt x="0" y="3809"/>
                  </a:lnTo>
                  <a:lnTo>
                    <a:pt x="0" y="5918"/>
                  </a:lnTo>
                  <a:lnTo>
                    <a:pt x="1714" y="7619"/>
                  </a:lnTo>
                  <a:lnTo>
                    <a:pt x="3809" y="7619"/>
                  </a:lnTo>
                  <a:lnTo>
                    <a:pt x="5918" y="7619"/>
                  </a:lnTo>
                  <a:lnTo>
                    <a:pt x="7619" y="5918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304" name="object 4304" descr=""/>
            <p:cNvSpPr/>
            <p:nvPr/>
          </p:nvSpPr>
          <p:spPr>
            <a:xfrm>
              <a:off x="1032713" y="869405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305" name="object 4305" descr=""/>
            <p:cNvSpPr/>
            <p:nvPr/>
          </p:nvSpPr>
          <p:spPr>
            <a:xfrm>
              <a:off x="1032713" y="869405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306" name="object 4306" descr=""/>
            <p:cNvSpPr/>
            <p:nvPr/>
          </p:nvSpPr>
          <p:spPr>
            <a:xfrm>
              <a:off x="1032713" y="870927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307" name="object 4307" descr=""/>
            <p:cNvSpPr/>
            <p:nvPr/>
          </p:nvSpPr>
          <p:spPr>
            <a:xfrm>
              <a:off x="1032713" y="870927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308" name="object 4308" descr=""/>
            <p:cNvSpPr/>
            <p:nvPr/>
          </p:nvSpPr>
          <p:spPr>
            <a:xfrm>
              <a:off x="1032713" y="872450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309" name="object 4309" descr=""/>
            <p:cNvSpPr/>
            <p:nvPr/>
          </p:nvSpPr>
          <p:spPr>
            <a:xfrm>
              <a:off x="1032713" y="872450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310" name="object 4310" descr=""/>
            <p:cNvSpPr/>
            <p:nvPr/>
          </p:nvSpPr>
          <p:spPr>
            <a:xfrm>
              <a:off x="1032713" y="873972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19"/>
                  </a:lnTo>
                  <a:lnTo>
                    <a:pt x="5918" y="7619"/>
                  </a:lnTo>
                  <a:lnTo>
                    <a:pt x="7619" y="5905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311" name="object 4311" descr=""/>
            <p:cNvSpPr/>
            <p:nvPr/>
          </p:nvSpPr>
          <p:spPr>
            <a:xfrm>
              <a:off x="1032713" y="873972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14" y="7619"/>
                  </a:lnTo>
                  <a:lnTo>
                    <a:pt x="3809" y="7619"/>
                  </a:lnTo>
                  <a:lnTo>
                    <a:pt x="5918" y="7619"/>
                  </a:lnTo>
                  <a:lnTo>
                    <a:pt x="7619" y="5905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312" name="object 4312" descr=""/>
            <p:cNvSpPr/>
            <p:nvPr/>
          </p:nvSpPr>
          <p:spPr>
            <a:xfrm>
              <a:off x="1032713" y="875494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313" name="object 4313" descr=""/>
            <p:cNvSpPr/>
            <p:nvPr/>
          </p:nvSpPr>
          <p:spPr>
            <a:xfrm>
              <a:off x="1032713" y="875494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314" name="object 4314" descr=""/>
            <p:cNvSpPr/>
            <p:nvPr/>
          </p:nvSpPr>
          <p:spPr>
            <a:xfrm>
              <a:off x="1032713" y="877017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315" name="object 4315" descr=""/>
            <p:cNvSpPr/>
            <p:nvPr/>
          </p:nvSpPr>
          <p:spPr>
            <a:xfrm>
              <a:off x="1032713" y="877017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316" name="object 4316" descr=""/>
            <p:cNvSpPr/>
            <p:nvPr/>
          </p:nvSpPr>
          <p:spPr>
            <a:xfrm>
              <a:off x="1032713" y="878538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19"/>
                  </a:lnTo>
                  <a:lnTo>
                    <a:pt x="5918" y="7619"/>
                  </a:lnTo>
                  <a:lnTo>
                    <a:pt x="7619" y="5905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317" name="object 4317" descr=""/>
            <p:cNvSpPr/>
            <p:nvPr/>
          </p:nvSpPr>
          <p:spPr>
            <a:xfrm>
              <a:off x="1032713" y="878538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14" y="7619"/>
                  </a:lnTo>
                  <a:lnTo>
                    <a:pt x="3809" y="7619"/>
                  </a:lnTo>
                  <a:lnTo>
                    <a:pt x="5918" y="7619"/>
                  </a:lnTo>
                  <a:lnTo>
                    <a:pt x="7619" y="5905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318" name="object 4318" descr=""/>
            <p:cNvSpPr/>
            <p:nvPr/>
          </p:nvSpPr>
          <p:spPr>
            <a:xfrm>
              <a:off x="1032713" y="880061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319" name="object 4319" descr=""/>
            <p:cNvSpPr/>
            <p:nvPr/>
          </p:nvSpPr>
          <p:spPr>
            <a:xfrm>
              <a:off x="1032713" y="880061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320" name="object 4320" descr=""/>
            <p:cNvSpPr/>
            <p:nvPr/>
          </p:nvSpPr>
          <p:spPr>
            <a:xfrm>
              <a:off x="1032713" y="881584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321" name="object 4321" descr=""/>
            <p:cNvSpPr/>
            <p:nvPr/>
          </p:nvSpPr>
          <p:spPr>
            <a:xfrm>
              <a:off x="1032713" y="881584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322" name="object 4322" descr=""/>
            <p:cNvSpPr/>
            <p:nvPr/>
          </p:nvSpPr>
          <p:spPr>
            <a:xfrm>
              <a:off x="1032713" y="883105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18"/>
                  </a:lnTo>
                  <a:lnTo>
                    <a:pt x="1714" y="7619"/>
                  </a:lnTo>
                  <a:lnTo>
                    <a:pt x="5918" y="7619"/>
                  </a:lnTo>
                  <a:lnTo>
                    <a:pt x="7619" y="5918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323" name="object 4323" descr=""/>
            <p:cNvSpPr/>
            <p:nvPr/>
          </p:nvSpPr>
          <p:spPr>
            <a:xfrm>
              <a:off x="1032713" y="883105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18"/>
                  </a:lnTo>
                  <a:lnTo>
                    <a:pt x="1714" y="7619"/>
                  </a:lnTo>
                  <a:lnTo>
                    <a:pt x="3809" y="7619"/>
                  </a:lnTo>
                  <a:lnTo>
                    <a:pt x="5918" y="7619"/>
                  </a:lnTo>
                  <a:lnTo>
                    <a:pt x="7619" y="5918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324" name="object 4324" descr=""/>
            <p:cNvSpPr/>
            <p:nvPr/>
          </p:nvSpPr>
          <p:spPr>
            <a:xfrm>
              <a:off x="1032713" y="884628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325" name="object 4325" descr=""/>
            <p:cNvSpPr/>
            <p:nvPr/>
          </p:nvSpPr>
          <p:spPr>
            <a:xfrm>
              <a:off x="1032713" y="884628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326" name="object 4326" descr=""/>
            <p:cNvSpPr/>
            <p:nvPr/>
          </p:nvSpPr>
          <p:spPr>
            <a:xfrm>
              <a:off x="1032713" y="886151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327" name="object 4327" descr=""/>
            <p:cNvSpPr/>
            <p:nvPr/>
          </p:nvSpPr>
          <p:spPr>
            <a:xfrm>
              <a:off x="1032713" y="886151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328" name="object 4328" descr=""/>
            <p:cNvSpPr/>
            <p:nvPr/>
          </p:nvSpPr>
          <p:spPr>
            <a:xfrm>
              <a:off x="1032713" y="887672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14" y="7619"/>
                  </a:lnTo>
                  <a:lnTo>
                    <a:pt x="5918" y="7619"/>
                  </a:lnTo>
                  <a:lnTo>
                    <a:pt x="7619" y="5918"/>
                  </a:lnTo>
                  <a:lnTo>
                    <a:pt x="7619" y="3809"/>
                  </a:lnTo>
                  <a:lnTo>
                    <a:pt x="7619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329" name="object 4329" descr=""/>
            <p:cNvSpPr/>
            <p:nvPr/>
          </p:nvSpPr>
          <p:spPr>
            <a:xfrm>
              <a:off x="1032713" y="887672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14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14"/>
                  </a:lnTo>
                  <a:lnTo>
                    <a:pt x="0" y="3809"/>
                  </a:lnTo>
                  <a:lnTo>
                    <a:pt x="0" y="5918"/>
                  </a:lnTo>
                  <a:lnTo>
                    <a:pt x="1714" y="7619"/>
                  </a:lnTo>
                  <a:lnTo>
                    <a:pt x="3809" y="7619"/>
                  </a:lnTo>
                  <a:lnTo>
                    <a:pt x="5918" y="7619"/>
                  </a:lnTo>
                  <a:lnTo>
                    <a:pt x="7619" y="5918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330" name="object 4330" descr=""/>
            <p:cNvSpPr/>
            <p:nvPr/>
          </p:nvSpPr>
          <p:spPr>
            <a:xfrm>
              <a:off x="1032713" y="889195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331" name="object 4331" descr=""/>
            <p:cNvSpPr/>
            <p:nvPr/>
          </p:nvSpPr>
          <p:spPr>
            <a:xfrm>
              <a:off x="1032713" y="889195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332" name="object 4332" descr=""/>
            <p:cNvSpPr/>
            <p:nvPr/>
          </p:nvSpPr>
          <p:spPr>
            <a:xfrm>
              <a:off x="1032713" y="890718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333" name="object 4333" descr=""/>
            <p:cNvSpPr/>
            <p:nvPr/>
          </p:nvSpPr>
          <p:spPr>
            <a:xfrm>
              <a:off x="1032713" y="890718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334" name="object 4334" descr=""/>
            <p:cNvSpPr/>
            <p:nvPr/>
          </p:nvSpPr>
          <p:spPr>
            <a:xfrm>
              <a:off x="1032713" y="892239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10"/>
                  </a:lnTo>
                  <a:lnTo>
                    <a:pt x="7619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335" name="object 4335" descr=""/>
            <p:cNvSpPr/>
            <p:nvPr/>
          </p:nvSpPr>
          <p:spPr>
            <a:xfrm>
              <a:off x="1032713" y="892239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14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14"/>
                  </a:lnTo>
                  <a:lnTo>
                    <a:pt x="0" y="3810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3809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336" name="object 4336" descr=""/>
            <p:cNvSpPr/>
            <p:nvPr/>
          </p:nvSpPr>
          <p:spPr>
            <a:xfrm>
              <a:off x="1032713" y="893762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337" name="object 4337" descr=""/>
            <p:cNvSpPr/>
            <p:nvPr/>
          </p:nvSpPr>
          <p:spPr>
            <a:xfrm>
              <a:off x="1032713" y="893762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338" name="object 4338" descr=""/>
            <p:cNvSpPr/>
            <p:nvPr/>
          </p:nvSpPr>
          <p:spPr>
            <a:xfrm>
              <a:off x="1032713" y="895285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339" name="object 4339" descr=""/>
            <p:cNvSpPr/>
            <p:nvPr/>
          </p:nvSpPr>
          <p:spPr>
            <a:xfrm>
              <a:off x="1032713" y="895285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340" name="object 4340" descr=""/>
            <p:cNvSpPr/>
            <p:nvPr/>
          </p:nvSpPr>
          <p:spPr>
            <a:xfrm>
              <a:off x="1032713" y="896807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341" name="object 4341" descr=""/>
            <p:cNvSpPr/>
            <p:nvPr/>
          </p:nvSpPr>
          <p:spPr>
            <a:xfrm>
              <a:off x="1032713" y="896807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342" name="object 4342" descr=""/>
            <p:cNvSpPr/>
            <p:nvPr/>
          </p:nvSpPr>
          <p:spPr>
            <a:xfrm>
              <a:off x="1032713" y="898329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19"/>
                  </a:lnTo>
                  <a:lnTo>
                    <a:pt x="5918" y="7619"/>
                  </a:lnTo>
                  <a:lnTo>
                    <a:pt x="7619" y="5905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343" name="object 4343" descr=""/>
            <p:cNvSpPr/>
            <p:nvPr/>
          </p:nvSpPr>
          <p:spPr>
            <a:xfrm>
              <a:off x="1032713" y="898329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14" y="7619"/>
                  </a:lnTo>
                  <a:lnTo>
                    <a:pt x="3809" y="7619"/>
                  </a:lnTo>
                  <a:lnTo>
                    <a:pt x="5918" y="7619"/>
                  </a:lnTo>
                  <a:lnTo>
                    <a:pt x="7619" y="5905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344" name="object 4344" descr=""/>
            <p:cNvSpPr/>
            <p:nvPr/>
          </p:nvSpPr>
          <p:spPr>
            <a:xfrm>
              <a:off x="1032713" y="899852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345" name="object 4345" descr=""/>
            <p:cNvSpPr/>
            <p:nvPr/>
          </p:nvSpPr>
          <p:spPr>
            <a:xfrm>
              <a:off x="1032713" y="899852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346" name="object 4346" descr=""/>
            <p:cNvSpPr/>
            <p:nvPr/>
          </p:nvSpPr>
          <p:spPr>
            <a:xfrm>
              <a:off x="1032713" y="901374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347" name="object 4347" descr=""/>
            <p:cNvSpPr/>
            <p:nvPr/>
          </p:nvSpPr>
          <p:spPr>
            <a:xfrm>
              <a:off x="1032713" y="901374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348" name="object 4348" descr=""/>
            <p:cNvSpPr/>
            <p:nvPr/>
          </p:nvSpPr>
          <p:spPr>
            <a:xfrm>
              <a:off x="1032713" y="902896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19"/>
                  </a:lnTo>
                  <a:lnTo>
                    <a:pt x="5918" y="7619"/>
                  </a:lnTo>
                  <a:lnTo>
                    <a:pt x="7619" y="5905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349" name="object 4349" descr=""/>
            <p:cNvSpPr/>
            <p:nvPr/>
          </p:nvSpPr>
          <p:spPr>
            <a:xfrm>
              <a:off x="1032713" y="902896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14" y="7619"/>
                  </a:lnTo>
                  <a:lnTo>
                    <a:pt x="3809" y="7619"/>
                  </a:lnTo>
                  <a:lnTo>
                    <a:pt x="5918" y="7619"/>
                  </a:lnTo>
                  <a:lnTo>
                    <a:pt x="7619" y="5905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350" name="object 4350" descr=""/>
            <p:cNvSpPr/>
            <p:nvPr/>
          </p:nvSpPr>
          <p:spPr>
            <a:xfrm>
              <a:off x="1032713" y="904419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351" name="object 4351" descr=""/>
            <p:cNvSpPr/>
            <p:nvPr/>
          </p:nvSpPr>
          <p:spPr>
            <a:xfrm>
              <a:off x="1032713" y="904419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352" name="object 4352" descr=""/>
            <p:cNvSpPr/>
            <p:nvPr/>
          </p:nvSpPr>
          <p:spPr>
            <a:xfrm>
              <a:off x="1032713" y="905941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353" name="object 4353" descr=""/>
            <p:cNvSpPr/>
            <p:nvPr/>
          </p:nvSpPr>
          <p:spPr>
            <a:xfrm>
              <a:off x="1032713" y="905941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354" name="object 4354" descr=""/>
            <p:cNvSpPr/>
            <p:nvPr/>
          </p:nvSpPr>
          <p:spPr>
            <a:xfrm>
              <a:off x="1032713" y="907463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18"/>
                  </a:lnTo>
                  <a:lnTo>
                    <a:pt x="1714" y="7619"/>
                  </a:lnTo>
                  <a:lnTo>
                    <a:pt x="5918" y="7619"/>
                  </a:lnTo>
                  <a:lnTo>
                    <a:pt x="7619" y="5918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355" name="object 4355" descr=""/>
            <p:cNvSpPr/>
            <p:nvPr/>
          </p:nvSpPr>
          <p:spPr>
            <a:xfrm>
              <a:off x="1032713" y="907463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18"/>
                  </a:lnTo>
                  <a:lnTo>
                    <a:pt x="1714" y="7619"/>
                  </a:lnTo>
                  <a:lnTo>
                    <a:pt x="3809" y="7619"/>
                  </a:lnTo>
                  <a:lnTo>
                    <a:pt x="5918" y="7619"/>
                  </a:lnTo>
                  <a:lnTo>
                    <a:pt x="7619" y="5918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356" name="object 4356" descr=""/>
            <p:cNvSpPr/>
            <p:nvPr/>
          </p:nvSpPr>
          <p:spPr>
            <a:xfrm>
              <a:off x="1032713" y="908985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357" name="object 4357" descr=""/>
            <p:cNvSpPr/>
            <p:nvPr/>
          </p:nvSpPr>
          <p:spPr>
            <a:xfrm>
              <a:off x="1032713" y="908985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358" name="object 4358" descr=""/>
            <p:cNvSpPr/>
            <p:nvPr/>
          </p:nvSpPr>
          <p:spPr>
            <a:xfrm>
              <a:off x="1032713" y="910508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359" name="object 4359" descr=""/>
            <p:cNvSpPr/>
            <p:nvPr/>
          </p:nvSpPr>
          <p:spPr>
            <a:xfrm>
              <a:off x="1032713" y="910508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360" name="object 4360" descr=""/>
            <p:cNvSpPr/>
            <p:nvPr/>
          </p:nvSpPr>
          <p:spPr>
            <a:xfrm>
              <a:off x="1032713" y="912030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14" y="7619"/>
                  </a:lnTo>
                  <a:lnTo>
                    <a:pt x="5918" y="7619"/>
                  </a:lnTo>
                  <a:lnTo>
                    <a:pt x="7619" y="5918"/>
                  </a:lnTo>
                  <a:lnTo>
                    <a:pt x="7619" y="3809"/>
                  </a:lnTo>
                  <a:lnTo>
                    <a:pt x="7619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361" name="object 4361" descr=""/>
            <p:cNvSpPr/>
            <p:nvPr/>
          </p:nvSpPr>
          <p:spPr>
            <a:xfrm>
              <a:off x="1032713" y="912030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14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14"/>
                  </a:lnTo>
                  <a:lnTo>
                    <a:pt x="0" y="3809"/>
                  </a:lnTo>
                  <a:lnTo>
                    <a:pt x="0" y="5918"/>
                  </a:lnTo>
                  <a:lnTo>
                    <a:pt x="1714" y="7619"/>
                  </a:lnTo>
                  <a:lnTo>
                    <a:pt x="3809" y="7619"/>
                  </a:lnTo>
                  <a:lnTo>
                    <a:pt x="5918" y="7619"/>
                  </a:lnTo>
                  <a:lnTo>
                    <a:pt x="7619" y="5918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362" name="object 4362" descr=""/>
            <p:cNvSpPr/>
            <p:nvPr/>
          </p:nvSpPr>
          <p:spPr>
            <a:xfrm>
              <a:off x="1032713" y="913552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363" name="object 4363" descr=""/>
            <p:cNvSpPr/>
            <p:nvPr/>
          </p:nvSpPr>
          <p:spPr>
            <a:xfrm>
              <a:off x="1032713" y="913552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364" name="object 4364" descr=""/>
            <p:cNvSpPr/>
            <p:nvPr/>
          </p:nvSpPr>
          <p:spPr>
            <a:xfrm>
              <a:off x="1032713" y="915075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365" name="object 4365" descr=""/>
            <p:cNvSpPr/>
            <p:nvPr/>
          </p:nvSpPr>
          <p:spPr>
            <a:xfrm>
              <a:off x="1032713" y="915075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366" name="object 4366" descr=""/>
            <p:cNvSpPr/>
            <p:nvPr/>
          </p:nvSpPr>
          <p:spPr>
            <a:xfrm>
              <a:off x="1032713" y="916597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14" y="7619"/>
                  </a:lnTo>
                  <a:lnTo>
                    <a:pt x="5918" y="7619"/>
                  </a:lnTo>
                  <a:lnTo>
                    <a:pt x="7619" y="5918"/>
                  </a:lnTo>
                  <a:lnTo>
                    <a:pt x="7619" y="3809"/>
                  </a:lnTo>
                  <a:lnTo>
                    <a:pt x="7619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367" name="object 4367" descr=""/>
            <p:cNvSpPr/>
            <p:nvPr/>
          </p:nvSpPr>
          <p:spPr>
            <a:xfrm>
              <a:off x="1032713" y="916597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14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14"/>
                  </a:lnTo>
                  <a:lnTo>
                    <a:pt x="0" y="3809"/>
                  </a:lnTo>
                  <a:lnTo>
                    <a:pt x="0" y="5918"/>
                  </a:lnTo>
                  <a:lnTo>
                    <a:pt x="1714" y="7619"/>
                  </a:lnTo>
                  <a:lnTo>
                    <a:pt x="3809" y="7619"/>
                  </a:lnTo>
                  <a:lnTo>
                    <a:pt x="5918" y="7619"/>
                  </a:lnTo>
                  <a:lnTo>
                    <a:pt x="7619" y="5918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368" name="object 4368" descr=""/>
            <p:cNvSpPr/>
            <p:nvPr/>
          </p:nvSpPr>
          <p:spPr>
            <a:xfrm>
              <a:off x="1032713" y="918119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20"/>
                  </a:lnTo>
                  <a:lnTo>
                    <a:pt x="5918" y="7620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369" name="object 4369" descr=""/>
            <p:cNvSpPr/>
            <p:nvPr/>
          </p:nvSpPr>
          <p:spPr>
            <a:xfrm>
              <a:off x="1032713" y="918119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20"/>
                  </a:lnTo>
                  <a:lnTo>
                    <a:pt x="3809" y="7620"/>
                  </a:lnTo>
                  <a:lnTo>
                    <a:pt x="5918" y="7620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370" name="object 4370" descr=""/>
            <p:cNvSpPr/>
            <p:nvPr/>
          </p:nvSpPr>
          <p:spPr>
            <a:xfrm>
              <a:off x="1032713" y="919642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371" name="object 4371" descr=""/>
            <p:cNvSpPr/>
            <p:nvPr/>
          </p:nvSpPr>
          <p:spPr>
            <a:xfrm>
              <a:off x="1032713" y="919642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372" name="object 4372" descr=""/>
            <p:cNvSpPr/>
            <p:nvPr/>
          </p:nvSpPr>
          <p:spPr>
            <a:xfrm>
              <a:off x="1032713" y="921165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373" name="object 4373" descr=""/>
            <p:cNvSpPr/>
            <p:nvPr/>
          </p:nvSpPr>
          <p:spPr>
            <a:xfrm>
              <a:off x="1032713" y="921165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374" name="object 4374" descr=""/>
            <p:cNvSpPr/>
            <p:nvPr/>
          </p:nvSpPr>
          <p:spPr>
            <a:xfrm>
              <a:off x="1032713" y="922686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20"/>
                  </a:lnTo>
                  <a:lnTo>
                    <a:pt x="5918" y="7620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375" name="object 4375" descr=""/>
            <p:cNvSpPr/>
            <p:nvPr/>
          </p:nvSpPr>
          <p:spPr>
            <a:xfrm>
              <a:off x="1032713" y="922686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20"/>
                  </a:lnTo>
                  <a:lnTo>
                    <a:pt x="3809" y="7620"/>
                  </a:lnTo>
                  <a:lnTo>
                    <a:pt x="5918" y="7620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376" name="object 4376" descr=""/>
            <p:cNvSpPr/>
            <p:nvPr/>
          </p:nvSpPr>
          <p:spPr>
            <a:xfrm>
              <a:off x="1032713" y="924209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377" name="object 4377" descr=""/>
            <p:cNvSpPr/>
            <p:nvPr/>
          </p:nvSpPr>
          <p:spPr>
            <a:xfrm>
              <a:off x="1032713" y="924209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378" name="object 4378" descr=""/>
            <p:cNvSpPr/>
            <p:nvPr/>
          </p:nvSpPr>
          <p:spPr>
            <a:xfrm>
              <a:off x="1032713" y="925732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379" name="object 4379" descr=""/>
            <p:cNvSpPr/>
            <p:nvPr/>
          </p:nvSpPr>
          <p:spPr>
            <a:xfrm>
              <a:off x="1032713" y="925732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380" name="object 4380" descr=""/>
            <p:cNvSpPr/>
            <p:nvPr/>
          </p:nvSpPr>
          <p:spPr>
            <a:xfrm>
              <a:off x="1032713" y="927253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20"/>
                  </a:lnTo>
                  <a:lnTo>
                    <a:pt x="5918" y="7620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381" name="object 4381" descr=""/>
            <p:cNvSpPr/>
            <p:nvPr/>
          </p:nvSpPr>
          <p:spPr>
            <a:xfrm>
              <a:off x="1032713" y="927253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20"/>
                  </a:lnTo>
                  <a:lnTo>
                    <a:pt x="3809" y="7620"/>
                  </a:lnTo>
                  <a:lnTo>
                    <a:pt x="5918" y="7620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382" name="object 4382" descr=""/>
            <p:cNvSpPr/>
            <p:nvPr/>
          </p:nvSpPr>
          <p:spPr>
            <a:xfrm>
              <a:off x="1032713" y="928776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383" name="object 4383" descr=""/>
            <p:cNvSpPr/>
            <p:nvPr/>
          </p:nvSpPr>
          <p:spPr>
            <a:xfrm>
              <a:off x="1032713" y="928776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384" name="object 4384" descr=""/>
            <p:cNvSpPr/>
            <p:nvPr/>
          </p:nvSpPr>
          <p:spPr>
            <a:xfrm>
              <a:off x="1032713" y="930299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385" name="object 4385" descr=""/>
            <p:cNvSpPr/>
            <p:nvPr/>
          </p:nvSpPr>
          <p:spPr>
            <a:xfrm>
              <a:off x="1032713" y="930299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386" name="object 4386" descr=""/>
            <p:cNvSpPr/>
            <p:nvPr/>
          </p:nvSpPr>
          <p:spPr>
            <a:xfrm>
              <a:off x="1032713" y="931820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10"/>
                  </a:lnTo>
                  <a:lnTo>
                    <a:pt x="7619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387" name="object 4387" descr=""/>
            <p:cNvSpPr/>
            <p:nvPr/>
          </p:nvSpPr>
          <p:spPr>
            <a:xfrm>
              <a:off x="1032713" y="931820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14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14"/>
                  </a:lnTo>
                  <a:lnTo>
                    <a:pt x="0" y="3810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3809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388" name="object 4388" descr=""/>
            <p:cNvSpPr/>
            <p:nvPr/>
          </p:nvSpPr>
          <p:spPr>
            <a:xfrm>
              <a:off x="1032713" y="933343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389" name="object 4389" descr=""/>
            <p:cNvSpPr/>
            <p:nvPr/>
          </p:nvSpPr>
          <p:spPr>
            <a:xfrm>
              <a:off x="1032713" y="933343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390" name="object 4390" descr=""/>
            <p:cNvSpPr/>
            <p:nvPr/>
          </p:nvSpPr>
          <p:spPr>
            <a:xfrm>
              <a:off x="1032713" y="934866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391" name="object 4391" descr=""/>
            <p:cNvSpPr/>
            <p:nvPr/>
          </p:nvSpPr>
          <p:spPr>
            <a:xfrm>
              <a:off x="1032713" y="934866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392" name="object 4392" descr=""/>
            <p:cNvSpPr/>
            <p:nvPr/>
          </p:nvSpPr>
          <p:spPr>
            <a:xfrm>
              <a:off x="1032713" y="936387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10"/>
                  </a:lnTo>
                  <a:lnTo>
                    <a:pt x="7619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393" name="object 4393" descr=""/>
            <p:cNvSpPr/>
            <p:nvPr/>
          </p:nvSpPr>
          <p:spPr>
            <a:xfrm>
              <a:off x="1032713" y="936387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14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14"/>
                  </a:lnTo>
                  <a:lnTo>
                    <a:pt x="0" y="3810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3809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394" name="object 4394" descr=""/>
            <p:cNvSpPr/>
            <p:nvPr/>
          </p:nvSpPr>
          <p:spPr>
            <a:xfrm>
              <a:off x="1032713" y="937910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395" name="object 4395" descr=""/>
            <p:cNvSpPr/>
            <p:nvPr/>
          </p:nvSpPr>
          <p:spPr>
            <a:xfrm>
              <a:off x="1032713" y="937910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396" name="object 4396" descr=""/>
            <p:cNvSpPr/>
            <p:nvPr/>
          </p:nvSpPr>
          <p:spPr>
            <a:xfrm>
              <a:off x="1032713" y="939432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397" name="object 4397" descr=""/>
            <p:cNvSpPr/>
            <p:nvPr/>
          </p:nvSpPr>
          <p:spPr>
            <a:xfrm>
              <a:off x="1032713" y="939432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398" name="object 4398" descr=""/>
            <p:cNvSpPr/>
            <p:nvPr/>
          </p:nvSpPr>
          <p:spPr>
            <a:xfrm>
              <a:off x="1032713" y="940954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10"/>
                  </a:lnTo>
                  <a:lnTo>
                    <a:pt x="7619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399" name="object 4399" descr=""/>
            <p:cNvSpPr/>
            <p:nvPr/>
          </p:nvSpPr>
          <p:spPr>
            <a:xfrm>
              <a:off x="1032713" y="940954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14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14"/>
                  </a:lnTo>
                  <a:lnTo>
                    <a:pt x="0" y="3810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3809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400" name="object 4400" descr=""/>
            <p:cNvSpPr/>
            <p:nvPr/>
          </p:nvSpPr>
          <p:spPr>
            <a:xfrm>
              <a:off x="1032713" y="942477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20"/>
                  </a:lnTo>
                  <a:lnTo>
                    <a:pt x="5918" y="7620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401" name="object 4401" descr=""/>
            <p:cNvSpPr/>
            <p:nvPr/>
          </p:nvSpPr>
          <p:spPr>
            <a:xfrm>
              <a:off x="1032713" y="942477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20"/>
                  </a:lnTo>
                  <a:lnTo>
                    <a:pt x="3809" y="7620"/>
                  </a:lnTo>
                  <a:lnTo>
                    <a:pt x="5918" y="7620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402" name="object 4402" descr=""/>
            <p:cNvSpPr/>
            <p:nvPr/>
          </p:nvSpPr>
          <p:spPr>
            <a:xfrm>
              <a:off x="1032713" y="943999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403" name="object 4403" descr=""/>
            <p:cNvSpPr/>
            <p:nvPr/>
          </p:nvSpPr>
          <p:spPr>
            <a:xfrm>
              <a:off x="1032713" y="943999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404" name="object 4404" descr=""/>
            <p:cNvSpPr/>
            <p:nvPr/>
          </p:nvSpPr>
          <p:spPr>
            <a:xfrm>
              <a:off x="1032713" y="945522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405" name="object 4405" descr=""/>
            <p:cNvSpPr/>
            <p:nvPr/>
          </p:nvSpPr>
          <p:spPr>
            <a:xfrm>
              <a:off x="1032713" y="945522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406" name="object 4406" descr=""/>
            <p:cNvSpPr/>
            <p:nvPr/>
          </p:nvSpPr>
          <p:spPr>
            <a:xfrm>
              <a:off x="1032713" y="947044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20"/>
                  </a:lnTo>
                  <a:lnTo>
                    <a:pt x="5918" y="7620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407" name="object 4407" descr=""/>
            <p:cNvSpPr/>
            <p:nvPr/>
          </p:nvSpPr>
          <p:spPr>
            <a:xfrm>
              <a:off x="1032713" y="947044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20"/>
                  </a:lnTo>
                  <a:lnTo>
                    <a:pt x="3809" y="7620"/>
                  </a:lnTo>
                  <a:lnTo>
                    <a:pt x="5918" y="7620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408" name="object 4408" descr=""/>
            <p:cNvSpPr/>
            <p:nvPr/>
          </p:nvSpPr>
          <p:spPr>
            <a:xfrm>
              <a:off x="1032713" y="948566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409" name="object 4409" descr=""/>
            <p:cNvSpPr/>
            <p:nvPr/>
          </p:nvSpPr>
          <p:spPr>
            <a:xfrm>
              <a:off x="1032713" y="948566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410" name="object 4410" descr=""/>
            <p:cNvSpPr/>
            <p:nvPr/>
          </p:nvSpPr>
          <p:spPr>
            <a:xfrm>
              <a:off x="1032713" y="950089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411" name="object 4411" descr=""/>
            <p:cNvSpPr/>
            <p:nvPr/>
          </p:nvSpPr>
          <p:spPr>
            <a:xfrm>
              <a:off x="1032713" y="950089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412" name="object 4412" descr=""/>
            <p:cNvSpPr/>
            <p:nvPr/>
          </p:nvSpPr>
          <p:spPr>
            <a:xfrm>
              <a:off x="1032713" y="951610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10"/>
                  </a:lnTo>
                  <a:lnTo>
                    <a:pt x="7619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413" name="object 4413" descr=""/>
            <p:cNvSpPr/>
            <p:nvPr/>
          </p:nvSpPr>
          <p:spPr>
            <a:xfrm>
              <a:off x="1032713" y="951610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14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14"/>
                  </a:lnTo>
                  <a:lnTo>
                    <a:pt x="0" y="3810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3809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414" name="object 4414" descr=""/>
            <p:cNvSpPr/>
            <p:nvPr/>
          </p:nvSpPr>
          <p:spPr>
            <a:xfrm>
              <a:off x="1032713" y="953133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415" name="object 4415" descr=""/>
            <p:cNvSpPr/>
            <p:nvPr/>
          </p:nvSpPr>
          <p:spPr>
            <a:xfrm>
              <a:off x="1032713" y="953133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416" name="object 4416" descr=""/>
            <p:cNvSpPr/>
            <p:nvPr/>
          </p:nvSpPr>
          <p:spPr>
            <a:xfrm>
              <a:off x="1032713" y="954656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417" name="object 4417" descr=""/>
            <p:cNvSpPr/>
            <p:nvPr/>
          </p:nvSpPr>
          <p:spPr>
            <a:xfrm>
              <a:off x="1032713" y="954656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418" name="object 4418" descr=""/>
            <p:cNvSpPr/>
            <p:nvPr/>
          </p:nvSpPr>
          <p:spPr>
            <a:xfrm>
              <a:off x="1032713" y="956177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10"/>
                  </a:lnTo>
                  <a:lnTo>
                    <a:pt x="7619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419" name="object 4419" descr=""/>
            <p:cNvSpPr/>
            <p:nvPr/>
          </p:nvSpPr>
          <p:spPr>
            <a:xfrm>
              <a:off x="1032713" y="956177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14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14"/>
                  </a:lnTo>
                  <a:lnTo>
                    <a:pt x="0" y="3810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3809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420" name="object 4420" descr=""/>
            <p:cNvSpPr/>
            <p:nvPr/>
          </p:nvSpPr>
          <p:spPr>
            <a:xfrm>
              <a:off x="1032713" y="957700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421" name="object 4421" descr=""/>
            <p:cNvSpPr/>
            <p:nvPr/>
          </p:nvSpPr>
          <p:spPr>
            <a:xfrm>
              <a:off x="1032713" y="957700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422" name="object 4422" descr=""/>
            <p:cNvSpPr/>
            <p:nvPr/>
          </p:nvSpPr>
          <p:spPr>
            <a:xfrm>
              <a:off x="1032713" y="959223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423" name="object 4423" descr=""/>
            <p:cNvSpPr/>
            <p:nvPr/>
          </p:nvSpPr>
          <p:spPr>
            <a:xfrm>
              <a:off x="1032713" y="959223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424" name="object 4424" descr=""/>
            <p:cNvSpPr/>
            <p:nvPr/>
          </p:nvSpPr>
          <p:spPr>
            <a:xfrm>
              <a:off x="1032713" y="960744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10"/>
                  </a:lnTo>
                  <a:lnTo>
                    <a:pt x="7619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425" name="object 4425" descr=""/>
            <p:cNvSpPr/>
            <p:nvPr/>
          </p:nvSpPr>
          <p:spPr>
            <a:xfrm>
              <a:off x="1032713" y="960744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14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14"/>
                  </a:lnTo>
                  <a:lnTo>
                    <a:pt x="0" y="3810"/>
                  </a:lnTo>
                  <a:lnTo>
                    <a:pt x="0" y="5918"/>
                  </a:lnTo>
                  <a:lnTo>
                    <a:pt x="1714" y="7620"/>
                  </a:lnTo>
                  <a:lnTo>
                    <a:pt x="3809" y="7620"/>
                  </a:lnTo>
                  <a:lnTo>
                    <a:pt x="5918" y="7620"/>
                  </a:lnTo>
                  <a:lnTo>
                    <a:pt x="7619" y="5918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426" name="object 4426" descr=""/>
            <p:cNvSpPr/>
            <p:nvPr/>
          </p:nvSpPr>
          <p:spPr>
            <a:xfrm>
              <a:off x="1032713" y="962267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19"/>
                  </a:lnTo>
                  <a:lnTo>
                    <a:pt x="5918" y="7619"/>
                  </a:lnTo>
                  <a:lnTo>
                    <a:pt x="7619" y="5905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427" name="object 4427" descr=""/>
            <p:cNvSpPr/>
            <p:nvPr/>
          </p:nvSpPr>
          <p:spPr>
            <a:xfrm>
              <a:off x="1032713" y="962267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14" y="7619"/>
                  </a:lnTo>
                  <a:lnTo>
                    <a:pt x="3809" y="7619"/>
                  </a:lnTo>
                  <a:lnTo>
                    <a:pt x="5918" y="7619"/>
                  </a:lnTo>
                  <a:lnTo>
                    <a:pt x="7619" y="5905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428" name="object 4428" descr=""/>
            <p:cNvSpPr/>
            <p:nvPr/>
          </p:nvSpPr>
          <p:spPr>
            <a:xfrm>
              <a:off x="1032713" y="963790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429" name="object 4429" descr=""/>
            <p:cNvSpPr/>
            <p:nvPr/>
          </p:nvSpPr>
          <p:spPr>
            <a:xfrm>
              <a:off x="1032713" y="963790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430" name="object 4430" descr=""/>
            <p:cNvSpPr/>
            <p:nvPr/>
          </p:nvSpPr>
          <p:spPr>
            <a:xfrm>
              <a:off x="1032713" y="965312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431" name="object 4431" descr=""/>
            <p:cNvSpPr/>
            <p:nvPr/>
          </p:nvSpPr>
          <p:spPr>
            <a:xfrm>
              <a:off x="1032713" y="965312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432" name="object 4432" descr=""/>
            <p:cNvSpPr/>
            <p:nvPr/>
          </p:nvSpPr>
          <p:spPr>
            <a:xfrm>
              <a:off x="1032713" y="966834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19"/>
                  </a:lnTo>
                  <a:lnTo>
                    <a:pt x="5918" y="7619"/>
                  </a:lnTo>
                  <a:lnTo>
                    <a:pt x="7619" y="5905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433" name="object 4433" descr=""/>
            <p:cNvSpPr/>
            <p:nvPr/>
          </p:nvSpPr>
          <p:spPr>
            <a:xfrm>
              <a:off x="1032713" y="966834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14" y="7619"/>
                  </a:lnTo>
                  <a:lnTo>
                    <a:pt x="3809" y="7619"/>
                  </a:lnTo>
                  <a:lnTo>
                    <a:pt x="5918" y="7619"/>
                  </a:lnTo>
                  <a:lnTo>
                    <a:pt x="7619" y="5905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434" name="object 4434" descr=""/>
            <p:cNvSpPr/>
            <p:nvPr/>
          </p:nvSpPr>
          <p:spPr>
            <a:xfrm>
              <a:off x="1032713" y="968357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435" name="object 4435" descr=""/>
            <p:cNvSpPr/>
            <p:nvPr/>
          </p:nvSpPr>
          <p:spPr>
            <a:xfrm>
              <a:off x="1032713" y="968357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436" name="object 4436" descr=""/>
            <p:cNvSpPr/>
            <p:nvPr/>
          </p:nvSpPr>
          <p:spPr>
            <a:xfrm>
              <a:off x="1032713" y="969879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437" name="object 4437" descr=""/>
            <p:cNvSpPr/>
            <p:nvPr/>
          </p:nvSpPr>
          <p:spPr>
            <a:xfrm>
              <a:off x="1032713" y="969879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438" name="object 4438" descr=""/>
            <p:cNvSpPr/>
            <p:nvPr/>
          </p:nvSpPr>
          <p:spPr>
            <a:xfrm>
              <a:off x="1032713" y="971401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18"/>
                  </a:lnTo>
                  <a:lnTo>
                    <a:pt x="1714" y="7619"/>
                  </a:lnTo>
                  <a:lnTo>
                    <a:pt x="5918" y="7619"/>
                  </a:lnTo>
                  <a:lnTo>
                    <a:pt x="7619" y="5918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439" name="object 4439" descr=""/>
            <p:cNvSpPr/>
            <p:nvPr/>
          </p:nvSpPr>
          <p:spPr>
            <a:xfrm>
              <a:off x="1032713" y="971401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18"/>
                  </a:lnTo>
                  <a:lnTo>
                    <a:pt x="1714" y="7619"/>
                  </a:lnTo>
                  <a:lnTo>
                    <a:pt x="3809" y="7619"/>
                  </a:lnTo>
                  <a:lnTo>
                    <a:pt x="5918" y="7619"/>
                  </a:lnTo>
                  <a:lnTo>
                    <a:pt x="7619" y="5918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440" name="object 4440" descr=""/>
            <p:cNvSpPr/>
            <p:nvPr/>
          </p:nvSpPr>
          <p:spPr>
            <a:xfrm>
              <a:off x="1032713" y="972924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441" name="object 4441" descr=""/>
            <p:cNvSpPr/>
            <p:nvPr/>
          </p:nvSpPr>
          <p:spPr>
            <a:xfrm>
              <a:off x="1032713" y="972924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442" name="object 4442" descr=""/>
            <p:cNvSpPr/>
            <p:nvPr/>
          </p:nvSpPr>
          <p:spPr>
            <a:xfrm>
              <a:off x="1032713" y="974446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443" name="object 4443" descr=""/>
            <p:cNvSpPr/>
            <p:nvPr/>
          </p:nvSpPr>
          <p:spPr>
            <a:xfrm>
              <a:off x="1032713" y="974446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444" name="object 4444" descr=""/>
            <p:cNvSpPr/>
            <p:nvPr/>
          </p:nvSpPr>
          <p:spPr>
            <a:xfrm>
              <a:off x="1032713" y="975968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14" y="7619"/>
                  </a:lnTo>
                  <a:lnTo>
                    <a:pt x="5918" y="7619"/>
                  </a:lnTo>
                  <a:lnTo>
                    <a:pt x="7619" y="5918"/>
                  </a:lnTo>
                  <a:lnTo>
                    <a:pt x="7619" y="3809"/>
                  </a:lnTo>
                  <a:lnTo>
                    <a:pt x="7619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445" name="object 4445" descr=""/>
            <p:cNvSpPr/>
            <p:nvPr/>
          </p:nvSpPr>
          <p:spPr>
            <a:xfrm>
              <a:off x="1032713" y="975968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14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14"/>
                  </a:lnTo>
                  <a:lnTo>
                    <a:pt x="0" y="3809"/>
                  </a:lnTo>
                  <a:lnTo>
                    <a:pt x="0" y="5918"/>
                  </a:lnTo>
                  <a:lnTo>
                    <a:pt x="1714" y="7619"/>
                  </a:lnTo>
                  <a:lnTo>
                    <a:pt x="3809" y="7619"/>
                  </a:lnTo>
                  <a:lnTo>
                    <a:pt x="5918" y="7619"/>
                  </a:lnTo>
                  <a:lnTo>
                    <a:pt x="7619" y="5918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446" name="object 4446" descr=""/>
            <p:cNvSpPr/>
            <p:nvPr/>
          </p:nvSpPr>
          <p:spPr>
            <a:xfrm>
              <a:off x="1032713" y="977491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447" name="object 4447" descr=""/>
            <p:cNvSpPr/>
            <p:nvPr/>
          </p:nvSpPr>
          <p:spPr>
            <a:xfrm>
              <a:off x="1032713" y="9774910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448" name="object 4448" descr=""/>
            <p:cNvSpPr/>
            <p:nvPr/>
          </p:nvSpPr>
          <p:spPr>
            <a:xfrm>
              <a:off x="1032713" y="979013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449" name="object 4449" descr=""/>
            <p:cNvSpPr/>
            <p:nvPr/>
          </p:nvSpPr>
          <p:spPr>
            <a:xfrm>
              <a:off x="1032713" y="979013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450" name="object 4450" descr=""/>
            <p:cNvSpPr/>
            <p:nvPr/>
          </p:nvSpPr>
          <p:spPr>
            <a:xfrm>
              <a:off x="1032713" y="980535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14" y="7619"/>
                  </a:lnTo>
                  <a:lnTo>
                    <a:pt x="5918" y="7619"/>
                  </a:lnTo>
                  <a:lnTo>
                    <a:pt x="7619" y="5918"/>
                  </a:lnTo>
                  <a:lnTo>
                    <a:pt x="7619" y="3809"/>
                  </a:lnTo>
                  <a:lnTo>
                    <a:pt x="7619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451" name="object 4451" descr=""/>
            <p:cNvSpPr/>
            <p:nvPr/>
          </p:nvSpPr>
          <p:spPr>
            <a:xfrm>
              <a:off x="1032713" y="980535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14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14"/>
                  </a:lnTo>
                  <a:lnTo>
                    <a:pt x="0" y="3809"/>
                  </a:lnTo>
                  <a:lnTo>
                    <a:pt x="0" y="5918"/>
                  </a:lnTo>
                  <a:lnTo>
                    <a:pt x="1714" y="7619"/>
                  </a:lnTo>
                  <a:lnTo>
                    <a:pt x="3809" y="7619"/>
                  </a:lnTo>
                  <a:lnTo>
                    <a:pt x="5918" y="7619"/>
                  </a:lnTo>
                  <a:lnTo>
                    <a:pt x="7619" y="5918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452" name="object 4452" descr=""/>
            <p:cNvSpPr/>
            <p:nvPr/>
          </p:nvSpPr>
          <p:spPr>
            <a:xfrm>
              <a:off x="1032713" y="982057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453" name="object 4453" descr=""/>
            <p:cNvSpPr/>
            <p:nvPr/>
          </p:nvSpPr>
          <p:spPr>
            <a:xfrm>
              <a:off x="1032713" y="9820579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454" name="object 4454" descr=""/>
            <p:cNvSpPr/>
            <p:nvPr/>
          </p:nvSpPr>
          <p:spPr>
            <a:xfrm>
              <a:off x="1032713" y="983580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455" name="object 4455" descr=""/>
            <p:cNvSpPr/>
            <p:nvPr/>
          </p:nvSpPr>
          <p:spPr>
            <a:xfrm>
              <a:off x="1032713" y="983580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456" name="object 4456" descr=""/>
            <p:cNvSpPr/>
            <p:nvPr/>
          </p:nvSpPr>
          <p:spPr>
            <a:xfrm>
              <a:off x="1032713" y="985103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457" name="object 4457" descr=""/>
            <p:cNvSpPr/>
            <p:nvPr/>
          </p:nvSpPr>
          <p:spPr>
            <a:xfrm>
              <a:off x="1032713" y="985103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458" name="object 4458" descr=""/>
            <p:cNvSpPr/>
            <p:nvPr/>
          </p:nvSpPr>
          <p:spPr>
            <a:xfrm>
              <a:off x="1032713" y="986624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19"/>
                  </a:lnTo>
                  <a:lnTo>
                    <a:pt x="5918" y="7619"/>
                  </a:lnTo>
                  <a:lnTo>
                    <a:pt x="7619" y="5905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459" name="object 4459" descr=""/>
            <p:cNvSpPr/>
            <p:nvPr/>
          </p:nvSpPr>
          <p:spPr>
            <a:xfrm>
              <a:off x="1032713" y="986624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14" y="7619"/>
                  </a:lnTo>
                  <a:lnTo>
                    <a:pt x="3809" y="7619"/>
                  </a:lnTo>
                  <a:lnTo>
                    <a:pt x="5918" y="7619"/>
                  </a:lnTo>
                  <a:lnTo>
                    <a:pt x="7619" y="5905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460" name="object 4460" descr=""/>
            <p:cNvSpPr/>
            <p:nvPr/>
          </p:nvSpPr>
          <p:spPr>
            <a:xfrm>
              <a:off x="1032713" y="988147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461" name="object 4461" descr=""/>
            <p:cNvSpPr/>
            <p:nvPr/>
          </p:nvSpPr>
          <p:spPr>
            <a:xfrm>
              <a:off x="1032713" y="988147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462" name="object 4462" descr=""/>
            <p:cNvSpPr/>
            <p:nvPr/>
          </p:nvSpPr>
          <p:spPr>
            <a:xfrm>
              <a:off x="1032713" y="989670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463" name="object 4463" descr=""/>
            <p:cNvSpPr/>
            <p:nvPr/>
          </p:nvSpPr>
          <p:spPr>
            <a:xfrm>
              <a:off x="1032713" y="989670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464" name="object 4464" descr=""/>
            <p:cNvSpPr/>
            <p:nvPr/>
          </p:nvSpPr>
          <p:spPr>
            <a:xfrm>
              <a:off x="1032713" y="991191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19"/>
                  </a:lnTo>
                  <a:lnTo>
                    <a:pt x="5918" y="7619"/>
                  </a:lnTo>
                  <a:lnTo>
                    <a:pt x="7619" y="5905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465" name="object 4465" descr=""/>
            <p:cNvSpPr/>
            <p:nvPr/>
          </p:nvSpPr>
          <p:spPr>
            <a:xfrm>
              <a:off x="1032713" y="9911918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05"/>
                  </a:lnTo>
                  <a:lnTo>
                    <a:pt x="1714" y="7619"/>
                  </a:lnTo>
                  <a:lnTo>
                    <a:pt x="3809" y="7619"/>
                  </a:lnTo>
                  <a:lnTo>
                    <a:pt x="5918" y="7619"/>
                  </a:lnTo>
                  <a:lnTo>
                    <a:pt x="7619" y="5905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466" name="object 4466" descr=""/>
            <p:cNvSpPr/>
            <p:nvPr/>
          </p:nvSpPr>
          <p:spPr>
            <a:xfrm>
              <a:off x="1032713" y="992714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467" name="object 4467" descr=""/>
            <p:cNvSpPr/>
            <p:nvPr/>
          </p:nvSpPr>
          <p:spPr>
            <a:xfrm>
              <a:off x="1032713" y="9927145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468" name="object 4468" descr=""/>
            <p:cNvSpPr/>
            <p:nvPr/>
          </p:nvSpPr>
          <p:spPr>
            <a:xfrm>
              <a:off x="1032713" y="994237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469" name="object 4469" descr=""/>
            <p:cNvSpPr/>
            <p:nvPr/>
          </p:nvSpPr>
          <p:spPr>
            <a:xfrm>
              <a:off x="1032713" y="994237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470" name="object 4470" descr=""/>
            <p:cNvSpPr/>
            <p:nvPr/>
          </p:nvSpPr>
          <p:spPr>
            <a:xfrm>
              <a:off x="1032713" y="995758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18"/>
                  </a:lnTo>
                  <a:lnTo>
                    <a:pt x="1714" y="7619"/>
                  </a:lnTo>
                  <a:lnTo>
                    <a:pt x="5918" y="7619"/>
                  </a:lnTo>
                  <a:lnTo>
                    <a:pt x="7619" y="5918"/>
                  </a:lnTo>
                  <a:lnTo>
                    <a:pt x="7619" y="3809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471" name="object 4471" descr=""/>
            <p:cNvSpPr/>
            <p:nvPr/>
          </p:nvSpPr>
          <p:spPr>
            <a:xfrm>
              <a:off x="1032713" y="9957587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09"/>
                  </a:lnTo>
                  <a:lnTo>
                    <a:pt x="0" y="5918"/>
                  </a:lnTo>
                  <a:lnTo>
                    <a:pt x="1714" y="7619"/>
                  </a:lnTo>
                  <a:lnTo>
                    <a:pt x="3809" y="7619"/>
                  </a:lnTo>
                  <a:lnTo>
                    <a:pt x="5918" y="7619"/>
                  </a:lnTo>
                  <a:lnTo>
                    <a:pt x="7619" y="5918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472" name="object 4472" descr=""/>
            <p:cNvSpPr/>
            <p:nvPr/>
          </p:nvSpPr>
          <p:spPr>
            <a:xfrm>
              <a:off x="1032713" y="997281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473" name="object 4473" descr=""/>
            <p:cNvSpPr/>
            <p:nvPr/>
          </p:nvSpPr>
          <p:spPr>
            <a:xfrm>
              <a:off x="1032713" y="9972814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474" name="object 4474" descr=""/>
            <p:cNvSpPr/>
            <p:nvPr/>
          </p:nvSpPr>
          <p:spPr>
            <a:xfrm>
              <a:off x="1032713" y="998804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475" name="object 4475" descr=""/>
            <p:cNvSpPr/>
            <p:nvPr/>
          </p:nvSpPr>
          <p:spPr>
            <a:xfrm>
              <a:off x="1032713" y="9988042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476" name="object 4476" descr=""/>
            <p:cNvSpPr/>
            <p:nvPr/>
          </p:nvSpPr>
          <p:spPr>
            <a:xfrm>
              <a:off x="1032713" y="1000325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14"/>
                  </a:lnTo>
                  <a:lnTo>
                    <a:pt x="0" y="5918"/>
                  </a:lnTo>
                  <a:lnTo>
                    <a:pt x="1714" y="7619"/>
                  </a:lnTo>
                  <a:lnTo>
                    <a:pt x="5918" y="7619"/>
                  </a:lnTo>
                  <a:lnTo>
                    <a:pt x="7619" y="5918"/>
                  </a:lnTo>
                  <a:lnTo>
                    <a:pt x="7619" y="3809"/>
                  </a:lnTo>
                  <a:lnTo>
                    <a:pt x="7619" y="1714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477" name="object 4477" descr=""/>
            <p:cNvSpPr/>
            <p:nvPr/>
          </p:nvSpPr>
          <p:spPr>
            <a:xfrm>
              <a:off x="1032713" y="10003256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09"/>
                  </a:moveTo>
                  <a:lnTo>
                    <a:pt x="7619" y="1714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14"/>
                  </a:lnTo>
                  <a:lnTo>
                    <a:pt x="0" y="3809"/>
                  </a:lnTo>
                  <a:lnTo>
                    <a:pt x="0" y="5918"/>
                  </a:lnTo>
                  <a:lnTo>
                    <a:pt x="1714" y="7619"/>
                  </a:lnTo>
                  <a:lnTo>
                    <a:pt x="3809" y="7619"/>
                  </a:lnTo>
                  <a:lnTo>
                    <a:pt x="5918" y="7619"/>
                  </a:lnTo>
                  <a:lnTo>
                    <a:pt x="7619" y="5918"/>
                  </a:lnTo>
                  <a:lnTo>
                    <a:pt x="7619" y="3809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478" name="object 4478" descr=""/>
            <p:cNvSpPr/>
            <p:nvPr/>
          </p:nvSpPr>
          <p:spPr>
            <a:xfrm>
              <a:off x="1032713" y="1001848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479" name="object 4479" descr=""/>
            <p:cNvSpPr/>
            <p:nvPr/>
          </p:nvSpPr>
          <p:spPr>
            <a:xfrm>
              <a:off x="1032713" y="10018483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810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810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81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480" name="object 4480" descr=""/>
            <p:cNvSpPr/>
            <p:nvPr/>
          </p:nvSpPr>
          <p:spPr>
            <a:xfrm>
              <a:off x="1032713" y="1003371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5918" y="0"/>
                  </a:moveTo>
                  <a:lnTo>
                    <a:pt x="1714" y="0"/>
                  </a:lnTo>
                  <a:lnTo>
                    <a:pt x="0" y="1701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  <a:lnTo>
                    <a:pt x="7619" y="1701"/>
                  </a:lnTo>
                  <a:lnTo>
                    <a:pt x="591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481" name="object 4481" descr=""/>
            <p:cNvSpPr/>
            <p:nvPr/>
          </p:nvSpPr>
          <p:spPr>
            <a:xfrm>
              <a:off x="1032713" y="10033711"/>
              <a:ext cx="7620" cy="7620"/>
            </a:xfrm>
            <a:custGeom>
              <a:avLst/>
              <a:gdLst/>
              <a:ahLst/>
              <a:cxnLst/>
              <a:rect l="l" t="t" r="r" b="b"/>
              <a:pathLst>
                <a:path w="7619" h="7620">
                  <a:moveTo>
                    <a:pt x="7619" y="3797"/>
                  </a:moveTo>
                  <a:lnTo>
                    <a:pt x="7619" y="1701"/>
                  </a:lnTo>
                  <a:lnTo>
                    <a:pt x="5918" y="0"/>
                  </a:lnTo>
                  <a:lnTo>
                    <a:pt x="3809" y="0"/>
                  </a:lnTo>
                  <a:lnTo>
                    <a:pt x="1714" y="0"/>
                  </a:lnTo>
                  <a:lnTo>
                    <a:pt x="0" y="1701"/>
                  </a:lnTo>
                  <a:lnTo>
                    <a:pt x="0" y="3797"/>
                  </a:lnTo>
                  <a:lnTo>
                    <a:pt x="0" y="5905"/>
                  </a:lnTo>
                  <a:lnTo>
                    <a:pt x="1714" y="7607"/>
                  </a:lnTo>
                  <a:lnTo>
                    <a:pt x="3809" y="7607"/>
                  </a:lnTo>
                  <a:lnTo>
                    <a:pt x="5918" y="7607"/>
                  </a:lnTo>
                  <a:lnTo>
                    <a:pt x="7619" y="5905"/>
                  </a:lnTo>
                  <a:lnTo>
                    <a:pt x="7619" y="3797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4488" name="object 4488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2095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65"/>
              </a:spcBef>
            </a:pPr>
            <a:r>
              <a:rPr dirty="0"/>
              <a:t>-</a:t>
            </a:r>
            <a:r>
              <a:rPr dirty="0" spc="75"/>
              <a:t> </a:t>
            </a:r>
            <a:r>
              <a:rPr dirty="0" spc="-10"/>
              <a:t>15</a:t>
            </a:r>
            <a:r>
              <a:rPr dirty="0" spc="75"/>
              <a:t> </a:t>
            </a:r>
            <a:r>
              <a:rPr dirty="0" spc="-50"/>
              <a:t>-</a:t>
            </a:r>
          </a:p>
        </p:txBody>
      </p:sp>
    </p:spTree>
  </p:cSld>
  <p:clrMapOvr>
    <a:masterClrMapping/>
  </p:clrMapOvr>
</p:sld>
</file>

<file path=ppt/slides/slide3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583" name="object 7"/>
          <p:cNvGraphicFramePr>
            <a:graphicFrameLocks noGrp="1"/>
          </p:cNvGraphicFramePr>
          <p:nvPr/>
        </p:nvGraphicFramePr>
        <p:xfrm>
          <a:off x="882650" y="539750"/>
          <a:ext cx="6047740" cy="9601200"/>
        </p:xfrm>
        <a:graphic>
          <a:graphicData uri="http://schemas.openxmlformats.org/drawingml/2006/table">
            <a:tbl>
              <a:tblPr firstRow="1" bandRow="1">
                <a:tableStyle styleId="{2D5ABB26-0587-4C30-8999-92F81FD0307C}" styleName="No Style, No Grid">
                  <a:wholeTbl>
                    <a:tcTxStyle>
                      <a:fontRef idx="minor">
                        <a:scrgbClr r="0" g="0" b="0"/>
                      </a:fontRef>
                      <a:schemeClr val="tx1"/>
                    </a:tcTxStyle>
                    <a:tcStyle>
                      <a:tcBdr>
                        <a:left>
                          <a:ln>
                            <a:noFill/>
                          </a:ln>
                        </a:left>
                        <a:right>
                          <a:ln>
                            <a:noFill/>
                          </a:ln>
                        </a:right>
                        <a:top>
                          <a:ln>
                            <a:noFill/>
                          </a:ln>
                        </a:top>
                        <a:bottom>
                          <a:ln>
                            <a:noFill/>
                          </a:ln>
                        </a:bottom>
                        <a:insideH>
                          <a:ln>
                            <a:noFill/>
                          </a:ln>
                        </a:insideH>
                        <a:insideV>
                          <a:ln>
                            <a:noFill/>
                          </a:ln>
                        </a:insideV>
                      </a:tcBdr>
                      <a:fill>
                        <a:noFill/>
                      </a:fill>
                    </a:tcStyle>
                  </a:wholeTbl>
                </a:tableStyle>
              </a:tblPr>
              <a:tblGrid>
                <a:gridCol w="630555"/>
                <a:gridCol w="3433445"/>
                <a:gridCol w="1007110"/>
                <a:gridCol w="976630"/>
              </a:tblGrid>
              <a:tr h="332627">
                <a:tc rowSpan="2">
                  <a:txBody>
                    <a:bodyPr vert="horz" lIns="0" tIns="161290" rIns="0" bIns="0" anchor="t" anchorCtr="0"/>
                    <a:lstStyle/>
                    <a:p>
                      <a:pPr lvl="0" algn="ctr">
                        <a:lnSpc>
                          <a:spcPct val="100000"/>
                        </a:lnSpc>
                        <a:spcBef>
                          <a:spcPts val="1270"/>
                        </a:spcBef>
                        <a:defRPr/>
                      </a:pPr>
                      <a:endParaRPr sz="2000">
                        <a:latin typeface="바탕"/>
                        <a:cs typeface="바탕"/>
                      </a:endParaRPr>
                    </a:p>
                  </a:txBody>
                  <a:tcPr marL="0" marR="0" marT="16129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rgbClr val="c9f0ff"/>
                    </a:solidFill>
                  </a:tcPr>
                </a:tc>
                <a:tc>
                  <a:txBody>
                    <a:bodyPr vert="horz" lIns="0" tIns="22225" rIns="0" bIns="0" anchor="t" anchorCtr="0"/>
                    <a:lstStyle/>
                    <a:p>
                      <a:pPr marL="3175" lvl="0" algn="ctr">
                        <a:lnSpc>
                          <a:spcPct val="100000"/>
                        </a:lnSpc>
                        <a:spcBef>
                          <a:spcPts val="175"/>
                        </a:spcBef>
                        <a:defRPr/>
                      </a:pPr>
                      <a:endParaRPr sz="1700">
                        <a:latin typeface="바탕"/>
                        <a:cs typeface="바탕"/>
                      </a:endParaRPr>
                    </a:p>
                  </a:txBody>
                  <a:tcPr marL="0" marR="0" marT="22225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rgbClr val="c9f0ff"/>
                    </a:solidFill>
                  </a:tcPr>
                </a:tc>
                <a:tc rowSpan="2">
                  <a:txBody>
                    <a:bodyPr vert="horz" lIns="0" tIns="3810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spcBef>
                          <a:spcPts val="300"/>
                        </a:spcBef>
                        <a:defRPr/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81915" lvl="0">
                        <a:lnSpc>
                          <a:spcPct val="100000"/>
                        </a:lnSpc>
                        <a:defRPr/>
                      </a:pPr>
                      <a:endParaRPr sz="130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3810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rgbClr val="c9f0ff"/>
                    </a:solidFill>
                  </a:tcPr>
                </a:tc>
                <a:tc rowSpan="2">
                  <a:txBody>
                    <a:bodyPr vert="horz" lIns="0" tIns="3810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spcBef>
                          <a:spcPts val="300"/>
                        </a:spcBef>
                        <a:defRPr/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149225" lvl="0">
                        <a:lnSpc>
                          <a:spcPct val="100000"/>
                        </a:lnSpc>
                        <a:defRPr/>
                      </a:pPr>
                      <a:endParaRPr sz="130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3810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rgbClr val="c9f0ff"/>
                    </a:solidFill>
                  </a:tcPr>
                </a:tc>
              </a:tr>
              <a:tr h="334584">
                <a:tc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16129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 vert="horz" lIns="0" tIns="40640" rIns="0" bIns="0" anchor="t" anchorCtr="0"/>
                    <a:lstStyle/>
                    <a:p>
                      <a:pPr marL="3175" lvl="0" algn="ctr">
                        <a:lnSpc>
                          <a:spcPct val="100000"/>
                        </a:lnSpc>
                        <a:spcBef>
                          <a:spcPts val="320"/>
                        </a:spcBef>
                        <a:defRPr/>
                      </a:pPr>
                      <a:endParaRPr sz="1500">
                        <a:latin typeface="바탕"/>
                        <a:cs typeface="바탕"/>
                      </a:endParaRPr>
                    </a:p>
                  </a:txBody>
                  <a:tcPr marL="0" marR="0" marT="4064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rgbClr val="c9f0ff"/>
                    </a:solidFill>
                  </a:tcPr>
                </a:tc>
                <a:tc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3810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3810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8933988">
                <a:tc gridSpan="4">
                  <a:txBody>
                    <a:bodyPr vert="horz" lIns="0" tIns="57785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spcBef>
                          <a:spcPts val="455"/>
                        </a:spcBef>
                        <a:defRPr/>
                      </a:pPr>
                      <a:endParaRPr sz="10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57785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</a:tr>
            </a:tbl>
          </a:graphicData>
        </a:graphic>
      </p:graphicFrame>
      <p:sp>
        <p:nvSpPr>
          <p:cNvPr id="2" name="object 2" descr=""/>
          <p:cNvSpPr txBox="1"/>
          <p:nvPr/>
        </p:nvSpPr>
        <p:spPr>
          <a:xfrm>
            <a:off x="1134872" y="723391"/>
            <a:ext cx="234950" cy="3308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000" spc="-45">
                <a:latin typeface="Batang"/>
                <a:cs typeface="Batang"/>
              </a:rPr>
              <a:t>5.</a:t>
            </a:r>
            <a:endParaRPr sz="2000">
              <a:latin typeface="Batang"/>
              <a:cs typeface="Batang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2494279" y="584708"/>
            <a:ext cx="1546860" cy="2851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700" spc="-100">
                <a:latin typeface="Batang"/>
                <a:cs typeface="Batang"/>
              </a:rPr>
              <a:t>HACCP관리기준</a:t>
            </a:r>
            <a:endParaRPr sz="1700">
              <a:latin typeface="Batang"/>
              <a:cs typeface="Batang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5051552" y="775985"/>
            <a:ext cx="855980" cy="224154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00" spc="-380">
                <a:latin typeface="Malgun Gothic Semilight"/>
                <a:cs typeface="Malgun Gothic Semilight"/>
              </a:rPr>
              <a:t>제</a:t>
            </a:r>
            <a:r>
              <a:rPr dirty="0" sz="1300" spc="-90">
                <a:latin typeface="Malgun Gothic Semilight"/>
                <a:cs typeface="Malgun Gothic Semilight"/>
              </a:rPr>
              <a:t> </a:t>
            </a:r>
            <a:r>
              <a:rPr dirty="0" sz="1300" spc="-180">
                <a:latin typeface="Malgun Gothic Semilight"/>
                <a:cs typeface="Malgun Gothic Semilight"/>
              </a:rPr>
              <a:t>(</a:t>
            </a:r>
            <a:r>
              <a:rPr dirty="0" sz="1300" spc="-240">
                <a:latin typeface="Malgun Gothic Semilight"/>
                <a:cs typeface="Malgun Gothic Semilight"/>
              </a:rPr>
              <a:t> </a:t>
            </a:r>
            <a:r>
              <a:rPr dirty="0" sz="1300" spc="-365">
                <a:latin typeface="Malgun Gothic Semilight"/>
                <a:cs typeface="Malgun Gothic Semilight"/>
              </a:rPr>
              <a:t>개</a:t>
            </a:r>
            <a:r>
              <a:rPr dirty="0" sz="1300" spc="-105">
                <a:latin typeface="Malgun Gothic Semilight"/>
                <a:cs typeface="Malgun Gothic Semilight"/>
              </a:rPr>
              <a:t> </a:t>
            </a:r>
            <a:r>
              <a:rPr dirty="0" sz="1300" spc="-190">
                <a:latin typeface="Malgun Gothic Semilight"/>
                <a:cs typeface="Malgun Gothic Semilight"/>
              </a:rPr>
              <a:t>)</a:t>
            </a:r>
            <a:r>
              <a:rPr dirty="0" sz="1300" spc="-235">
                <a:latin typeface="Malgun Gothic Semilight"/>
                <a:cs typeface="Malgun Gothic Semilight"/>
              </a:rPr>
              <a:t> </a:t>
            </a:r>
            <a:r>
              <a:rPr dirty="0" sz="1300" spc="-380">
                <a:latin typeface="Malgun Gothic Semilight"/>
                <a:cs typeface="Malgun Gothic Semilight"/>
              </a:rPr>
              <a:t>정</a:t>
            </a:r>
            <a:r>
              <a:rPr dirty="0" sz="1300" spc="-85">
                <a:latin typeface="Malgun Gothic Semilight"/>
                <a:cs typeface="Malgun Gothic Semilight"/>
              </a:rPr>
              <a:t> </a:t>
            </a:r>
            <a:r>
              <a:rPr dirty="0" sz="1300" spc="-355">
                <a:latin typeface="Malgun Gothic Semilight"/>
                <a:cs typeface="Malgun Gothic Semilight"/>
              </a:rPr>
              <a:t>일</a:t>
            </a:r>
            <a:r>
              <a:rPr dirty="0" sz="1300" spc="-114">
                <a:latin typeface="Malgun Gothic Semilight"/>
                <a:cs typeface="Malgun Gothic Semilight"/>
              </a:rPr>
              <a:t> </a:t>
            </a:r>
            <a:r>
              <a:rPr dirty="0" sz="1300" spc="-150">
                <a:latin typeface="Malgun Gothic Semilight"/>
                <a:cs typeface="Malgun Gothic Semilight"/>
              </a:rPr>
              <a:t>자</a:t>
            </a:r>
            <a:endParaRPr sz="1300">
              <a:latin typeface="Malgun Gothic Semilight"/>
              <a:cs typeface="Malgun Gothic Semilight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6144259" y="775985"/>
            <a:ext cx="709930" cy="224154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00" spc="-125">
                <a:latin typeface="Malgun Gothic Semilight"/>
                <a:cs typeface="Malgun Gothic Semilight"/>
              </a:rPr>
              <a:t>2025.</a:t>
            </a:r>
            <a:r>
              <a:rPr dirty="0" sz="1300" spc="-165">
                <a:latin typeface="Malgun Gothic Semilight"/>
                <a:cs typeface="Malgun Gothic Semilight"/>
              </a:rPr>
              <a:t> </a:t>
            </a:r>
            <a:r>
              <a:rPr dirty="0" sz="1300" spc="-140">
                <a:latin typeface="Malgun Gothic Semilight"/>
                <a:cs typeface="Malgun Gothic Semilight"/>
              </a:rPr>
              <a:t>06.</a:t>
            </a:r>
            <a:r>
              <a:rPr dirty="0" sz="1300" spc="-175">
                <a:latin typeface="Malgun Gothic Semilight"/>
                <a:cs typeface="Malgun Gothic Semilight"/>
              </a:rPr>
              <a:t> </a:t>
            </a:r>
            <a:r>
              <a:rPr dirty="0" sz="1300" spc="-45">
                <a:latin typeface="Malgun Gothic Semilight"/>
                <a:cs typeface="Malgun Gothic Semilight"/>
              </a:rPr>
              <a:t>00</a:t>
            </a:r>
            <a:endParaRPr sz="1300">
              <a:latin typeface="Malgun Gothic Semilight"/>
              <a:cs typeface="Malgun Gothic Semilight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2777744" y="927607"/>
            <a:ext cx="977900" cy="2540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500" spc="-10">
                <a:latin typeface="Batang"/>
                <a:cs typeface="Batang"/>
              </a:rPr>
              <a:t>제품설명서</a:t>
            </a:r>
            <a:endParaRPr sz="1500">
              <a:latin typeface="Batang"/>
              <a:cs typeface="Batang"/>
            </a:endParaRPr>
          </a:p>
        </p:txBody>
      </p:sp>
      <p:graphicFrame>
        <p:nvGraphicFramePr>
          <p:cNvPr id="7" name="object 7"/>
          <p:cNvGraphicFramePr>
            <a:graphicFrameLocks noGrp="1"/>
          </p:cNvGraphicFramePr>
          <p:nvPr/>
        </p:nvGraphicFramePr>
        <p:xfrm>
          <a:off x="1116495" y="1434033"/>
          <a:ext cx="5674359" cy="860679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202055"/>
                <a:gridCol w="704215"/>
                <a:gridCol w="1811654"/>
                <a:gridCol w="1956435"/>
              </a:tblGrid>
              <a:tr h="223520">
                <a:tc gridSpan="4">
                  <a:txBody>
                    <a:bodyPr vert="horz" lIns="0" tIns="33020" rIns="0" bIns="0" anchor="t" anchorCtr="0"/>
                    <a:lstStyle/>
                    <a:p>
                      <a:pPr marR="13970" lvl="0" algn="ctr">
                        <a:lnSpc>
                          <a:spcPct val="100000"/>
                        </a:lnSpc>
                        <a:spcBef>
                          <a:spcPts val="260"/>
                        </a:spcBef>
                        <a:defRPr/>
                      </a:pPr>
                      <a:r>
                        <a:rPr sz="950" spc="-260">
                          <a:latin typeface="맑은 고딕 Semilight"/>
                          <a:cs typeface="맑은 고딕 Semilight"/>
                        </a:rPr>
                        <a:t>제</a:t>
                      </a:r>
                      <a:r>
                        <a:rPr sz="950" spc="3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10">
                          <a:latin typeface="맑은 고딕 Semilight"/>
                          <a:cs typeface="맑은 고딕 Semilight"/>
                        </a:rPr>
                        <a:t>품</a:t>
                      </a:r>
                      <a:r>
                        <a:rPr sz="950" spc="2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60">
                          <a:latin typeface="맑은 고딕 Semilight"/>
                          <a:cs typeface="맑은 고딕 Semilight"/>
                        </a:rPr>
                        <a:t>설</a:t>
                      </a:r>
                      <a:r>
                        <a:rPr sz="950" spc="3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15">
                          <a:latin typeface="맑은 고딕 Semilight"/>
                          <a:cs typeface="맑은 고딕 Semilight"/>
                        </a:rPr>
                        <a:t>명</a:t>
                      </a:r>
                      <a:r>
                        <a:rPr sz="950" spc="3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10">
                          <a:latin typeface="맑은 고딕 Semilight"/>
                          <a:cs typeface="맑은 고딕 Semilight"/>
                        </a:rPr>
                        <a:t>서</a:t>
                      </a:r>
                      <a:endParaRPr sz="9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3302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</a:tr>
              <a:tr h="229235">
                <a:tc>
                  <a:txBody>
                    <a:bodyPr vert="horz" lIns="0" tIns="36195" rIns="0" bIns="0" anchor="t" anchorCtr="0"/>
                    <a:lstStyle/>
                    <a:p>
                      <a:pPr marR="22860" lvl="0" algn="ctr">
                        <a:lnSpc>
                          <a:spcPct val="100000"/>
                        </a:lnSpc>
                        <a:spcBef>
                          <a:spcPts val="285"/>
                        </a:spcBef>
                        <a:defRPr/>
                      </a:pPr>
                      <a:r>
                        <a:rPr sz="950" spc="-295">
                          <a:latin typeface="맑은 고딕 Semilight"/>
                          <a:cs typeface="맑은 고딕 Semilight"/>
                        </a:rPr>
                        <a:t>제</a:t>
                      </a:r>
                      <a:r>
                        <a:rPr sz="950" spc="-1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54">
                          <a:latin typeface="맑은 고딕 Semilight"/>
                          <a:cs typeface="맑은 고딕 Semilight"/>
                        </a:rPr>
                        <a:t>품</a:t>
                      </a:r>
                      <a:r>
                        <a:rPr sz="95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405">
                          <a:latin typeface="맑은 고딕 Semilight"/>
                          <a:cs typeface="맑은 고딕 Semilight"/>
                        </a:rPr>
                        <a:t>명</a:t>
                      </a:r>
                      <a:endParaRPr sz="9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3619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3"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r>
                        <a:rPr lang="ko-KR" altLang="en-US" sz="900">
                          <a:latin typeface="Times New Roman"/>
                          <a:cs typeface="Times New Roman"/>
                        </a:rPr>
                        <a:t>허수아비</a:t>
                      </a:r>
                      <a:endParaRPr lang="ko-KR" altLang="en-US"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</a:tr>
              <a:tr h="231140">
                <a:tc>
                  <a:txBody>
                    <a:bodyPr vert="horz" lIns="0" tIns="36830" rIns="0" bIns="0" anchor="t" anchorCtr="0"/>
                    <a:lstStyle/>
                    <a:p>
                      <a:pPr marR="19685" lvl="0" algn="ctr">
                        <a:lnSpc>
                          <a:spcPct val="100000"/>
                        </a:lnSpc>
                        <a:spcBef>
                          <a:spcPts val="290"/>
                        </a:spcBef>
                        <a:defRPr/>
                      </a:pPr>
                      <a:r>
                        <a:rPr sz="950" spc="-295">
                          <a:latin typeface="맑은 고딕 Semilight"/>
                          <a:cs typeface="맑은 고딕 Semilight"/>
                        </a:rPr>
                        <a:t>식</a:t>
                      </a:r>
                      <a:r>
                        <a:rPr sz="950" spc="-1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54">
                          <a:latin typeface="맑은 고딕 Semilight"/>
                          <a:cs typeface="맑은 고딕 Semilight"/>
                        </a:rPr>
                        <a:t>품</a:t>
                      </a:r>
                      <a:r>
                        <a:rPr sz="95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15">
                          <a:latin typeface="맑은 고딕 Semilight"/>
                          <a:cs typeface="맑은 고딕 Semilight"/>
                        </a:rPr>
                        <a:t>의</a:t>
                      </a:r>
                      <a:r>
                        <a:rPr sz="950" spc="3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60">
                          <a:latin typeface="맑은 고딕 Semilight"/>
                          <a:cs typeface="맑은 고딕 Semilight"/>
                        </a:rPr>
                        <a:t>유</a:t>
                      </a:r>
                      <a:r>
                        <a:rPr sz="95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75">
                          <a:latin typeface="맑은 고딕 Semilight"/>
                          <a:cs typeface="맑은 고딕 Semilight"/>
                        </a:rPr>
                        <a:t>형</a:t>
                      </a:r>
                      <a:endParaRPr sz="9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3683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3"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</a:tr>
              <a:tr h="229870">
                <a:tc>
                  <a:txBody>
                    <a:bodyPr vert="horz" lIns="0" tIns="36830" rIns="0" bIns="0" anchor="t" anchorCtr="0"/>
                    <a:lstStyle/>
                    <a:p>
                      <a:pPr marR="4445" lvl="0" algn="ctr">
                        <a:lnSpc>
                          <a:spcPct val="100000"/>
                        </a:lnSpc>
                        <a:spcBef>
                          <a:spcPts val="290"/>
                        </a:spcBef>
                        <a:defRPr/>
                      </a:pPr>
                      <a:r>
                        <a:rPr sz="950" spc="-295">
                          <a:latin typeface="맑은 고딕 Semilight"/>
                          <a:cs typeface="맑은 고딕 Semilight"/>
                        </a:rPr>
                        <a:t>성</a:t>
                      </a:r>
                      <a:r>
                        <a:rPr sz="950" spc="-1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50">
                          <a:latin typeface="맑은 고딕 Semilight"/>
                          <a:cs typeface="맑은 고딕 Semilight"/>
                        </a:rPr>
                        <a:t>상</a:t>
                      </a:r>
                      <a:endParaRPr sz="9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3683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3"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</a:tr>
              <a:tr h="389255">
                <a:tc>
                  <a:txBody>
                    <a:bodyPr vert="horz" lIns="0" tIns="116205" rIns="0" bIns="0" anchor="t" anchorCtr="0"/>
                    <a:lstStyle/>
                    <a:p>
                      <a:pPr marR="13970" lvl="0" algn="ctr">
                        <a:lnSpc>
                          <a:spcPct val="100000"/>
                        </a:lnSpc>
                        <a:spcBef>
                          <a:spcPts val="914"/>
                        </a:spcBef>
                        <a:defRPr/>
                      </a:pPr>
                      <a:r>
                        <a:rPr sz="950" spc="-254">
                          <a:latin typeface="맑은 고딕 Semilight"/>
                          <a:cs typeface="맑은 고딕 Semilight"/>
                        </a:rPr>
                        <a:t>품</a:t>
                      </a:r>
                      <a:r>
                        <a:rPr sz="95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54">
                          <a:latin typeface="맑은 고딕 Semilight"/>
                          <a:cs typeface="맑은 고딕 Semilight"/>
                        </a:rPr>
                        <a:t>목</a:t>
                      </a:r>
                      <a:r>
                        <a:rPr sz="95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95">
                          <a:latin typeface="맑은 고딕 Semilight"/>
                          <a:cs typeface="맑은 고딕 Semilight"/>
                        </a:rPr>
                        <a:t>제</a:t>
                      </a:r>
                      <a:r>
                        <a:rPr sz="950" spc="-1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54">
                          <a:latin typeface="맑은 고딕 Semilight"/>
                          <a:cs typeface="맑은 고딕 Semilight"/>
                        </a:rPr>
                        <a:t>조</a:t>
                      </a:r>
                      <a:r>
                        <a:rPr sz="950" spc="-1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60">
                          <a:latin typeface="맑은 고딕 Semilight"/>
                          <a:cs typeface="맑은 고딕 Semilight"/>
                        </a:rPr>
                        <a:t>보</a:t>
                      </a:r>
                      <a:r>
                        <a:rPr sz="95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60">
                          <a:latin typeface="맑은 고딕 Semilight"/>
                          <a:cs typeface="맑은 고딕 Semilight"/>
                        </a:rPr>
                        <a:t>고</a:t>
                      </a:r>
                      <a:r>
                        <a:rPr sz="950" spc="2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54">
                          <a:latin typeface="맑은 고딕 Semilight"/>
                          <a:cs typeface="맑은 고딕 Semilight"/>
                        </a:rPr>
                        <a:t>연월</a:t>
                      </a:r>
                      <a:r>
                        <a:rPr sz="950" spc="-1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30">
                          <a:latin typeface="맑은 고딕 Semilight"/>
                          <a:cs typeface="맑은 고딕 Semilight"/>
                        </a:rPr>
                        <a:t>일</a:t>
                      </a:r>
                      <a:endParaRPr sz="9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11620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3"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</a:tr>
              <a:tr h="389255">
                <a:tc>
                  <a:txBody>
                    <a:bodyPr vert="horz" lIns="0" tIns="116839" rIns="0" bIns="0" anchor="t" anchorCtr="0"/>
                    <a:lstStyle/>
                    <a:p>
                      <a:pPr marR="12065" lvl="0" algn="ctr">
                        <a:lnSpc>
                          <a:spcPct val="100000"/>
                        </a:lnSpc>
                        <a:spcBef>
                          <a:spcPts val="918"/>
                        </a:spcBef>
                        <a:defRPr/>
                      </a:pPr>
                      <a:r>
                        <a:rPr sz="950" spc="-229">
                          <a:latin typeface="맑은 고딕 Semilight"/>
                          <a:cs typeface="맑은 고딕 Semilight"/>
                        </a:rPr>
                        <a:t>작성</a:t>
                      </a:r>
                      <a:r>
                        <a:rPr sz="950" spc="-1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50">
                          <a:latin typeface="맑은 고딕 Semilight"/>
                          <a:cs typeface="맑은 고딕 Semilight"/>
                        </a:rPr>
                        <a:t>자</a:t>
                      </a:r>
                      <a:r>
                        <a:rPr sz="950" spc="1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65">
                          <a:latin typeface="맑은 고딕 Semilight"/>
                          <a:cs typeface="맑은 고딕 Semilight"/>
                        </a:rPr>
                        <a:t>및</a:t>
                      </a:r>
                      <a:r>
                        <a:rPr sz="950" spc="3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25">
                          <a:latin typeface="맑은 고딕 Semilight"/>
                          <a:cs typeface="맑은 고딕 Semilight"/>
                        </a:rPr>
                        <a:t>작성</a:t>
                      </a:r>
                      <a:r>
                        <a:rPr sz="950" spc="-1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80">
                          <a:latin typeface="맑은 고딕 Semilight"/>
                          <a:cs typeface="맑은 고딕 Semilight"/>
                        </a:rPr>
                        <a:t>연</a:t>
                      </a:r>
                      <a:r>
                        <a:rPr sz="950" spc="-1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15">
                          <a:latin typeface="맑은 고딕 Semilight"/>
                          <a:cs typeface="맑은 고딕 Semilight"/>
                        </a:rPr>
                        <a:t>월</a:t>
                      </a:r>
                      <a:r>
                        <a:rPr sz="950" spc="-1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30">
                          <a:latin typeface="맑은 고딕 Semilight"/>
                          <a:cs typeface="맑은 고딕 Semilight"/>
                        </a:rPr>
                        <a:t>일</a:t>
                      </a:r>
                      <a:endParaRPr sz="9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116839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3"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</a:tr>
              <a:tr h="353060">
                <a:tc>
                  <a:txBody>
                    <a:bodyPr vert="horz" lIns="0" tIns="99060" rIns="0" bIns="0" anchor="t" anchorCtr="0"/>
                    <a:lstStyle/>
                    <a:p>
                      <a:pPr marR="9525" lvl="0" algn="ctr">
                        <a:lnSpc>
                          <a:spcPct val="100000"/>
                        </a:lnSpc>
                        <a:spcBef>
                          <a:spcPts val="780"/>
                        </a:spcBef>
                        <a:defRPr/>
                      </a:pPr>
                      <a:r>
                        <a:rPr sz="950" spc="-295">
                          <a:latin typeface="맑은 고딕 Semilight"/>
                          <a:cs typeface="맑은 고딕 Semilight"/>
                        </a:rPr>
                        <a:t>성</a:t>
                      </a:r>
                      <a:r>
                        <a:rPr sz="950" spc="-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54">
                          <a:latin typeface="맑은 고딕 Semilight"/>
                          <a:cs typeface="맑은 고딕 Semilight"/>
                        </a:rPr>
                        <a:t>분</a:t>
                      </a:r>
                      <a:r>
                        <a:rPr sz="95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45">
                          <a:latin typeface="맑은 고딕 Semilight"/>
                          <a:cs typeface="맑은 고딕 Semilight"/>
                        </a:rPr>
                        <a:t>배</a:t>
                      </a:r>
                      <a:r>
                        <a:rPr sz="950" spc="-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34">
                          <a:latin typeface="맑은 고딕 Semilight"/>
                          <a:cs typeface="맑은 고딕 Semilight"/>
                        </a:rPr>
                        <a:t>합</a:t>
                      </a:r>
                      <a:r>
                        <a:rPr sz="950" spc="-1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45">
                          <a:latin typeface="맑은 고딕 Semilight"/>
                          <a:cs typeface="맑은 고딕 Semilight"/>
                        </a:rPr>
                        <a:t>비</a:t>
                      </a:r>
                      <a:r>
                        <a:rPr sz="950" spc="-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50">
                          <a:latin typeface="맑은 고딕 Semilight"/>
                          <a:cs typeface="맑은 고딕 Semilight"/>
                        </a:rPr>
                        <a:t>율</a:t>
                      </a:r>
                      <a:endParaRPr sz="9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9906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3"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</a:tr>
              <a:tr h="231140">
                <a:tc>
                  <a:txBody>
                    <a:bodyPr vert="horz" lIns="0" tIns="38100" rIns="0" bIns="0" anchor="t" anchorCtr="0"/>
                    <a:lstStyle/>
                    <a:p>
                      <a:pPr marR="18415" lvl="0" algn="ctr">
                        <a:lnSpc>
                          <a:spcPct val="100000"/>
                        </a:lnSpc>
                        <a:spcBef>
                          <a:spcPts val="300"/>
                        </a:spcBef>
                        <a:defRPr/>
                      </a:pPr>
                      <a:r>
                        <a:rPr sz="950" spc="-295">
                          <a:latin typeface="맑은 고딕 Semilight"/>
                          <a:cs typeface="맑은 고딕 Semilight"/>
                        </a:rPr>
                        <a:t>제</a:t>
                      </a:r>
                      <a:r>
                        <a:rPr sz="950" spc="-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54">
                          <a:latin typeface="맑은 고딕 Semilight"/>
                          <a:cs typeface="맑은 고딕 Semilight"/>
                        </a:rPr>
                        <a:t>조</a:t>
                      </a:r>
                      <a:r>
                        <a:rPr sz="950" spc="-1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165">
                          <a:latin typeface="맑은 고딕 Semilight"/>
                          <a:cs typeface="맑은 고딕 Semilight"/>
                        </a:rPr>
                        <a:t>(포</a:t>
                      </a:r>
                      <a:r>
                        <a:rPr sz="95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65">
                          <a:latin typeface="맑은 고딕 Semilight"/>
                          <a:cs typeface="맑은 고딕 Semilight"/>
                        </a:rPr>
                        <a:t>장)</a:t>
                      </a:r>
                      <a:r>
                        <a:rPr sz="950" spc="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70">
                          <a:latin typeface="맑은 고딕 Semilight"/>
                          <a:cs typeface="맑은 고딕 Semilight"/>
                        </a:rPr>
                        <a:t>단</a:t>
                      </a:r>
                      <a:r>
                        <a:rPr sz="95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65">
                          <a:latin typeface="맑은 고딕 Semilight"/>
                          <a:cs typeface="맑은 고딕 Semilight"/>
                        </a:rPr>
                        <a:t>위</a:t>
                      </a:r>
                      <a:endParaRPr sz="9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3810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3">
                  <a:txBody>
                    <a:bodyPr vert="horz" lIns="0" tIns="38100" rIns="0" bIns="0" anchor="t" anchorCtr="0"/>
                    <a:lstStyle/>
                    <a:p>
                      <a:pPr marL="144145" lvl="0">
                        <a:lnSpc>
                          <a:spcPct val="100000"/>
                        </a:lnSpc>
                        <a:spcBef>
                          <a:spcPts val="300"/>
                        </a:spcBef>
                        <a:defRPr/>
                      </a:pPr>
                      <a:r>
                        <a:rPr sz="950" spc="-70">
                          <a:latin typeface="맑은 고딕 Semilight"/>
                          <a:cs typeface="맑은 고딕 Semilight"/>
                        </a:rPr>
                        <a:t>35g,</a:t>
                      </a:r>
                      <a:r>
                        <a:rPr sz="950" spc="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75">
                          <a:latin typeface="맑은 고딕 Semilight"/>
                          <a:cs typeface="맑은 고딕 Semilight"/>
                        </a:rPr>
                        <a:t>35g</a:t>
                      </a:r>
                      <a:r>
                        <a:rPr sz="950" spc="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125">
                          <a:latin typeface="맑은 고딕 Semilight"/>
                          <a:cs typeface="맑은 고딕 Semilight"/>
                        </a:rPr>
                        <a:t>x1</a:t>
                      </a:r>
                      <a:r>
                        <a:rPr sz="950" spc="-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40">
                          <a:latin typeface="맑은 고딕 Semilight"/>
                          <a:cs typeface="맑은 고딕 Semilight"/>
                        </a:rPr>
                        <a:t>0ea,</a:t>
                      </a:r>
                      <a:r>
                        <a:rPr sz="950" spc="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75">
                          <a:latin typeface="맑은 고딕 Semilight"/>
                          <a:cs typeface="맑은 고딕 Semilight"/>
                        </a:rPr>
                        <a:t>35g</a:t>
                      </a:r>
                      <a:r>
                        <a:rPr sz="950" spc="1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>
                          <a:latin typeface="맑은 고딕 Semilight"/>
                          <a:cs typeface="맑은 고딕 Semilight"/>
                        </a:rPr>
                        <a:t>x</a:t>
                      </a:r>
                      <a:r>
                        <a:rPr sz="950" spc="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0">
                          <a:latin typeface="맑은 고딕 Semilight"/>
                          <a:cs typeface="맑은 고딕 Semilight"/>
                        </a:rPr>
                        <a:t>20ea</a:t>
                      </a:r>
                      <a:endParaRPr sz="9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3810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</a:tr>
              <a:tr h="197485">
                <a:tc rowSpan="12"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spcBef>
                          <a:spcPts val="830"/>
                        </a:spcBef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L="264160" lvl="0">
                        <a:lnSpc>
                          <a:spcPct val="100000"/>
                        </a:lnSpc>
                        <a:defRPr/>
                      </a:pPr>
                      <a:r>
                        <a:rPr sz="950" spc="-225">
                          <a:latin typeface="맑은 고딕 Semilight"/>
                          <a:cs typeface="맑은 고딕 Semilight"/>
                        </a:rPr>
                        <a:t>완제</a:t>
                      </a:r>
                      <a:r>
                        <a:rPr sz="950" spc="-1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54">
                          <a:latin typeface="맑은 고딕 Semilight"/>
                          <a:cs typeface="맑은 고딕 Semilight"/>
                        </a:rPr>
                        <a:t>품</a:t>
                      </a:r>
                      <a:r>
                        <a:rPr sz="95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15">
                          <a:latin typeface="맑은 고딕 Semilight"/>
                          <a:cs typeface="맑은 고딕 Semilight"/>
                        </a:rPr>
                        <a:t>의</a:t>
                      </a:r>
                      <a:r>
                        <a:rPr sz="950" spc="31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54">
                          <a:latin typeface="맑은 고딕 Semilight"/>
                          <a:cs typeface="맑은 고딕 Semilight"/>
                        </a:rPr>
                        <a:t>규</a:t>
                      </a:r>
                      <a:r>
                        <a:rPr sz="95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55">
                          <a:latin typeface="맑은 고딕 Semilight"/>
                          <a:cs typeface="맑은 고딕 Semilight"/>
                        </a:rPr>
                        <a:t>격</a:t>
                      </a:r>
                      <a:endParaRPr sz="9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 vert="horz" lIns="0" tIns="22225" rIns="0" bIns="0" anchor="t" anchorCtr="0"/>
                    <a:lstStyle/>
                    <a:p>
                      <a:pPr marR="6985" lvl="0" algn="ctr">
                        <a:lnSpc>
                          <a:spcPct val="100000"/>
                        </a:lnSpc>
                        <a:spcBef>
                          <a:spcPts val="175"/>
                        </a:spcBef>
                        <a:defRPr/>
                      </a:pPr>
                      <a:r>
                        <a:rPr sz="950" spc="-254">
                          <a:latin typeface="맑은 고딕 Semilight"/>
                          <a:cs typeface="맑은 고딕 Semilight"/>
                        </a:rPr>
                        <a:t>구</a:t>
                      </a:r>
                      <a:r>
                        <a:rPr sz="95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50">
                          <a:latin typeface="맑은 고딕 Semilight"/>
                          <a:cs typeface="맑은 고딕 Semilight"/>
                        </a:rPr>
                        <a:t>분</a:t>
                      </a:r>
                      <a:endParaRPr sz="9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222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 vert="horz" lIns="0" tIns="22225" rIns="0" bIns="0" anchor="t" anchorCtr="0"/>
                    <a:lstStyle/>
                    <a:p>
                      <a:pPr marR="12700" lvl="0" algn="ctr">
                        <a:lnSpc>
                          <a:spcPct val="100000"/>
                        </a:lnSpc>
                        <a:spcBef>
                          <a:spcPts val="175"/>
                        </a:spcBef>
                        <a:defRPr/>
                      </a:pPr>
                      <a:r>
                        <a:rPr sz="950" spc="-345">
                          <a:latin typeface="맑은 고딕 Semilight"/>
                          <a:cs typeface="맑은 고딕 Semilight"/>
                        </a:rPr>
                        <a:t>법</a:t>
                      </a:r>
                      <a:r>
                        <a:rPr sz="950" spc="-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95">
                          <a:latin typeface="맑은 고딕 Semilight"/>
                          <a:cs typeface="맑은 고딕 Semilight"/>
                        </a:rPr>
                        <a:t>적</a:t>
                      </a:r>
                      <a:r>
                        <a:rPr sz="950" spc="2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54">
                          <a:latin typeface="맑은 고딕 Semilight"/>
                          <a:cs typeface="맑은 고딕 Semilight"/>
                        </a:rPr>
                        <a:t>규</a:t>
                      </a:r>
                      <a:r>
                        <a:rPr sz="95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55">
                          <a:latin typeface="맑은 고딕 Semilight"/>
                          <a:cs typeface="맑은 고딕 Semilight"/>
                        </a:rPr>
                        <a:t>격</a:t>
                      </a:r>
                      <a:endParaRPr sz="9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222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 vert="horz" lIns="0" tIns="22225" rIns="0" bIns="0" anchor="t" anchorCtr="0"/>
                    <a:lstStyle/>
                    <a:p>
                      <a:pPr marR="12700" lvl="0" algn="ctr">
                        <a:lnSpc>
                          <a:spcPct val="100000"/>
                        </a:lnSpc>
                        <a:spcBef>
                          <a:spcPts val="175"/>
                        </a:spcBef>
                        <a:defRPr/>
                      </a:pPr>
                      <a:r>
                        <a:rPr sz="950" spc="-150">
                          <a:latin typeface="맑은 고딕 Semilight"/>
                          <a:cs typeface="맑은 고딕 Semilight"/>
                        </a:rPr>
                        <a:t>사내</a:t>
                      </a:r>
                      <a:r>
                        <a:rPr sz="950" spc="1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54">
                          <a:latin typeface="맑은 고딕 Semilight"/>
                          <a:cs typeface="맑은 고딕 Semilight"/>
                        </a:rPr>
                        <a:t>규</a:t>
                      </a:r>
                      <a:r>
                        <a:rPr sz="95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55">
                          <a:latin typeface="맑은 고딕 Semilight"/>
                          <a:cs typeface="맑은 고딕 Semilight"/>
                        </a:rPr>
                        <a:t>격</a:t>
                      </a:r>
                      <a:endParaRPr sz="9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222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48590">
                <a:tc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9"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spcBef>
                          <a:spcPts val="30"/>
                        </a:spcBef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L="144145" lvl="0">
                        <a:lnSpc>
                          <a:spcPct val="100000"/>
                        </a:lnSpc>
                        <a:defRPr/>
                      </a:pPr>
                      <a:r>
                        <a:rPr sz="950" spc="-305">
                          <a:latin typeface="맑은 고딕 Semilight"/>
                          <a:cs typeface="맑은 고딕 Semilight"/>
                        </a:rPr>
                        <a:t>생</a:t>
                      </a:r>
                      <a:r>
                        <a:rPr sz="950" spc="-1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54">
                          <a:latin typeface="맑은 고딕 Semilight"/>
                          <a:cs typeface="맑은 고딕 Semilight"/>
                        </a:rPr>
                        <a:t>물</a:t>
                      </a:r>
                      <a:r>
                        <a:rPr sz="950" spc="-1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5">
                          <a:latin typeface="맑은 고딕 Semilight"/>
                          <a:cs typeface="맑은 고딕 Semilight"/>
                        </a:rPr>
                        <a:t>학적</a:t>
                      </a:r>
                      <a:endParaRPr sz="9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marL="65405" lvl="0">
                        <a:lnSpc>
                          <a:spcPts val="1075"/>
                        </a:lnSpc>
                        <a:defRPr/>
                      </a:pPr>
                      <a:r>
                        <a:rPr sz="950" spc="-280">
                          <a:latin typeface="맑은 고딕 Semilight"/>
                          <a:cs typeface="맑은 고딕 Semilight"/>
                        </a:rPr>
                        <a:t>일</a:t>
                      </a:r>
                      <a:r>
                        <a:rPr sz="95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70">
                          <a:latin typeface="맑은 고딕 Semilight"/>
                          <a:cs typeface="맑은 고딕 Semilight"/>
                        </a:rPr>
                        <a:t>반</a:t>
                      </a:r>
                      <a:r>
                        <a:rPr sz="95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80">
                          <a:latin typeface="맑은 고딕 Semilight"/>
                          <a:cs typeface="맑은 고딕 Semilight"/>
                        </a:rPr>
                        <a:t>세</a:t>
                      </a:r>
                      <a:r>
                        <a:rPr sz="950" spc="-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50">
                          <a:latin typeface="맑은 고딕 Semilight"/>
                          <a:cs typeface="맑은 고딕 Semilight"/>
                        </a:rPr>
                        <a:t>균</a:t>
                      </a:r>
                      <a:endParaRPr sz="9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3">
                  <a:txBody>
                    <a:bodyPr vert="horz" lIns="0" tIns="100330" rIns="0" bIns="0" anchor="t" anchorCtr="0"/>
                    <a:lstStyle/>
                    <a:p>
                      <a:pPr marL="67945" marR="630555" lvl="0">
                        <a:lnSpc>
                          <a:spcPct val="75800"/>
                        </a:lnSpc>
                        <a:spcBef>
                          <a:spcPts val="790"/>
                        </a:spcBef>
                        <a:defRPr/>
                      </a:pPr>
                      <a:r>
                        <a:rPr sz="1200" spc="-275">
                          <a:latin typeface="맑은 고딕 Semilight"/>
                          <a:cs typeface="맑은 고딕 Semilight"/>
                        </a:rPr>
                        <a:t>일반세균</a:t>
                      </a:r>
                      <a:r>
                        <a:rPr sz="1200" spc="1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>
                          <a:latin typeface="맑은 고딕 Semilight"/>
                          <a:cs typeface="맑은 고딕 Semilight"/>
                        </a:rPr>
                        <a:t>:</a:t>
                      </a:r>
                      <a:r>
                        <a:rPr sz="1200" spc="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245">
                          <a:latin typeface="맑은 고딕 Semilight"/>
                          <a:cs typeface="맑은 고딕 Semilight"/>
                        </a:rPr>
                        <a:t>1</a:t>
                      </a:r>
                      <a:r>
                        <a:rPr sz="1200" spc="-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180">
                          <a:latin typeface="맑은 고딕 Semilight"/>
                          <a:cs typeface="맑은 고딕 Semilight"/>
                        </a:rPr>
                        <a:t>0,</a:t>
                      </a:r>
                      <a:r>
                        <a:rPr sz="1200" spc="-209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170">
                          <a:latin typeface="맑은 고딕 Semilight"/>
                          <a:cs typeface="맑은 고딕 Semilight"/>
                        </a:rPr>
                        <a:t>000</a:t>
                      </a:r>
                      <a:r>
                        <a:rPr sz="1200" spc="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175">
                          <a:latin typeface="맑은 고딕 Semilight"/>
                          <a:cs typeface="맑은 고딕 Semilight"/>
                        </a:rPr>
                        <a:t>cfu/g</a:t>
                      </a:r>
                      <a:r>
                        <a:rPr sz="1200" spc="5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285">
                          <a:latin typeface="맑은 고딕 Semilight"/>
                          <a:cs typeface="맑은 고딕 Semilight"/>
                        </a:rPr>
                        <a:t>이하</a:t>
                      </a:r>
                      <a:endParaRPr sz="120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10033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50495">
                <a:tc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marL="65405" lvl="0">
                        <a:lnSpc>
                          <a:spcPts val="1085"/>
                        </a:lnSpc>
                        <a:defRPr/>
                      </a:pPr>
                      <a:r>
                        <a:rPr sz="950" spc="-355">
                          <a:latin typeface="맑은 고딕 Semilight"/>
                          <a:cs typeface="맑은 고딕 Semilight"/>
                        </a:rPr>
                        <a:t>대</a:t>
                      </a:r>
                      <a:r>
                        <a:rPr sz="950" spc="-1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04">
                          <a:latin typeface="맑은 고딕 Semilight"/>
                          <a:cs typeface="맑은 고딕 Semilight"/>
                        </a:rPr>
                        <a:t>장</a:t>
                      </a:r>
                      <a:r>
                        <a:rPr sz="95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54">
                          <a:latin typeface="맑은 고딕 Semilight"/>
                          <a:cs typeface="맑은 고딕 Semilight"/>
                        </a:rPr>
                        <a:t>균</a:t>
                      </a:r>
                      <a:r>
                        <a:rPr sz="950" spc="-1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50">
                          <a:latin typeface="맑은 고딕 Semilight"/>
                          <a:cs typeface="맑은 고딕 Semilight"/>
                        </a:rPr>
                        <a:t>군</a:t>
                      </a:r>
                      <a:endParaRPr sz="9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10033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48590">
                <a:tc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marL="65405" lvl="0">
                        <a:lnSpc>
                          <a:spcPts val="1075"/>
                        </a:lnSpc>
                        <a:defRPr/>
                      </a:pPr>
                      <a:r>
                        <a:rPr sz="950" spc="-345">
                          <a:latin typeface="맑은 고딕 Semilight"/>
                          <a:cs typeface="맑은 고딕 Semilight"/>
                        </a:rPr>
                        <a:t>리</a:t>
                      </a:r>
                      <a:r>
                        <a:rPr sz="950" spc="-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60">
                          <a:latin typeface="맑은 고딕 Semilight"/>
                          <a:cs typeface="맑은 고딕 Semilight"/>
                        </a:rPr>
                        <a:t>스</a:t>
                      </a:r>
                      <a:r>
                        <a:rPr sz="950" spc="-1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35">
                          <a:latin typeface="맑은 고딕 Semilight"/>
                          <a:cs typeface="맑은 고딕 Semilight"/>
                        </a:rPr>
                        <a:t>테</a:t>
                      </a:r>
                      <a:r>
                        <a:rPr sz="950" spc="-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45">
                          <a:latin typeface="맑은 고딕 Semilight"/>
                          <a:cs typeface="맑은 고딕 Semilight"/>
                        </a:rPr>
                        <a:t>리</a:t>
                      </a:r>
                      <a:r>
                        <a:rPr sz="950" spc="-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10">
                          <a:latin typeface="맑은 고딕 Semilight"/>
                          <a:cs typeface="맑은 고딕 Semilight"/>
                        </a:rPr>
                        <a:t>아</a:t>
                      </a:r>
                      <a:r>
                        <a:rPr sz="950" spc="1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54">
                          <a:latin typeface="맑은 고딕 Semilight"/>
                          <a:cs typeface="맑은 고딕 Semilight"/>
                        </a:rPr>
                        <a:t>모</a:t>
                      </a:r>
                      <a:r>
                        <a:rPr sz="950" spc="-1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45">
                          <a:latin typeface="맑은 고딕 Semilight"/>
                          <a:cs typeface="맑은 고딕 Semilight"/>
                        </a:rPr>
                        <a:t>노</a:t>
                      </a:r>
                      <a:r>
                        <a:rPr sz="950" spc="-1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190">
                          <a:latin typeface="맑은 고딕 Semilight"/>
                          <a:cs typeface="맑은 고딕 Semilight"/>
                        </a:rPr>
                        <a:t>싸이</a:t>
                      </a:r>
                      <a:r>
                        <a:rPr sz="950" spc="-1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60">
                          <a:latin typeface="맑은 고딕 Semilight"/>
                          <a:cs typeface="맑은 고딕 Semilight"/>
                        </a:rPr>
                        <a:t>트</a:t>
                      </a:r>
                      <a:r>
                        <a:rPr sz="950" spc="-1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95">
                          <a:latin typeface="맑은 고딕 Semilight"/>
                          <a:cs typeface="맑은 고딕 Semilight"/>
                        </a:rPr>
                        <a:t>제</a:t>
                      </a:r>
                      <a:r>
                        <a:rPr sz="950" spc="-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65">
                          <a:latin typeface="맑은 고딕 Semilight"/>
                          <a:cs typeface="맑은 고딕 Semilight"/>
                        </a:rPr>
                        <a:t>네</a:t>
                      </a:r>
                      <a:r>
                        <a:rPr sz="950" spc="-1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10">
                          <a:latin typeface="맑은 고딕 Semilight"/>
                          <a:cs typeface="맑은 고딕 Semilight"/>
                        </a:rPr>
                        <a:t>스</a:t>
                      </a:r>
                      <a:endParaRPr sz="9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10033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2560">
                <a:tc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marL="65405" lvl="0">
                        <a:lnSpc>
                          <a:spcPts val="1185"/>
                        </a:lnSpc>
                        <a:defRPr/>
                      </a:pPr>
                      <a:r>
                        <a:rPr sz="1050" spc="-185">
                          <a:latin typeface="맑은 고딕 Semilight"/>
                          <a:cs typeface="맑은 고딕 Semilight"/>
                        </a:rPr>
                        <a:t>장출</a:t>
                      </a:r>
                      <a:r>
                        <a:rPr sz="1050" spc="-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50">
                          <a:latin typeface="맑은 고딕 Semilight"/>
                          <a:cs typeface="맑은 고딕 Semilight"/>
                        </a:rPr>
                        <a:t>혈</a:t>
                      </a:r>
                      <a:r>
                        <a:rPr sz="1050" spc="-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05">
                          <a:latin typeface="맑은 고딕 Semilight"/>
                          <a:cs typeface="맑은 고딕 Semilight"/>
                        </a:rPr>
                        <a:t>성</a:t>
                      </a:r>
                      <a:r>
                        <a:rPr sz="1050" spc="-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370">
                          <a:latin typeface="맑은 고딕 Semilight"/>
                          <a:cs typeface="맑은 고딕 Semilight"/>
                        </a:rPr>
                        <a:t>대</a:t>
                      </a:r>
                      <a:r>
                        <a:rPr sz="1050" spc="-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5">
                          <a:latin typeface="맑은 고딕 Semilight"/>
                          <a:cs typeface="맑은 고딕 Semilight"/>
                        </a:rPr>
                        <a:t>장균</a:t>
                      </a:r>
                      <a:endParaRPr sz="10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3">
                  <a:txBody>
                    <a:bodyPr vert="horz" lIns="0" tIns="111125" rIns="0" bIns="0" anchor="t" anchorCtr="0"/>
                    <a:lstStyle/>
                    <a:p>
                      <a:pPr marL="67945" lvl="0">
                        <a:lnSpc>
                          <a:spcPct val="100000"/>
                        </a:lnSpc>
                        <a:spcBef>
                          <a:spcPts val="875"/>
                        </a:spcBef>
                        <a:defRPr/>
                      </a:pPr>
                      <a:r>
                        <a:rPr sz="950" spc="-355">
                          <a:latin typeface="맑은 고딕 Semilight"/>
                          <a:cs typeface="맑은 고딕 Semilight"/>
                        </a:rPr>
                        <a:t>대</a:t>
                      </a:r>
                      <a:r>
                        <a:rPr sz="950" spc="-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04">
                          <a:latin typeface="맑은 고딕 Semilight"/>
                          <a:cs typeface="맑은 고딕 Semilight"/>
                        </a:rPr>
                        <a:t>장</a:t>
                      </a:r>
                      <a:r>
                        <a:rPr sz="95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65">
                          <a:latin typeface="맑은 고딕 Semilight"/>
                          <a:cs typeface="맑은 고딕 Semilight"/>
                        </a:rPr>
                        <a:t>균</a:t>
                      </a:r>
                      <a:r>
                        <a:rPr sz="950" spc="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60">
                          <a:latin typeface="맑은 고딕 Semilight"/>
                          <a:cs typeface="맑은 고딕 Semilight"/>
                        </a:rPr>
                        <a:t>군</a:t>
                      </a:r>
                      <a:r>
                        <a:rPr sz="950" spc="1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>
                          <a:latin typeface="맑은 고딕 Semilight"/>
                          <a:cs typeface="맑은 고딕 Semilight"/>
                        </a:rPr>
                        <a:t>:</a:t>
                      </a:r>
                      <a:r>
                        <a:rPr sz="950" spc="1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50">
                          <a:latin typeface="맑은 고딕 Semilight"/>
                          <a:cs typeface="맑은 고딕 Semilight"/>
                        </a:rPr>
                        <a:t>0</a:t>
                      </a:r>
                      <a:endParaRPr sz="9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1111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48590">
                <a:tc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marL="65405" lvl="0">
                        <a:lnSpc>
                          <a:spcPts val="1075"/>
                        </a:lnSpc>
                        <a:defRPr/>
                      </a:pPr>
                      <a:r>
                        <a:rPr sz="950" spc="-225">
                          <a:latin typeface="맑은 고딕 Semilight"/>
                          <a:cs typeface="맑은 고딕 Semilight"/>
                        </a:rPr>
                        <a:t>살</a:t>
                      </a:r>
                      <a:r>
                        <a:rPr sz="95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54">
                          <a:latin typeface="맑은 고딕 Semilight"/>
                          <a:cs typeface="맑은 고딕 Semilight"/>
                        </a:rPr>
                        <a:t>모</a:t>
                      </a:r>
                      <a:r>
                        <a:rPr sz="950" spc="-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45">
                          <a:latin typeface="맑은 고딕 Semilight"/>
                          <a:cs typeface="맑은 고딕 Semilight"/>
                        </a:rPr>
                        <a:t>넬</a:t>
                      </a:r>
                      <a:r>
                        <a:rPr sz="950" spc="-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54">
                          <a:latin typeface="맑은 고딕 Semilight"/>
                          <a:cs typeface="맑은 고딕 Semilight"/>
                        </a:rPr>
                        <a:t>라</a:t>
                      </a:r>
                      <a:r>
                        <a:rPr sz="950" spc="-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50">
                          <a:latin typeface="맑은 고딕 Semilight"/>
                          <a:cs typeface="맑은 고딕 Semilight"/>
                        </a:rPr>
                        <a:t>균</a:t>
                      </a:r>
                      <a:endParaRPr sz="9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1111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62230">
                <a:tc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>
                  <a:txBody>
                    <a:bodyPr vert="horz" lIns="0" tIns="0" rIns="0" bIns="0" anchor="t" anchorCtr="0"/>
                    <a:lstStyle/>
                    <a:p>
                      <a:pPr marL="65405" lvl="0">
                        <a:lnSpc>
                          <a:spcPts val="1085"/>
                        </a:lnSpc>
                        <a:defRPr/>
                      </a:pPr>
                      <a:r>
                        <a:rPr sz="950" spc="-245">
                          <a:latin typeface="맑은 고딕 Semilight"/>
                          <a:cs typeface="맑은 고딕 Semilight"/>
                        </a:rPr>
                        <a:t>바</a:t>
                      </a:r>
                      <a:r>
                        <a:rPr sz="950" spc="-1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95">
                          <a:latin typeface="맑은 고딕 Semilight"/>
                          <a:cs typeface="맑은 고딕 Semilight"/>
                        </a:rPr>
                        <a:t>실</a:t>
                      </a:r>
                      <a:r>
                        <a:rPr sz="950" spc="-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45">
                          <a:latin typeface="맑은 고딕 Semilight"/>
                          <a:cs typeface="맑은 고딕 Semilight"/>
                        </a:rPr>
                        <a:t>리</a:t>
                      </a:r>
                      <a:r>
                        <a:rPr sz="950" spc="-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60">
                          <a:latin typeface="맑은 고딕 Semilight"/>
                          <a:cs typeface="맑은 고딕 Semilight"/>
                        </a:rPr>
                        <a:t>스</a:t>
                      </a:r>
                      <a:r>
                        <a:rPr sz="950" spc="31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80">
                          <a:latin typeface="맑은 고딕 Semilight"/>
                          <a:cs typeface="맑은 고딕 Semilight"/>
                        </a:rPr>
                        <a:t>세</a:t>
                      </a:r>
                      <a:r>
                        <a:rPr sz="95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45">
                          <a:latin typeface="맑은 고딕 Semilight"/>
                          <a:cs typeface="맑은 고딕 Semilight"/>
                        </a:rPr>
                        <a:t>레</a:t>
                      </a:r>
                      <a:r>
                        <a:rPr sz="950" spc="-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60">
                          <a:latin typeface="맑은 고딕 Semilight"/>
                          <a:cs typeface="맑은 고딕 Semilight"/>
                        </a:rPr>
                        <a:t>우</a:t>
                      </a:r>
                      <a:r>
                        <a:rPr sz="950" spc="-1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10">
                          <a:latin typeface="맑은 고딕 Semilight"/>
                          <a:cs typeface="맑은 고딕 Semilight"/>
                        </a:rPr>
                        <a:t>스</a:t>
                      </a:r>
                      <a:endParaRPr sz="9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1111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88265">
                <a:tc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3">
                  <a:txBody>
                    <a:bodyPr vert="horz" lIns="0" tIns="118745" rIns="0" bIns="0" anchor="t" anchorCtr="0"/>
                    <a:lstStyle/>
                    <a:p>
                      <a:pPr marL="67945" lvl="0">
                        <a:lnSpc>
                          <a:spcPct val="100000"/>
                        </a:lnSpc>
                        <a:spcBef>
                          <a:spcPts val="935"/>
                        </a:spcBef>
                        <a:defRPr/>
                      </a:pPr>
                      <a:r>
                        <a:rPr sz="950" spc="-280">
                          <a:latin typeface="맑은 고딕 Semilight"/>
                          <a:cs typeface="맑은 고딕 Semilight"/>
                        </a:rPr>
                        <a:t>연</a:t>
                      </a:r>
                      <a:r>
                        <a:rPr sz="950" spc="31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45">
                          <a:latin typeface="맑은 고딕 Semilight"/>
                          <a:cs typeface="맑은 고딕 Semilight"/>
                        </a:rPr>
                        <a:t>법</a:t>
                      </a:r>
                      <a:r>
                        <a:rPr sz="950" spc="-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95">
                          <a:latin typeface="맑은 고딕 Semilight"/>
                          <a:cs typeface="맑은 고딕 Semilight"/>
                        </a:rPr>
                        <a:t>적</a:t>
                      </a:r>
                      <a:r>
                        <a:rPr sz="950" spc="-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54">
                          <a:latin typeface="맑은 고딕 Semilight"/>
                          <a:cs typeface="맑은 고딕 Semilight"/>
                        </a:rPr>
                        <a:t>규</a:t>
                      </a:r>
                      <a:r>
                        <a:rPr sz="950" spc="-1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05">
                          <a:latin typeface="맑은 고딕 Semilight"/>
                          <a:cs typeface="맑은 고딕 Semilight"/>
                        </a:rPr>
                        <a:t>격</a:t>
                      </a:r>
                      <a:r>
                        <a:rPr sz="950" spc="3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85">
                          <a:latin typeface="맑은 고딕 Semilight"/>
                          <a:cs typeface="맑은 고딕 Semilight"/>
                        </a:rPr>
                        <a:t>시</a:t>
                      </a:r>
                      <a:r>
                        <a:rPr sz="950" spc="-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25">
                          <a:latin typeface="맑은 고딕 Semilight"/>
                          <a:cs typeface="맑은 고딕 Semilight"/>
                        </a:rPr>
                        <a:t>험</a:t>
                      </a:r>
                      <a:r>
                        <a:rPr sz="950" spc="-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15">
                          <a:latin typeface="맑은 고딕 Semilight"/>
                          <a:cs typeface="맑은 고딕 Semilight"/>
                        </a:rPr>
                        <a:t>의</a:t>
                      </a:r>
                      <a:r>
                        <a:rPr sz="950" spc="-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25">
                          <a:latin typeface="맑은 고딕 Semilight"/>
                          <a:cs typeface="맑은 고딕 Semilight"/>
                        </a:rPr>
                        <a:t>뢰</a:t>
                      </a:r>
                      <a:r>
                        <a:rPr sz="950" spc="3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95">
                          <a:latin typeface="맑은 고딕 Semilight"/>
                          <a:cs typeface="맑은 고딕 Semilight"/>
                        </a:rPr>
                        <a:t>실</a:t>
                      </a:r>
                      <a:r>
                        <a:rPr sz="950" spc="-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35">
                          <a:latin typeface="맑은 고딕 Semilight"/>
                          <a:cs typeface="맑은 고딕 Semilight"/>
                        </a:rPr>
                        <a:t>시</a:t>
                      </a:r>
                      <a:endParaRPr sz="9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11874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48590">
                <a:tc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marL="65405" lvl="0">
                        <a:lnSpc>
                          <a:spcPts val="1075"/>
                        </a:lnSpc>
                        <a:defRPr/>
                      </a:pPr>
                      <a:r>
                        <a:rPr sz="950" spc="-225">
                          <a:latin typeface="맑은 고딕 Semilight"/>
                          <a:cs typeface="맑은 고딕 Semilight"/>
                        </a:rPr>
                        <a:t>황</a:t>
                      </a:r>
                      <a:r>
                        <a:rPr sz="95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95">
                          <a:latin typeface="맑은 고딕 Semilight"/>
                          <a:cs typeface="맑은 고딕 Semilight"/>
                        </a:rPr>
                        <a:t>색</a:t>
                      </a:r>
                      <a:r>
                        <a:rPr sz="950" spc="-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60">
                          <a:latin typeface="맑은 고딕 Semilight"/>
                          <a:cs typeface="맑은 고딕 Semilight"/>
                        </a:rPr>
                        <a:t>포</a:t>
                      </a:r>
                      <a:r>
                        <a:rPr sz="950" spc="-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54">
                          <a:latin typeface="맑은 고딕 Semilight"/>
                          <a:cs typeface="맑은 고딕 Semilight"/>
                        </a:rPr>
                        <a:t>도</a:t>
                      </a:r>
                      <a:r>
                        <a:rPr sz="950" spc="-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15">
                          <a:latin typeface="맑은 고딕 Semilight"/>
                          <a:cs typeface="맑은 고딕 Semilight"/>
                        </a:rPr>
                        <a:t>상</a:t>
                      </a:r>
                      <a:r>
                        <a:rPr sz="95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54">
                          <a:latin typeface="맑은 고딕 Semilight"/>
                          <a:cs typeface="맑은 고딕 Semilight"/>
                        </a:rPr>
                        <a:t>구</a:t>
                      </a:r>
                      <a:r>
                        <a:rPr sz="950" spc="-1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50">
                          <a:latin typeface="맑은 고딕 Semilight"/>
                          <a:cs typeface="맑은 고딕 Semilight"/>
                        </a:rPr>
                        <a:t>균</a:t>
                      </a:r>
                      <a:endParaRPr sz="9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11874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50495">
                <a:tc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 vert="horz" lIns="0" tIns="635" rIns="0" bIns="0" anchor="t" anchorCtr="0"/>
                    <a:lstStyle/>
                    <a:p>
                      <a:pPr marL="65405" lvl="0">
                        <a:lnSpc>
                          <a:spcPts val="1080"/>
                        </a:lnSpc>
                        <a:spcBef>
                          <a:spcPts val="5"/>
                        </a:spcBef>
                        <a:defRPr/>
                      </a:pPr>
                      <a:r>
                        <a:rPr sz="950" spc="-254">
                          <a:latin typeface="맑은 고딕 Semilight"/>
                          <a:cs typeface="맑은 고딕 Semilight"/>
                        </a:rPr>
                        <a:t>클</a:t>
                      </a:r>
                      <a:r>
                        <a:rPr sz="950" spc="-1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60">
                          <a:latin typeface="맑은 고딕 Semilight"/>
                          <a:cs typeface="맑은 고딕 Semilight"/>
                        </a:rPr>
                        <a:t>로</a:t>
                      </a:r>
                      <a:r>
                        <a:rPr sz="950" spc="-1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60">
                          <a:latin typeface="맑은 고딕 Semilight"/>
                          <a:cs typeface="맑은 고딕 Semilight"/>
                        </a:rPr>
                        <a:t>스</a:t>
                      </a:r>
                      <a:r>
                        <a:rPr sz="950" spc="-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60">
                          <a:latin typeface="맑은 고딕 Semilight"/>
                          <a:cs typeface="맑은 고딕 Semilight"/>
                        </a:rPr>
                        <a:t>트</a:t>
                      </a:r>
                      <a:r>
                        <a:rPr sz="950" spc="-1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45">
                          <a:latin typeface="맑은 고딕 Semilight"/>
                          <a:cs typeface="맑은 고딕 Semilight"/>
                        </a:rPr>
                        <a:t>리</a:t>
                      </a:r>
                      <a:r>
                        <a:rPr sz="950" spc="-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60">
                          <a:latin typeface="맑은 고딕 Semilight"/>
                          <a:cs typeface="맑은 고딕 Semilight"/>
                        </a:rPr>
                        <a:t>움</a:t>
                      </a:r>
                      <a:r>
                        <a:rPr sz="950" spc="3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15">
                          <a:latin typeface="맑은 고딕 Semilight"/>
                          <a:cs typeface="맑은 고딕 Semilight"/>
                        </a:rPr>
                        <a:t>퍼</a:t>
                      </a:r>
                      <a:r>
                        <a:rPr sz="950" spc="-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60">
                          <a:latin typeface="맑은 고딕 Semilight"/>
                          <a:cs typeface="맑은 고딕 Semilight"/>
                        </a:rPr>
                        <a:t>프</a:t>
                      </a:r>
                      <a:r>
                        <a:rPr sz="950" spc="-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45">
                          <a:latin typeface="맑은 고딕 Semilight"/>
                          <a:cs typeface="맑은 고딕 Semilight"/>
                        </a:rPr>
                        <a:t>리</a:t>
                      </a:r>
                      <a:r>
                        <a:rPr sz="950" spc="-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05">
                          <a:latin typeface="맑은 고딕 Semilight"/>
                          <a:cs typeface="맑은 고딕 Semilight"/>
                        </a:rPr>
                        <a:t>젠</a:t>
                      </a:r>
                      <a:r>
                        <a:rPr sz="950" spc="-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10">
                          <a:latin typeface="맑은 고딕 Semilight"/>
                          <a:cs typeface="맑은 고딕 Semilight"/>
                        </a:rPr>
                        <a:t>스</a:t>
                      </a:r>
                      <a:endParaRPr sz="9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63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11874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838960">
                <a:tc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spcBef>
                          <a:spcPts val="440"/>
                        </a:spcBef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R="13335" lvl="0" algn="ctr">
                        <a:lnSpc>
                          <a:spcPct val="100000"/>
                        </a:lnSpc>
                        <a:spcBef>
                          <a:spcPts val="5"/>
                        </a:spcBef>
                        <a:defRPr/>
                      </a:pPr>
                      <a:r>
                        <a:rPr sz="950" spc="-200">
                          <a:latin typeface="맑은 고딕 Semilight"/>
                          <a:cs typeface="맑은 고딕 Semilight"/>
                        </a:rPr>
                        <a:t>화학</a:t>
                      </a:r>
                      <a:r>
                        <a:rPr sz="95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45">
                          <a:latin typeface="맑은 고딕 Semilight"/>
                          <a:cs typeface="맑은 고딕 Semilight"/>
                        </a:rPr>
                        <a:t>적</a:t>
                      </a:r>
                      <a:endParaRPr sz="9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spcBef>
                          <a:spcPts val="625"/>
                        </a:spcBef>
                        <a:defRPr/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65405" lvl="0">
                        <a:lnSpc>
                          <a:spcPts val="1435"/>
                        </a:lnSpc>
                        <a:spcBef>
                          <a:spcPts val="5"/>
                        </a:spcBef>
                        <a:defRPr/>
                      </a:pPr>
                      <a:r>
                        <a:rPr sz="1200" spc="-985">
                          <a:latin typeface="맑은 고딕 Semilight"/>
                          <a:cs typeface="맑은 고딕 Semilight"/>
                        </a:rPr>
                        <a:t>․</a:t>
                      </a:r>
                      <a:r>
                        <a:rPr sz="1200" spc="3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285">
                          <a:latin typeface="맑은 고딕 Semilight"/>
                          <a:cs typeface="맑은 고딕 Semilight"/>
                        </a:rPr>
                        <a:t>타르색소</a:t>
                      </a:r>
                      <a:r>
                        <a:rPr sz="1200" spc="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>
                          <a:latin typeface="맑은 고딕 Semilight"/>
                          <a:cs typeface="맑은 고딕 Semilight"/>
                        </a:rPr>
                        <a:t>:</a:t>
                      </a:r>
                      <a:r>
                        <a:rPr sz="1200" spc="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10">
                          <a:latin typeface="맑은 고딕 Semilight"/>
                          <a:cs typeface="맑은 고딕 Semilight"/>
                        </a:rPr>
                        <a:t>불검출</a:t>
                      </a:r>
                      <a:endParaRPr sz="1200" spc="-310">
                        <a:latin typeface="맑은 고딕 Semilight"/>
                        <a:cs typeface="맑은 고딕 Semilight"/>
                      </a:endParaRPr>
                    </a:p>
                    <a:p>
                      <a:pPr marL="65405" lvl="0">
                        <a:lnSpc>
                          <a:spcPts val="1435"/>
                        </a:lnSpc>
                        <a:defRPr/>
                      </a:pPr>
                      <a:r>
                        <a:rPr sz="1200" spc="-985">
                          <a:latin typeface="맑은 고딕 Semilight"/>
                          <a:cs typeface="맑은 고딕 Semilight"/>
                        </a:rPr>
                        <a:t>․</a:t>
                      </a:r>
                      <a:r>
                        <a:rPr sz="1200" spc="3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30">
                          <a:latin typeface="맑은 고딕 Semilight"/>
                          <a:cs typeface="맑은 고딕 Semilight"/>
                        </a:rPr>
                        <a:t>삭카린</a:t>
                      </a:r>
                      <a:r>
                        <a:rPr sz="12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280">
                          <a:latin typeface="맑은 고딕 Semilight"/>
                          <a:cs typeface="맑은 고딕 Semilight"/>
                        </a:rPr>
                        <a:t>나트륨</a:t>
                      </a:r>
                      <a:r>
                        <a:rPr sz="1200" spc="1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>
                          <a:latin typeface="맑은 고딕 Semilight"/>
                          <a:cs typeface="맑은 고딕 Semilight"/>
                        </a:rPr>
                        <a:t>:</a:t>
                      </a:r>
                      <a:r>
                        <a:rPr sz="1200" spc="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10">
                          <a:latin typeface="맑은 고딕 Semilight"/>
                          <a:cs typeface="맑은 고딕 Semilight"/>
                        </a:rPr>
                        <a:t>불검출</a:t>
                      </a:r>
                      <a:endParaRPr sz="1200" spc="-310">
                        <a:latin typeface="맑은 고딕 Semilight"/>
                        <a:cs typeface="맑은 고딕 Semilight"/>
                      </a:endParaRPr>
                    </a:p>
                    <a:p>
                      <a:pPr marL="65405" lvl="0">
                        <a:lnSpc>
                          <a:spcPct val="100000"/>
                        </a:lnSpc>
                        <a:defRPr/>
                      </a:pPr>
                      <a:r>
                        <a:rPr sz="1200" spc="-985">
                          <a:latin typeface="맑은 고딕 Semilight"/>
                          <a:cs typeface="맑은 고딕 Semilight"/>
                        </a:rPr>
                        <a:t>․</a:t>
                      </a:r>
                      <a:r>
                        <a:rPr sz="1200" spc="3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204">
                          <a:latin typeface="맑은 고딕 Semilight"/>
                          <a:cs typeface="맑은 고딕 Semilight"/>
                        </a:rPr>
                        <a:t>보존료(g/kg)</a:t>
                      </a:r>
                      <a:r>
                        <a:rPr sz="1200" spc="1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>
                          <a:latin typeface="맑은 고딕 Semilight"/>
                          <a:cs typeface="맑은 고딕 Semilight"/>
                        </a:rPr>
                        <a:t>:</a:t>
                      </a:r>
                      <a:r>
                        <a:rPr sz="1200" spc="1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10">
                          <a:latin typeface="맑은 고딕 Semilight"/>
                          <a:cs typeface="맑은 고딕 Semilight"/>
                        </a:rPr>
                        <a:t>불검출</a:t>
                      </a:r>
                      <a:endParaRPr sz="120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spcBef>
                          <a:spcPts val="20"/>
                        </a:spcBef>
                        <a:defRPr/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67945" marR="1181100" lvl="0">
                        <a:lnSpc>
                          <a:spcPct val="109500"/>
                        </a:lnSpc>
                        <a:spcBef>
                          <a:spcPts val="5"/>
                        </a:spcBef>
                        <a:defRPr/>
                      </a:pPr>
                      <a:r>
                        <a:rPr sz="1050" spc="-209">
                          <a:latin typeface="맑은 고딕 Semilight"/>
                          <a:cs typeface="맑은 고딕 Semilight"/>
                        </a:rPr>
                        <a:t>해당사항</a:t>
                      </a:r>
                      <a:r>
                        <a:rPr sz="1050" spc="1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209">
                          <a:latin typeface="맑은 고딕 Semilight"/>
                          <a:cs typeface="맑은 고딕 Semilight"/>
                        </a:rPr>
                        <a:t>없음</a:t>
                      </a:r>
                      <a:r>
                        <a:rPr sz="1050" spc="5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050" spc="-190">
                          <a:latin typeface="맑은 고딕 Semilight"/>
                          <a:cs typeface="맑은 고딕 Semilight"/>
                        </a:rPr>
                        <a:t>(사용하지않음)</a:t>
                      </a:r>
                      <a:endParaRPr sz="10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27685">
                <a:tc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 vert="horz" lIns="0" tIns="60325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spcBef>
                          <a:spcPts val="475"/>
                        </a:spcBef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R="13335" lvl="0" algn="ctr">
                        <a:lnSpc>
                          <a:spcPct val="100000"/>
                        </a:lnSpc>
                        <a:defRPr/>
                      </a:pPr>
                      <a:r>
                        <a:rPr sz="950" spc="-254">
                          <a:latin typeface="맑은 고딕 Semilight"/>
                          <a:cs typeface="맑은 고딕 Semilight"/>
                        </a:rPr>
                        <a:t>물</a:t>
                      </a:r>
                      <a:r>
                        <a:rPr sz="950" spc="-1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45">
                          <a:latin typeface="맑은 고딕 Semilight"/>
                          <a:cs typeface="맑은 고딕 Semilight"/>
                        </a:rPr>
                        <a:t>리</a:t>
                      </a:r>
                      <a:r>
                        <a:rPr sz="950" spc="-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45">
                          <a:latin typeface="맑은 고딕 Semilight"/>
                          <a:cs typeface="맑은 고딕 Semilight"/>
                        </a:rPr>
                        <a:t>적</a:t>
                      </a:r>
                      <a:endParaRPr sz="9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603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>
                  <a:txBody>
                    <a:bodyPr vert="horz" lIns="0" tIns="6985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spcBef>
                          <a:spcPts val="55"/>
                        </a:spcBef>
                        <a:defRPr/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65405" lvl="0">
                        <a:lnSpc>
                          <a:spcPct val="100000"/>
                        </a:lnSpc>
                        <a:defRPr/>
                      </a:pPr>
                      <a:r>
                        <a:rPr sz="1200" spc="-280">
                          <a:latin typeface="맑은 고딕 Semilight"/>
                          <a:cs typeface="맑은 고딕 Semilight"/>
                        </a:rPr>
                        <a:t>이물</a:t>
                      </a:r>
                      <a:r>
                        <a:rPr sz="1200" spc="1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220">
                          <a:latin typeface="맑은 고딕 Semilight"/>
                          <a:cs typeface="맑은 고딕 Semilight"/>
                        </a:rPr>
                        <a:t>불검출,</a:t>
                      </a:r>
                      <a:r>
                        <a:rPr sz="1200" spc="1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00">
                          <a:latin typeface="맑은 고딕 Semilight"/>
                          <a:cs typeface="맑은 고딕 Semilight"/>
                        </a:rPr>
                        <a:t>금속성</a:t>
                      </a:r>
                      <a:r>
                        <a:rPr sz="1200" spc="209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10">
                          <a:latin typeface="맑은 고딕 Semilight"/>
                          <a:cs typeface="맑은 고딕 Semilight"/>
                        </a:rPr>
                        <a:t>불검출</a:t>
                      </a:r>
                      <a:endParaRPr sz="120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698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</a:tr>
              <a:tr h="424180">
                <a:tc>
                  <a:txBody>
                    <a:bodyPr vert="horz" lIns="0" tIns="10795" rIns="0" bIns="0" anchor="t" anchorCtr="0"/>
                    <a:lstStyle/>
                    <a:p>
                      <a:pPr marL="393700" marR="231775" lvl="0" indent="-180340">
                        <a:lnSpc>
                          <a:spcPct val="126299"/>
                        </a:lnSpc>
                        <a:spcBef>
                          <a:spcPts val="85"/>
                        </a:spcBef>
                        <a:defRPr/>
                      </a:pPr>
                      <a:r>
                        <a:rPr sz="950" spc="-260">
                          <a:latin typeface="맑은 고딕 Semilight"/>
                          <a:cs typeface="맑은 고딕 Semilight"/>
                        </a:rPr>
                        <a:t>보</a:t>
                      </a:r>
                      <a:r>
                        <a:rPr sz="95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469">
                          <a:latin typeface="맑은 고딕 Semilight"/>
                          <a:cs typeface="맑은 고딕 Semilight"/>
                        </a:rPr>
                        <a:t>관․</a:t>
                      </a:r>
                      <a:r>
                        <a:rPr sz="950" spc="3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60">
                          <a:latin typeface="맑은 고딕 Semilight"/>
                          <a:cs typeface="맑은 고딕 Semilight"/>
                        </a:rPr>
                        <a:t>유</a:t>
                      </a:r>
                      <a:r>
                        <a:rPr sz="95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80">
                          <a:latin typeface="맑은 고딕 Semilight"/>
                          <a:cs typeface="맑은 고딕 Semilight"/>
                        </a:rPr>
                        <a:t>통</a:t>
                      </a:r>
                      <a:r>
                        <a:rPr sz="950" spc="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09">
                          <a:latin typeface="맑은 고딕 Semilight"/>
                          <a:cs typeface="맑은 고딕 Semilight"/>
                        </a:rPr>
                        <a:t>상의</a:t>
                      </a:r>
                      <a:r>
                        <a:rPr sz="950" spc="5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60">
                          <a:latin typeface="맑은 고딕 Semilight"/>
                          <a:cs typeface="맑은 고딕 Semilight"/>
                        </a:rPr>
                        <a:t>주</a:t>
                      </a:r>
                      <a:r>
                        <a:rPr sz="95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15">
                          <a:latin typeface="맑은 고딕 Semilight"/>
                          <a:cs typeface="맑은 고딕 Semilight"/>
                        </a:rPr>
                        <a:t>의</a:t>
                      </a:r>
                      <a:r>
                        <a:rPr sz="950" spc="-1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5">
                          <a:latin typeface="맑은 고딕 Semilight"/>
                          <a:cs typeface="맑은 고딕 Semilight"/>
                        </a:rPr>
                        <a:t>사항</a:t>
                      </a:r>
                      <a:endParaRPr sz="9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1079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3">
                  <a:txBody>
                    <a:bodyPr vert="horz" lIns="0" tIns="889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spcBef>
                          <a:spcPts val="70"/>
                        </a:spcBef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L="90805" lvl="0">
                        <a:lnSpc>
                          <a:spcPct val="100000"/>
                        </a:lnSpc>
                        <a:defRPr/>
                      </a:pPr>
                      <a:r>
                        <a:rPr sz="950" spc="-295">
                          <a:latin typeface="맑은 고딕 Semilight"/>
                          <a:cs typeface="맑은 고딕 Semilight"/>
                        </a:rPr>
                        <a:t>실</a:t>
                      </a:r>
                      <a:r>
                        <a:rPr sz="950" spc="-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50">
                          <a:latin typeface="맑은 고딕 Semilight"/>
                          <a:cs typeface="맑은 고딕 Semilight"/>
                        </a:rPr>
                        <a:t>온</a:t>
                      </a:r>
                      <a:endParaRPr sz="9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889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</a:tr>
              <a:tr h="721360"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spcBef>
                          <a:spcPts val="200"/>
                        </a:spcBef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R="5080" lvl="0" algn="ctr">
                        <a:lnSpc>
                          <a:spcPct val="100000"/>
                        </a:lnSpc>
                        <a:spcBef>
                          <a:spcPts val="5"/>
                        </a:spcBef>
                        <a:defRPr/>
                      </a:pPr>
                      <a:r>
                        <a:rPr sz="950" spc="-295">
                          <a:latin typeface="맑은 고딕 Semilight"/>
                          <a:cs typeface="맑은 고딕 Semilight"/>
                        </a:rPr>
                        <a:t>제</a:t>
                      </a:r>
                      <a:r>
                        <a:rPr sz="950" spc="-1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54">
                          <a:latin typeface="맑은 고딕 Semilight"/>
                          <a:cs typeface="맑은 고딕 Semilight"/>
                        </a:rPr>
                        <a:t>품</a:t>
                      </a:r>
                      <a:r>
                        <a:rPr sz="95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54">
                          <a:latin typeface="맑은 고딕 Semilight"/>
                          <a:cs typeface="맑은 고딕 Semilight"/>
                        </a:rPr>
                        <a:t>용</a:t>
                      </a:r>
                      <a:r>
                        <a:rPr sz="95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80">
                          <a:latin typeface="맑은 고딕 Semilight"/>
                          <a:cs typeface="맑은 고딕 Semilight"/>
                        </a:rPr>
                        <a:t>도</a:t>
                      </a:r>
                      <a:r>
                        <a:rPr sz="950" spc="1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65">
                          <a:latin typeface="맑은 고딕 Semilight"/>
                          <a:cs typeface="맑은 고딕 Semilight"/>
                        </a:rPr>
                        <a:t>및</a:t>
                      </a:r>
                      <a:r>
                        <a:rPr sz="950" spc="3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60">
                          <a:latin typeface="맑은 고딕 Semilight"/>
                          <a:cs typeface="맑은 고딕 Semilight"/>
                        </a:rPr>
                        <a:t>유</a:t>
                      </a:r>
                      <a:r>
                        <a:rPr sz="95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54">
                          <a:latin typeface="맑은 고딕 Semilight"/>
                          <a:cs typeface="맑은 고딕 Semilight"/>
                        </a:rPr>
                        <a:t>통</a:t>
                      </a:r>
                      <a:r>
                        <a:rPr sz="95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95">
                          <a:latin typeface="맑은 고딕 Semilight"/>
                          <a:cs typeface="맑은 고딕 Semilight"/>
                        </a:rPr>
                        <a:t>기</a:t>
                      </a:r>
                      <a:r>
                        <a:rPr sz="950" spc="-1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50">
                          <a:latin typeface="맑은 고딕 Semilight"/>
                          <a:cs typeface="맑은 고딕 Semilight"/>
                        </a:rPr>
                        <a:t>한</a:t>
                      </a:r>
                      <a:endParaRPr sz="9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3"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spcBef>
                          <a:spcPts val="200"/>
                        </a:spcBef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L="90805" lvl="0">
                        <a:lnSpc>
                          <a:spcPct val="100000"/>
                        </a:lnSpc>
                        <a:spcBef>
                          <a:spcPts val="5"/>
                        </a:spcBef>
                        <a:defRPr/>
                      </a:pPr>
                      <a:r>
                        <a:rPr sz="950" spc="-190">
                          <a:latin typeface="맑은 고딕 Semilight"/>
                          <a:cs typeface="맑은 고딕 Semilight"/>
                        </a:rPr>
                        <a:t>간</a:t>
                      </a:r>
                      <a:r>
                        <a:rPr sz="95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95">
                          <a:latin typeface="맑은 고딕 Semilight"/>
                          <a:cs typeface="맑은 고딕 Semilight"/>
                        </a:rPr>
                        <a:t>식</a:t>
                      </a:r>
                      <a:r>
                        <a:rPr sz="950" spc="-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54">
                          <a:latin typeface="맑은 고딕 Semilight"/>
                          <a:cs typeface="맑은 고딕 Semilight"/>
                        </a:rPr>
                        <a:t>용</a:t>
                      </a:r>
                      <a:r>
                        <a:rPr sz="950" spc="-1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>
                          <a:latin typeface="맑은 고딕 Semilight"/>
                          <a:cs typeface="맑은 고딕 Semilight"/>
                        </a:rPr>
                        <a:t>,</a:t>
                      </a:r>
                      <a:r>
                        <a:rPr sz="950" spc="1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5">
                          <a:latin typeface="맑은 고딕 Semilight"/>
                          <a:cs typeface="맑은 고딕 Semilight"/>
                        </a:rPr>
                        <a:t>30일</a:t>
                      </a:r>
                      <a:endParaRPr sz="9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</a:tr>
              <a:tr h="674370"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spcBef>
                          <a:spcPts val="15"/>
                        </a:spcBef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R="17145" lvl="0" algn="ctr">
                        <a:lnSpc>
                          <a:spcPct val="100000"/>
                        </a:lnSpc>
                        <a:defRPr/>
                      </a:pPr>
                      <a:r>
                        <a:rPr sz="950" spc="-260">
                          <a:latin typeface="맑은 고딕 Semilight"/>
                          <a:cs typeface="맑은 고딕 Semilight"/>
                        </a:rPr>
                        <a:t>포</a:t>
                      </a:r>
                      <a:r>
                        <a:rPr sz="95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09">
                          <a:latin typeface="맑은 고딕 Semilight"/>
                          <a:cs typeface="맑은 고딕 Semilight"/>
                        </a:rPr>
                        <a:t>장방</a:t>
                      </a:r>
                      <a:r>
                        <a:rPr sz="950" spc="-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45">
                          <a:latin typeface="맑은 고딕 Semilight"/>
                          <a:cs typeface="맑은 고딕 Semilight"/>
                        </a:rPr>
                        <a:t>법</a:t>
                      </a:r>
                      <a:r>
                        <a:rPr sz="950" spc="3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65">
                          <a:latin typeface="맑은 고딕 Semilight"/>
                          <a:cs typeface="맑은 고딕 Semilight"/>
                        </a:rPr>
                        <a:t>및</a:t>
                      </a:r>
                      <a:r>
                        <a:rPr sz="950" spc="3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85">
                          <a:latin typeface="맑은 고딕 Semilight"/>
                          <a:cs typeface="맑은 고딕 Semilight"/>
                        </a:rPr>
                        <a:t>재</a:t>
                      </a:r>
                      <a:r>
                        <a:rPr sz="950" spc="-1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55">
                          <a:latin typeface="맑은 고딕 Semilight"/>
                          <a:cs typeface="맑은 고딕 Semilight"/>
                        </a:rPr>
                        <a:t>질</a:t>
                      </a:r>
                      <a:endParaRPr sz="9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3"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spcBef>
                          <a:spcPts val="15"/>
                        </a:spcBef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L="90805" lvl="0">
                        <a:lnSpc>
                          <a:spcPct val="100000"/>
                        </a:lnSpc>
                        <a:defRPr/>
                      </a:pPr>
                      <a:r>
                        <a:rPr sz="950" spc="-295">
                          <a:latin typeface="맑은 고딕 Semilight"/>
                          <a:cs typeface="맑은 고딕 Semilight"/>
                        </a:rPr>
                        <a:t>서</a:t>
                      </a:r>
                      <a:r>
                        <a:rPr sz="950" spc="-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54">
                          <a:latin typeface="맑은 고딕 Semilight"/>
                          <a:cs typeface="맑은 고딕 Semilight"/>
                        </a:rPr>
                        <a:t>늘</a:t>
                      </a:r>
                      <a:r>
                        <a:rPr sz="950" spc="-1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40">
                          <a:latin typeface="맑은 고딕 Semilight"/>
                          <a:cs typeface="맑은 고딕 Semilight"/>
                        </a:rPr>
                        <a:t>한</a:t>
                      </a:r>
                      <a:r>
                        <a:rPr sz="950" spc="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60">
                          <a:latin typeface="맑은 고딕 Semilight"/>
                          <a:cs typeface="맑은 고딕 Semilight"/>
                        </a:rPr>
                        <a:t>곳</a:t>
                      </a:r>
                      <a:r>
                        <a:rPr sz="950" spc="-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95">
                          <a:latin typeface="맑은 고딕 Semilight"/>
                          <a:cs typeface="맑은 고딕 Semilight"/>
                        </a:rPr>
                        <a:t>에</a:t>
                      </a:r>
                      <a:r>
                        <a:rPr sz="950" spc="229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60">
                          <a:latin typeface="맑은 고딕 Semilight"/>
                          <a:cs typeface="맑은 고딕 Semilight"/>
                        </a:rPr>
                        <a:t>보</a:t>
                      </a:r>
                      <a:r>
                        <a:rPr sz="950" spc="-1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45">
                          <a:latin typeface="맑은 고딕 Semilight"/>
                          <a:cs typeface="맑은 고딕 Semilight"/>
                        </a:rPr>
                        <a:t>관</a:t>
                      </a:r>
                      <a:r>
                        <a:rPr sz="950" spc="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00">
                          <a:latin typeface="맑은 고딕 Semilight"/>
                          <a:cs typeface="맑은 고딕 Semilight"/>
                        </a:rPr>
                        <a:t>(냉</a:t>
                      </a:r>
                      <a:r>
                        <a:rPr sz="950" spc="-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54">
                          <a:latin typeface="맑은 고딕 Semilight"/>
                          <a:cs typeface="맑은 고딕 Semilight"/>
                        </a:rPr>
                        <a:t>동</a:t>
                      </a:r>
                      <a:r>
                        <a:rPr sz="950" spc="-1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60">
                          <a:latin typeface="맑은 고딕 Semilight"/>
                          <a:cs typeface="맑은 고딕 Semilight"/>
                        </a:rPr>
                        <a:t>보</a:t>
                      </a:r>
                      <a:r>
                        <a:rPr sz="950" spc="-1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50">
                          <a:latin typeface="맑은 고딕 Semilight"/>
                          <a:cs typeface="맑은 고딕 Semilight"/>
                        </a:rPr>
                        <a:t>관</a:t>
                      </a:r>
                      <a:r>
                        <a:rPr sz="950" spc="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190">
                          <a:latin typeface="맑은 고딕 Semilight"/>
                          <a:cs typeface="맑은 고딕 Semilight"/>
                        </a:rPr>
                        <a:t>가</a:t>
                      </a:r>
                      <a:r>
                        <a:rPr sz="950" spc="-1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54">
                          <a:latin typeface="맑은 고딕 Semilight"/>
                          <a:cs typeface="맑은 고딕 Semilight"/>
                        </a:rPr>
                        <a:t>능</a:t>
                      </a:r>
                      <a:r>
                        <a:rPr sz="950" spc="-1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>
                          <a:latin typeface="맑은 고딕 Semilight"/>
                          <a:cs typeface="맑은 고딕 Semilight"/>
                        </a:rPr>
                        <a:t>)</a:t>
                      </a:r>
                      <a:r>
                        <a:rPr sz="950" spc="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54">
                          <a:latin typeface="맑은 고딕 Semilight"/>
                          <a:cs typeface="맑은 고딕 Semilight"/>
                        </a:rPr>
                        <a:t>종</a:t>
                      </a:r>
                      <a:r>
                        <a:rPr sz="950" spc="-1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70">
                          <a:latin typeface="맑은 고딕 Semilight"/>
                          <a:cs typeface="맑은 고딕 Semilight"/>
                        </a:rPr>
                        <a:t>이</a:t>
                      </a:r>
                      <a:r>
                        <a:rPr sz="950" spc="-1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>
                          <a:latin typeface="맑은 고딕 Semilight"/>
                          <a:cs typeface="맑은 고딕 Semilight"/>
                        </a:rPr>
                        <a:t>,</a:t>
                      </a:r>
                      <a:r>
                        <a:rPr sz="950" spc="1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110">
                          <a:latin typeface="맑은 고딕 Semilight"/>
                          <a:cs typeface="맑은 고딕 Semilight"/>
                        </a:rPr>
                        <a:t>OP</a:t>
                      </a:r>
                      <a:r>
                        <a:rPr sz="95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50">
                          <a:latin typeface="맑은 고딕 Semilight"/>
                          <a:cs typeface="맑은 고딕 Semilight"/>
                        </a:rPr>
                        <a:t>P</a:t>
                      </a:r>
                      <a:endParaRPr sz="9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</a:tr>
              <a:tr h="728980">
                <a:tc>
                  <a:txBody>
                    <a:bodyPr vert="horz" lIns="0" tIns="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spcBef>
                          <a:spcPts val="250"/>
                        </a:spcBef>
                        <a:defRPr/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R="6350" lvl="0" algn="ctr">
                        <a:lnSpc>
                          <a:spcPct val="100000"/>
                        </a:lnSpc>
                        <a:defRPr/>
                      </a:pPr>
                      <a:r>
                        <a:rPr sz="950" spc="-260">
                          <a:latin typeface="맑은 고딕 Semilight"/>
                          <a:cs typeface="맑은 고딕 Semilight"/>
                        </a:rPr>
                        <a:t>표</a:t>
                      </a:r>
                      <a:r>
                        <a:rPr sz="95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285">
                          <a:latin typeface="맑은 고딕 Semilight"/>
                          <a:cs typeface="맑은 고딕 Semilight"/>
                        </a:rPr>
                        <a:t>시</a:t>
                      </a:r>
                      <a:r>
                        <a:rPr sz="950" spc="-1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950" spc="-35">
                          <a:latin typeface="맑은 고딕 Semilight"/>
                          <a:cs typeface="맑은 고딕 Semilight"/>
                        </a:rPr>
                        <a:t>사항</a:t>
                      </a:r>
                      <a:endParaRPr sz="95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3">
                  <a:txBody>
                    <a:bodyPr vert="horz" lIns="0" tIns="90170" rIns="0" bIns="0" anchor="t" anchorCtr="0"/>
                    <a:lstStyle/>
                    <a:p>
                      <a:pPr marL="81915" marR="74930" lvl="0" indent="-17145" algn="just">
                        <a:lnSpc>
                          <a:spcPct val="99600"/>
                        </a:lnSpc>
                        <a:spcBef>
                          <a:spcPts val="710"/>
                        </a:spcBef>
                        <a:defRPr/>
                      </a:pPr>
                      <a:r>
                        <a:rPr sz="1200" spc="-985">
                          <a:latin typeface="맑은 고딕 Semilight"/>
                          <a:cs typeface="맑은 고딕 Semilight"/>
                        </a:rPr>
                        <a:t>․</a:t>
                      </a:r>
                      <a:r>
                        <a:rPr sz="1200" spc="3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25">
                          <a:latin typeface="맑은 고딕 Semilight"/>
                          <a:cs typeface="맑은 고딕 Semilight"/>
                        </a:rPr>
                        <a:t>제품명</a:t>
                      </a:r>
                      <a:r>
                        <a:rPr sz="1200" spc="-1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165">
                          <a:latin typeface="맑은 고딕 Semilight"/>
                          <a:cs typeface="맑은 고딕 Semilight"/>
                        </a:rPr>
                        <a:t>,</a:t>
                      </a:r>
                      <a:r>
                        <a:rPr sz="1200" spc="25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05">
                          <a:latin typeface="맑은 고딕 Semilight"/>
                          <a:cs typeface="맑은 고딕 Semilight"/>
                        </a:rPr>
                        <a:t>식품의</a:t>
                      </a:r>
                      <a:r>
                        <a:rPr sz="1200" spc="2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240">
                          <a:latin typeface="맑은 고딕 Semilight"/>
                          <a:cs typeface="맑은 고딕 Semilight"/>
                        </a:rPr>
                        <a:t>유형,</a:t>
                      </a:r>
                      <a:r>
                        <a:rPr sz="1200" spc="25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280">
                          <a:latin typeface="맑은 고딕 Semilight"/>
                          <a:cs typeface="맑은 고딕 Semilight"/>
                        </a:rPr>
                        <a:t>제조</a:t>
                      </a:r>
                      <a:r>
                        <a:rPr sz="1200" spc="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444">
                          <a:latin typeface="맑은 고딕 Semilight"/>
                          <a:cs typeface="맑은 고딕 Semilight"/>
                        </a:rPr>
                        <a:t>및</a:t>
                      </a:r>
                      <a:r>
                        <a:rPr sz="1200" spc="3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245">
                          <a:latin typeface="맑은 고딕 Semilight"/>
                          <a:cs typeface="맑은 고딕 Semilight"/>
                        </a:rPr>
                        <a:t>판매원,</a:t>
                      </a:r>
                      <a:r>
                        <a:rPr sz="1200" spc="2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260">
                          <a:latin typeface="맑은 고딕 Semilight"/>
                          <a:cs typeface="맑은 고딕 Semilight"/>
                        </a:rPr>
                        <a:t>소비자상담실,</a:t>
                      </a:r>
                      <a:r>
                        <a:rPr sz="1200" spc="25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290">
                          <a:latin typeface="맑은 고딕 Semilight"/>
                          <a:cs typeface="맑은 고딕 Semilight"/>
                        </a:rPr>
                        <a:t>반품</a:t>
                      </a:r>
                      <a:r>
                        <a:rPr sz="1200" spc="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444">
                          <a:latin typeface="맑은 고딕 Semilight"/>
                          <a:cs typeface="맑은 고딕 Semilight"/>
                        </a:rPr>
                        <a:t>및</a:t>
                      </a:r>
                      <a:r>
                        <a:rPr sz="1200" spc="3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254">
                          <a:latin typeface="맑은 고딕 Semilight"/>
                          <a:cs typeface="맑은 고딕 Semilight"/>
                        </a:rPr>
                        <a:t>교환장소,</a:t>
                      </a:r>
                      <a:r>
                        <a:rPr sz="1200" spc="25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280">
                          <a:latin typeface="맑은 고딕 Semilight"/>
                          <a:cs typeface="맑은 고딕 Semilight"/>
                        </a:rPr>
                        <a:t>제조</a:t>
                      </a:r>
                      <a:r>
                        <a:rPr sz="1200" spc="-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254">
                          <a:latin typeface="맑은 고딕 Semilight"/>
                          <a:cs typeface="맑은 고딕 Semilight"/>
                        </a:rPr>
                        <a:t>일자</a:t>
                      </a:r>
                      <a:r>
                        <a:rPr sz="1200" spc="23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285">
                          <a:latin typeface="맑은 고딕 Semilight"/>
                          <a:cs typeface="맑은 고딕 Semilight"/>
                        </a:rPr>
                        <a:t>또는</a:t>
                      </a:r>
                      <a:r>
                        <a:rPr sz="1200" spc="2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254">
                          <a:latin typeface="맑은 고딕 Semilight"/>
                          <a:cs typeface="맑은 고딕 Semilight"/>
                        </a:rPr>
                        <a:t>유통기한,</a:t>
                      </a:r>
                      <a:r>
                        <a:rPr sz="1200" spc="3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419">
                          <a:latin typeface="맑은 고딕 Semilight"/>
                          <a:cs typeface="맑은 고딕 Semilight"/>
                        </a:rPr>
                        <a:t>내</a:t>
                      </a:r>
                      <a:r>
                        <a:rPr sz="1200" spc="-1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240">
                          <a:latin typeface="맑은 고딕 Semilight"/>
                          <a:cs typeface="맑은 고딕 Semilight"/>
                        </a:rPr>
                        <a:t>용량,</a:t>
                      </a:r>
                      <a:r>
                        <a:rPr sz="1200" spc="3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10">
                          <a:latin typeface="맑은 고딕 Semilight"/>
                          <a:cs typeface="맑은 고딕 Semilight"/>
                        </a:rPr>
                        <a:t>원재료명</a:t>
                      </a:r>
                      <a:r>
                        <a:rPr sz="1200" spc="-1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165">
                          <a:latin typeface="맑은 고딕 Semilight"/>
                          <a:cs typeface="맑은 고딕 Semilight"/>
                        </a:rPr>
                        <a:t>,</a:t>
                      </a:r>
                      <a:r>
                        <a:rPr sz="1200" spc="3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25">
                          <a:latin typeface="맑은 고딕 Semilight"/>
                          <a:cs typeface="맑은 고딕 Semilight"/>
                        </a:rPr>
                        <a:t>성분명</a:t>
                      </a:r>
                      <a:r>
                        <a:rPr sz="1200" spc="4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444">
                          <a:latin typeface="맑은 고딕 Semilight"/>
                          <a:cs typeface="맑은 고딕 Semilight"/>
                        </a:rPr>
                        <a:t>및</a:t>
                      </a:r>
                      <a:r>
                        <a:rPr sz="1200" spc="4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234">
                          <a:latin typeface="맑은 고딕 Semilight"/>
                          <a:cs typeface="맑은 고딕 Semilight"/>
                        </a:rPr>
                        <a:t>함량,</a:t>
                      </a:r>
                      <a:r>
                        <a:rPr sz="1200" spc="3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254">
                          <a:latin typeface="맑은 고딕 Semilight"/>
                          <a:cs typeface="맑은 고딕 Semilight"/>
                        </a:rPr>
                        <a:t>영양성분,</a:t>
                      </a:r>
                      <a:r>
                        <a:rPr sz="1200" spc="3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254">
                          <a:latin typeface="맑은 고딕 Semilight"/>
                          <a:cs typeface="맑은 고딕 Semilight"/>
                        </a:rPr>
                        <a:t>포장재질,</a:t>
                      </a:r>
                      <a:r>
                        <a:rPr sz="1200" spc="-2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254">
                          <a:latin typeface="맑은 고딕 Semilight"/>
                          <a:cs typeface="맑은 고딕 Semilight"/>
                        </a:rPr>
                        <a:t>유의사항,</a:t>
                      </a:r>
                      <a:r>
                        <a:rPr sz="1200" spc="2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245">
                          <a:latin typeface="맑은 고딕 Semilight"/>
                          <a:cs typeface="맑은 고딕 Semilight"/>
                        </a:rPr>
                        <a:t>바코드,</a:t>
                      </a:r>
                      <a:r>
                        <a:rPr sz="1200" spc="2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280">
                          <a:latin typeface="맑은 고딕 Semilight"/>
                          <a:cs typeface="맑은 고딕 Semilight"/>
                        </a:rPr>
                        <a:t>부정불량식품</a:t>
                      </a:r>
                      <a:r>
                        <a:rPr sz="1200" spc="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50">
                          <a:latin typeface="맑은 고딕 Semilight"/>
                          <a:cs typeface="맑은 고딕 Semilight"/>
                        </a:rPr>
                        <a:t>안내</a:t>
                      </a:r>
                      <a:r>
                        <a:rPr sz="1200" spc="-1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240">
                          <a:latin typeface="맑은 고딕 Semilight"/>
                          <a:cs typeface="맑은 고딕 Semilight"/>
                        </a:rPr>
                        <a:t>문구,</a:t>
                      </a:r>
                      <a:r>
                        <a:rPr sz="1200" spc="2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325">
                          <a:latin typeface="맑은 고딕 Semilight"/>
                          <a:cs typeface="맑은 고딕 Semilight"/>
                        </a:rPr>
                        <a:t>분리배</a:t>
                      </a:r>
                      <a:r>
                        <a:rPr sz="1200" spc="-1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250">
                          <a:latin typeface="맑은 고딕 Semilight"/>
                          <a:cs typeface="맑은 고딕 Semilight"/>
                        </a:rPr>
                        <a:t>출표시,</a:t>
                      </a:r>
                      <a:r>
                        <a:rPr sz="1200" spc="2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285">
                          <a:latin typeface="맑은 고딕 Semilight"/>
                          <a:cs typeface="맑은 고딕 Semilight"/>
                        </a:rPr>
                        <a:t>소비자피해보상규정</a:t>
                      </a:r>
                      <a:endParaRPr sz="120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9017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</a:tr>
            </a:tbl>
          </a:graphicData>
        </a:graphic>
      </p:graphicFrame>
      <p:sp>
        <p:nvSpPr>
          <p:cNvPr id="4582" name="object 4582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2095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65"/>
              </a:spcBef>
            </a:pPr>
            <a:r>
              <a:rPr dirty="0"/>
              <a:t>-</a:t>
            </a:r>
            <a:r>
              <a:rPr dirty="0" spc="75"/>
              <a:t> </a:t>
            </a:r>
            <a:r>
              <a:rPr dirty="0" spc="-10"/>
              <a:t>16</a:t>
            </a:r>
            <a:r>
              <a:rPr dirty="0" spc="75"/>
              <a:t> </a:t>
            </a:r>
            <a:r>
              <a:rPr dirty="0" spc="-50"/>
              <a:t>-</a:t>
            </a:r>
          </a:p>
        </p:txBody>
      </p:sp>
    </p:spTree>
  </p:cSld>
  <p:clrMapOvr>
    <a:masterClrMapping/>
  </p:clrMapOvr>
</p:sld>
</file>

<file path=ppt/theme/theme1.xml><?xml version="1.0" encoding="utf-8"?>
<a:theme xmlns:r="http://schemas.openxmlformats.org/officeDocument/2006/relationships" xmlns:c="http://schemas.openxmlformats.org/drawingml/2006/chart" xmlns:dgm="http://schemas.openxmlformats.org/drawingml/2006/diagram" xmlns:dsp="http://schemas.microsoft.com/office/drawing/2008/diagram" xmlns:a="http://schemas.openxmlformats.org/drawingml/2006/main" xmlns:pic="http://schemas.openxmlformats.org/drawingml/2006/picture" xmlns:wp="http://schemas.openxmlformats.org/drawingml/2006/wordprocessingDrawing" xmlns:xdr="http://schemas.openxmlformats.org/drawingml/2006/spreadsheetDrawing" xmlns:lc="http://schemas.openxmlformats.org/drawingml/2006/lockedCanvas" xmlns:p="http://schemas.openxmlformats.org/presentation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MS PGothic"/>
        <a:font script="Hang" typeface="맑은 고딕"/>
        <a:font script="Hans" typeface="SimSun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MS PGothic"/>
        <a:font script="Hang" typeface="맑은 고딕"/>
        <a:font script="Hans" typeface="SimSu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gradFill flip="xy" rotWithShape="1">
          <a:gsLst>
            <a:gs pos="0">
              <a:srgbClr val="a7e8ff"/>
            </a:gs>
            <a:gs pos="65000">
              <a:srgbClr val="eff9ff"/>
            </a:gs>
            <a:gs pos="100000">
              <a:srgbClr val="b9eeff"/>
            </a:gs>
          </a:gsLst>
          <a:lin ang="5400000" scaled="1"/>
          <a:tileRect/>
        </a:gradFill>
        <a:ln w="13703">
          <a:solidFill>
            <a:schemeClr val="accent1"/>
          </a:solidFill>
        </a:ln>
      </a:spPr>
      <a:bodyPr wrap="square" lIns="0" tIns="0" rIns="0" bIns="0"/>
      <a:lstStyle>
        <a:defPPr lvl="0">
          <a:defRPr lang="ko-KR" altLang="en-US"/>
        </a:defPPr>
      </a:lstStyle>
    </a:spDef>
    <a:lnDef>
      <a:spPr/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/>
      <a:bodyPr/>
      <a:lstStyle/>
    </a:txDef>
  </a:objectDefaults>
</a:theme>
</file>

<file path=docProps/app.xml><?xml version="1.0" encoding="utf-8"?>
<ep:Properties xmlns:r="http://schemas.openxmlformats.org/officeDocument/2006/relationships" xmlns:ep="http://schemas.openxmlformats.org/officeDocument/2006/extended-properties" xmlns:vt="http://schemas.openxmlformats.org/officeDocument/2006/docPropsVTypes">
  <ep:Manager/>
  <ep:Company/>
  <ep:Words>48</ep:Words>
  <ep:PresentationFormat>On-screen Show (4:3)</ep:PresentationFormat>
  <ep:Paragraphs>18</ep:Paragraphs>
  <ep:Slides>3</ep:Slides>
  <ep:Notes>0</ep:Notes>
  <ep:TotalTime>0</ep:TotalTime>
  <ep:HiddenSlides>0</ep:HiddenSlides>
  <ep:MMClips>0</ep:MMClips>
  <ep: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3</vt:i4>
      </vt:variant>
    </vt:vector>
  </ep:HeadingPairs>
  <ep:TitlesOfParts>
    <vt:vector size="4" baseType="lpstr">
      <vt:lpstr>Office Theme</vt:lpstr>
      <vt:lpstr>슬라이드 1</vt:lpstr>
      <vt:lpstr>슬라이드 2</vt:lpstr>
      <vt:lpstr>슬라이드 3</vt:lpstr>
    </vt:vector>
  </ep:TitlesOfParts>
  <ep:HyperlinkBase/>
  <ep:Application>Show</ep:Application>
  <ep:AppVersion>12.0000</ep:AppVersion>
</ep:Properties>
</file>

<file path=docProps/core.xml><?xml version="1.0" encoding="utf-8"?>
<cp:coreProperties xmlns:r="http://schemas.openxmlformats.org/officeDocument/2006/relationships"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2026-04-23T11:06:34.000</dcterms:created>
  <dc:creator>최규덕</dc:creator>
  <cp:lastModifiedBy>Com</cp:lastModifiedBy>
  <dcterms:modified xsi:type="dcterms:W3CDTF">2026-04-24T02:27:54.938</dcterms:modified>
  <cp:revision>23</cp:revision>
  <cp:version/>
</cp:coreProperties>
</file>

<file path=docProps/custom.xml><?xml version="1.0" encoding="utf-8"?>
<cfp:Properties xmlns:r="http://schemas.openxmlformats.org/officeDocument/2006/relationships" xmlns:cfp="http://schemas.openxmlformats.org/officeDocument/2006/custom-properties" xmlns:vt="http://schemas.openxmlformats.org/officeDocument/2006/docPropsVTypes"/>
</file>