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81963" y="2229205"/>
            <a:ext cx="5755640" cy="5597525"/>
            <a:chOff x="1081963" y="2229205"/>
            <a:chExt cx="5755640" cy="5597525"/>
          </a:xfrm>
        </p:grpSpPr>
        <p:sp>
          <p:nvSpPr>
            <p:cNvPr id="3" name="object 3" descr=""/>
            <p:cNvSpPr/>
            <p:nvPr/>
          </p:nvSpPr>
          <p:spPr>
            <a:xfrm>
              <a:off x="1084503" y="2231745"/>
              <a:ext cx="5750560" cy="181610"/>
            </a:xfrm>
            <a:custGeom>
              <a:avLst/>
              <a:gdLst/>
              <a:ahLst/>
              <a:cxnLst/>
              <a:rect l="l" t="t" r="r" b="b"/>
              <a:pathLst>
                <a:path w="5750559" h="181610">
                  <a:moveTo>
                    <a:pt x="1523" y="0"/>
                  </a:moveTo>
                  <a:lnTo>
                    <a:pt x="1523" y="181152"/>
                  </a:lnTo>
                </a:path>
                <a:path w="5750559" h="181610">
                  <a:moveTo>
                    <a:pt x="15227" y="13703"/>
                  </a:moveTo>
                  <a:lnTo>
                    <a:pt x="15227" y="167449"/>
                  </a:lnTo>
                </a:path>
                <a:path w="5750559" h="181610">
                  <a:moveTo>
                    <a:pt x="1795830" y="13703"/>
                  </a:moveTo>
                  <a:lnTo>
                    <a:pt x="1795830" y="167449"/>
                  </a:lnTo>
                </a:path>
                <a:path w="5750559" h="181610">
                  <a:moveTo>
                    <a:pt x="1809534" y="0"/>
                  </a:moveTo>
                  <a:lnTo>
                    <a:pt x="1809534" y="181152"/>
                  </a:lnTo>
                </a:path>
                <a:path w="5750559" h="181610">
                  <a:moveTo>
                    <a:pt x="0" y="1524"/>
                  </a:moveTo>
                  <a:lnTo>
                    <a:pt x="1812582" y="1524"/>
                  </a:lnTo>
                </a:path>
                <a:path w="5750559" h="181610">
                  <a:moveTo>
                    <a:pt x="13703" y="15214"/>
                  </a:moveTo>
                  <a:lnTo>
                    <a:pt x="1798878" y="15214"/>
                  </a:lnTo>
                </a:path>
                <a:path w="5750559" h="181610">
                  <a:moveTo>
                    <a:pt x="13703" y="164414"/>
                  </a:moveTo>
                  <a:lnTo>
                    <a:pt x="1798878" y="164414"/>
                  </a:lnTo>
                </a:path>
                <a:path w="5750559" h="181610">
                  <a:moveTo>
                    <a:pt x="0" y="178104"/>
                  </a:moveTo>
                  <a:lnTo>
                    <a:pt x="1812582" y="178104"/>
                  </a:lnTo>
                </a:path>
                <a:path w="5750559" h="181610">
                  <a:moveTo>
                    <a:pt x="1795830" y="13703"/>
                  </a:moveTo>
                  <a:lnTo>
                    <a:pt x="1795830" y="167449"/>
                  </a:lnTo>
                </a:path>
                <a:path w="5750559" h="181610">
                  <a:moveTo>
                    <a:pt x="1809534" y="0"/>
                  </a:moveTo>
                  <a:lnTo>
                    <a:pt x="1809534" y="181152"/>
                  </a:lnTo>
                </a:path>
                <a:path w="5750559" h="181610">
                  <a:moveTo>
                    <a:pt x="2374646" y="0"/>
                  </a:moveTo>
                  <a:lnTo>
                    <a:pt x="2374646" y="181152"/>
                  </a:lnTo>
                </a:path>
                <a:path w="5750559" h="181610">
                  <a:moveTo>
                    <a:pt x="2388349" y="13703"/>
                  </a:moveTo>
                  <a:lnTo>
                    <a:pt x="2388349" y="167449"/>
                  </a:lnTo>
                </a:path>
                <a:path w="5750559" h="181610">
                  <a:moveTo>
                    <a:pt x="2374646" y="0"/>
                  </a:moveTo>
                  <a:lnTo>
                    <a:pt x="2374646" y="181152"/>
                  </a:lnTo>
                </a:path>
                <a:path w="5750559" h="181610">
                  <a:moveTo>
                    <a:pt x="2388349" y="13703"/>
                  </a:moveTo>
                  <a:lnTo>
                    <a:pt x="2388349" y="167449"/>
                  </a:lnTo>
                </a:path>
                <a:path w="5750559" h="181610">
                  <a:moveTo>
                    <a:pt x="3923715" y="13703"/>
                  </a:moveTo>
                  <a:lnTo>
                    <a:pt x="3923715" y="167449"/>
                  </a:lnTo>
                </a:path>
                <a:path w="5750559" h="181610">
                  <a:moveTo>
                    <a:pt x="3937419" y="0"/>
                  </a:moveTo>
                  <a:lnTo>
                    <a:pt x="3937419" y="181152"/>
                  </a:lnTo>
                </a:path>
                <a:path w="5750559" h="181610">
                  <a:moveTo>
                    <a:pt x="2373122" y="1524"/>
                  </a:moveTo>
                  <a:lnTo>
                    <a:pt x="3940467" y="1524"/>
                  </a:lnTo>
                </a:path>
                <a:path w="5750559" h="181610">
                  <a:moveTo>
                    <a:pt x="2386825" y="15214"/>
                  </a:moveTo>
                  <a:lnTo>
                    <a:pt x="3926763" y="15214"/>
                  </a:lnTo>
                </a:path>
                <a:path w="5750559" h="181610">
                  <a:moveTo>
                    <a:pt x="2386825" y="164414"/>
                  </a:moveTo>
                  <a:lnTo>
                    <a:pt x="3926763" y="164414"/>
                  </a:lnTo>
                </a:path>
                <a:path w="5750559" h="181610">
                  <a:moveTo>
                    <a:pt x="2373122" y="178104"/>
                  </a:moveTo>
                  <a:lnTo>
                    <a:pt x="3940467" y="178104"/>
                  </a:lnTo>
                </a:path>
                <a:path w="5750559" h="181610">
                  <a:moveTo>
                    <a:pt x="3923715" y="13703"/>
                  </a:moveTo>
                  <a:lnTo>
                    <a:pt x="3923715" y="167449"/>
                  </a:lnTo>
                </a:path>
                <a:path w="5750559" h="181610">
                  <a:moveTo>
                    <a:pt x="3937419" y="0"/>
                  </a:moveTo>
                  <a:lnTo>
                    <a:pt x="3937419" y="181152"/>
                  </a:lnTo>
                </a:path>
                <a:path w="5750559" h="181610">
                  <a:moveTo>
                    <a:pt x="4508614" y="0"/>
                  </a:moveTo>
                  <a:lnTo>
                    <a:pt x="4508614" y="181152"/>
                  </a:lnTo>
                </a:path>
                <a:path w="5750559" h="181610">
                  <a:moveTo>
                    <a:pt x="4522330" y="13703"/>
                  </a:moveTo>
                  <a:lnTo>
                    <a:pt x="4522330" y="167449"/>
                  </a:lnTo>
                </a:path>
                <a:path w="5750559" h="181610">
                  <a:moveTo>
                    <a:pt x="4508614" y="0"/>
                  </a:moveTo>
                  <a:lnTo>
                    <a:pt x="4508614" y="181152"/>
                  </a:lnTo>
                </a:path>
                <a:path w="5750559" h="181610">
                  <a:moveTo>
                    <a:pt x="4522330" y="13703"/>
                  </a:moveTo>
                  <a:lnTo>
                    <a:pt x="4522330" y="167449"/>
                  </a:lnTo>
                </a:path>
                <a:path w="5750559" h="181610">
                  <a:moveTo>
                    <a:pt x="5733249" y="13703"/>
                  </a:moveTo>
                  <a:lnTo>
                    <a:pt x="5733249" y="167449"/>
                  </a:lnTo>
                </a:path>
                <a:path w="5750559" h="181610">
                  <a:moveTo>
                    <a:pt x="5746965" y="0"/>
                  </a:moveTo>
                  <a:lnTo>
                    <a:pt x="5746965" y="181152"/>
                  </a:lnTo>
                </a:path>
                <a:path w="5750559" h="181610">
                  <a:moveTo>
                    <a:pt x="4507090" y="1524"/>
                  </a:moveTo>
                  <a:lnTo>
                    <a:pt x="5750013" y="1524"/>
                  </a:lnTo>
                </a:path>
                <a:path w="5750559" h="181610">
                  <a:moveTo>
                    <a:pt x="4520806" y="15214"/>
                  </a:moveTo>
                  <a:lnTo>
                    <a:pt x="5736297" y="15214"/>
                  </a:lnTo>
                </a:path>
                <a:path w="5750559" h="181610">
                  <a:moveTo>
                    <a:pt x="4520806" y="164414"/>
                  </a:moveTo>
                  <a:lnTo>
                    <a:pt x="5736297" y="164414"/>
                  </a:lnTo>
                </a:path>
                <a:path w="5750559" h="181610">
                  <a:moveTo>
                    <a:pt x="4507090" y="178104"/>
                  </a:moveTo>
                  <a:lnTo>
                    <a:pt x="5750013" y="178104"/>
                  </a:lnTo>
                </a:path>
                <a:path w="5750559" h="181610">
                  <a:moveTo>
                    <a:pt x="13703" y="164414"/>
                  </a:moveTo>
                  <a:lnTo>
                    <a:pt x="1798878" y="164414"/>
                  </a:lnTo>
                </a:path>
                <a:path w="5750559" h="181610">
                  <a:moveTo>
                    <a:pt x="0" y="178104"/>
                  </a:moveTo>
                  <a:lnTo>
                    <a:pt x="1812582" y="178104"/>
                  </a:lnTo>
                </a:path>
                <a:path w="5750559" h="181610">
                  <a:moveTo>
                    <a:pt x="2386825" y="164414"/>
                  </a:moveTo>
                  <a:lnTo>
                    <a:pt x="3926763" y="164414"/>
                  </a:lnTo>
                </a:path>
                <a:path w="5750559" h="181610">
                  <a:moveTo>
                    <a:pt x="2373122" y="178104"/>
                  </a:moveTo>
                  <a:lnTo>
                    <a:pt x="3940467" y="178104"/>
                  </a:lnTo>
                </a:path>
                <a:path w="5750559" h="181610">
                  <a:moveTo>
                    <a:pt x="4520806" y="164414"/>
                  </a:moveTo>
                  <a:lnTo>
                    <a:pt x="5736297" y="164414"/>
                  </a:lnTo>
                </a:path>
                <a:path w="5750559" h="181610">
                  <a:moveTo>
                    <a:pt x="4507090" y="178104"/>
                  </a:moveTo>
                  <a:lnTo>
                    <a:pt x="5750013" y="17810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93647" y="6434912"/>
              <a:ext cx="1794510" cy="415925"/>
            </a:xfrm>
            <a:custGeom>
              <a:avLst/>
              <a:gdLst/>
              <a:ahLst/>
              <a:cxnLst/>
              <a:rect l="l" t="t" r="r" b="b"/>
              <a:pathLst>
                <a:path w="1794510" h="415925">
                  <a:moveTo>
                    <a:pt x="1794306" y="0"/>
                  </a:moveTo>
                  <a:lnTo>
                    <a:pt x="0" y="0"/>
                  </a:lnTo>
                  <a:lnTo>
                    <a:pt x="0" y="415594"/>
                  </a:lnTo>
                  <a:lnTo>
                    <a:pt x="1794306" y="415594"/>
                  </a:lnTo>
                  <a:lnTo>
                    <a:pt x="1794306" y="0"/>
                  </a:lnTo>
                  <a:close/>
                </a:path>
              </a:pathLst>
            </a:custGeom>
            <a:solidFill>
              <a:srgbClr val="D5D5D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66757" y="7013397"/>
              <a:ext cx="1985010" cy="326390"/>
            </a:xfrm>
            <a:custGeom>
              <a:avLst/>
              <a:gdLst/>
              <a:ahLst/>
              <a:cxnLst/>
              <a:rect l="l" t="t" r="r" b="b"/>
              <a:pathLst>
                <a:path w="1985010" h="326390">
                  <a:moveTo>
                    <a:pt x="1984705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984705" y="325780"/>
                  </a:lnTo>
                  <a:lnTo>
                    <a:pt x="1984705" y="0"/>
                  </a:lnTo>
                  <a:close/>
                </a:path>
              </a:pathLst>
            </a:custGeom>
            <a:solidFill>
              <a:srgbClr val="E4E4E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093647" y="7500543"/>
              <a:ext cx="1794510" cy="326390"/>
            </a:xfrm>
            <a:custGeom>
              <a:avLst/>
              <a:gdLst/>
              <a:ahLst/>
              <a:cxnLst/>
              <a:rect l="l" t="t" r="r" b="b"/>
              <a:pathLst>
                <a:path w="1794510" h="326390">
                  <a:moveTo>
                    <a:pt x="1794306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794306" y="325780"/>
                  </a:lnTo>
                  <a:lnTo>
                    <a:pt x="1794306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6.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09.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5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공정흐름도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59460" lvl="0">
                        <a:lnSpc>
                          <a:spcPct val="100000"/>
                        </a:lnSpc>
                        <a:defRPr/>
                      </a:pPr>
                      <a:r>
                        <a:rPr lang="ko-KR" altLang="en-US" sz="1300" spc="200">
                          <a:latin typeface="바탕"/>
                          <a:cs typeface="바탕"/>
                        </a:rPr>
                        <a:t>허수아비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제조공정도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1460" lvl="0" algn="ctr">
                        <a:lnSpc>
                          <a:spcPct val="100000"/>
                        </a:lnSpc>
                        <a:tabLst>
                          <a:tab pos="2504440" algn="l"/>
                          <a:tab pos="4478020" algn="l"/>
                        </a:tabLst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3116580" marR="469900" lvl="0" indent="-2316480">
                        <a:lnSpc>
                          <a:spcPct val="79000"/>
                        </a:lnSpc>
                        <a:spcBef>
                          <a:spcPts val="290"/>
                        </a:spcBef>
                        <a:tabLst>
                          <a:tab pos="2624455" algn="l"/>
                          <a:tab pos="4959350" algn="l"/>
                        </a:tabLst>
                        <a:defRPr/>
                      </a:pPr>
                      <a:r>
                        <a:rPr sz="1575" spc="-359" baseline="-2600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575" spc="-172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82" baseline="-2600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575" spc="-157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457" baseline="-2600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575" spc="-75" baseline="-26000">
                          <a:latin typeface="맑은 고딕 Semilight"/>
                          <a:cs typeface="맑은 고딕 Semilight"/>
                        </a:rPr>
                        <a:t> 료</a:t>
                      </a:r>
                      <a:r>
                        <a:rPr sz="1575" baseline="-26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액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난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575" spc="-142" baseline="-260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575" spc="-247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60" baseline="-2600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575" spc="-240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-260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575" spc="367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-26000">
                          <a:latin typeface="맑은 고딕 Semilight"/>
                          <a:cs typeface="맑은 고딕 Semilight"/>
                        </a:rPr>
                        <a:t>골</a:t>
                      </a:r>
                      <a:r>
                        <a:rPr sz="1575" spc="-195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15" baseline="-2600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575" spc="-225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502" baseline="-2600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575" spc="750" baseline="-26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첨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가물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7335" lvl="0" algn="ctr">
                        <a:lnSpc>
                          <a:spcPct val="100000"/>
                        </a:lnSpc>
                        <a:tabLst>
                          <a:tab pos="2519680" algn="l"/>
                          <a:tab pos="449199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8369" lvl="0">
                        <a:lnSpc>
                          <a:spcPct val="100000"/>
                        </a:lnSpc>
                        <a:tabLst>
                          <a:tab pos="206057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45">
                          <a:latin typeface="MS PGothic"/>
                          <a:cs typeface="MS PGothic"/>
                        </a:rPr>
                        <a:t>◀</a:t>
                      </a:r>
                      <a:endParaRPr sz="1100" spc="14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7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4335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앙금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9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4335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768350" marR="4728210" lvl="0" indent="28575" algn="ctr">
                        <a:lnSpc>
                          <a:spcPct val="2035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발효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/충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marL="737870" marR="4696460" lvl="0" indent="26670" algn="ctr">
                        <a:lnSpc>
                          <a:spcPct val="2029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발효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칠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1050" spc="-345">
                        <a:latin typeface="맑은 고딕 Semilight"/>
                        <a:cs typeface="맑은 고딕 Semilight"/>
                      </a:endParaRPr>
                    </a:p>
                    <a:p>
                      <a:pPr marR="2686685" lvl="0" algn="r">
                        <a:lnSpc>
                          <a:spcPts val="1160"/>
                        </a:lnSpc>
                        <a:spcBef>
                          <a:spcPts val="620"/>
                        </a:spcBef>
                        <a:defRPr/>
                      </a:pP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0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93</a:t>
                      </a:r>
                      <a:r>
                        <a:rPr sz="1100" spc="-9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1100" spc="3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100" spc="-24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1100" spc="-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R="2686685" lvl="0" algn="r">
                        <a:lnSpc>
                          <a:spcPts val="1018"/>
                        </a:lnSpc>
                        <a:tabLst>
                          <a:tab pos="1532890" algn="l"/>
                        </a:tabLst>
                        <a:defRPr/>
                      </a:pPr>
                      <a:r>
                        <a:rPr sz="1575" spc="-262" baseline="-70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575" spc="-208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97" baseline="-7000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575" spc="-44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08" baseline="-7000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575" spc="-337" baseline="-700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442" baseline="-7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575" spc="-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-70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65</a:t>
                      </a:r>
                      <a:r>
                        <a:rPr sz="1100" spc="-9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1100" spc="32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100" spc="-24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1100" spc="-2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802005" lvl="0">
                        <a:lnSpc>
                          <a:spcPts val="1125"/>
                        </a:lnSpc>
                        <a:tabLst>
                          <a:tab pos="2278380" algn="l"/>
                        </a:tabLst>
                        <a:defRPr/>
                      </a:pP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575" spc="-24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575" spc="-21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42" baseline="-70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575" spc="-165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575" spc="-24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22" baseline="-70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575" spc="112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-700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10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39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2125" lvl="0" algn="ctr">
                        <a:lnSpc>
                          <a:spcPts val="1135"/>
                        </a:lnSpc>
                        <a:defRPr/>
                      </a:pP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928369" lvl="0">
                        <a:lnSpc>
                          <a:spcPts val="1135"/>
                        </a:lnSpc>
                        <a:tabLst>
                          <a:tab pos="2606040" algn="l"/>
                        </a:tabLst>
                        <a:defRPr/>
                      </a:pPr>
                      <a:r>
                        <a:rPr sz="1575" spc="-525" baseline="-700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575" spc="-15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-700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00</a:t>
                      </a:r>
                      <a:r>
                        <a:rPr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22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4</a:t>
                      </a:r>
                      <a:r>
                        <a:rPr sz="950" spc="-25">
                          <a:latin typeface="MS PGothic"/>
                          <a:cs typeface="MS PGothic"/>
                        </a:rPr>
                        <a:t>℃</a:t>
                      </a:r>
                      <a:endParaRPr sz="950" spc="-2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88035" lvl="0">
                        <a:lnSpc>
                          <a:spcPts val="1160"/>
                        </a:lnSpc>
                        <a:tabLst>
                          <a:tab pos="2917190" algn="l"/>
                        </a:tabLst>
                        <a:defRPr/>
                      </a:pP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Fe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2m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00" spc="70">
                          <a:latin typeface="MS PGothic"/>
                          <a:cs typeface="MS PGothic"/>
                        </a:rPr>
                        <a:t>∅</a:t>
                      </a:r>
                      <a:endParaRPr sz="1100" spc="70">
                        <a:latin typeface="MS PGothic"/>
                        <a:cs typeface="MS PGothic"/>
                      </a:endParaRPr>
                    </a:p>
                    <a:p>
                      <a:pPr marL="802005" lvl="0">
                        <a:lnSpc>
                          <a:spcPts val="1160"/>
                        </a:lnSpc>
                        <a:tabLst>
                          <a:tab pos="2722245" algn="l"/>
                        </a:tabLst>
                        <a:defRPr/>
                      </a:pP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SU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304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00" spc="70">
                          <a:latin typeface="MS PGothic"/>
                          <a:cs typeface="MS PGothic"/>
                        </a:rPr>
                        <a:t>∅</a:t>
                      </a:r>
                      <a:endParaRPr sz="1100" spc="70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7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4235" lvl="0">
                        <a:lnSpc>
                          <a:spcPct val="100000"/>
                        </a:lnSpc>
                        <a:tabLst>
                          <a:tab pos="2060575" algn="l"/>
                        </a:tabLst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45">
                          <a:latin typeface="MS PGothic"/>
                          <a:cs typeface="MS PGothic"/>
                        </a:rPr>
                        <a:t>◀</a:t>
                      </a:r>
                      <a:endParaRPr sz="1100" spc="14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18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4235" lvl="0">
                        <a:lnSpc>
                          <a:spcPct val="100000"/>
                        </a:lnSpc>
                        <a:tabLst>
                          <a:tab pos="2060575" algn="l"/>
                        </a:tabLst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45">
                          <a:latin typeface="MS PGothic"/>
                          <a:cs typeface="MS PGothic"/>
                        </a:rPr>
                        <a:t>◀</a:t>
                      </a:r>
                      <a:endParaRPr sz="1100" spc="14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8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930650" lvl="0" algn="ctr">
                        <a:lnSpc>
                          <a:spcPct val="100000"/>
                        </a:lnSpc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/출고 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1025105" y="1510157"/>
            <a:ext cx="2662555" cy="368935"/>
          </a:xfrm>
          <a:custGeom>
            <a:avLst/>
            <a:gdLst/>
            <a:ahLst/>
            <a:cxnLst/>
            <a:rect l="l" t="t" r="r" b="b"/>
            <a:pathLst>
              <a:path w="2662554" h="368935">
                <a:moveTo>
                  <a:pt x="3035" y="0"/>
                </a:moveTo>
                <a:lnTo>
                  <a:pt x="3035" y="368401"/>
                </a:lnTo>
              </a:path>
              <a:path w="2662554" h="368935">
                <a:moveTo>
                  <a:pt x="21323" y="18262"/>
                </a:moveTo>
                <a:lnTo>
                  <a:pt x="21323" y="350139"/>
                </a:lnTo>
              </a:path>
              <a:path w="2662554" h="368935">
                <a:moveTo>
                  <a:pt x="2641193" y="18262"/>
                </a:moveTo>
                <a:lnTo>
                  <a:pt x="2641193" y="350139"/>
                </a:lnTo>
              </a:path>
              <a:path w="2662554" h="368935">
                <a:moveTo>
                  <a:pt x="2659468" y="0"/>
                </a:moveTo>
                <a:lnTo>
                  <a:pt x="2659468" y="368401"/>
                </a:lnTo>
              </a:path>
              <a:path w="2662554" h="368935">
                <a:moveTo>
                  <a:pt x="0" y="3048"/>
                </a:moveTo>
                <a:lnTo>
                  <a:pt x="2662516" y="3048"/>
                </a:lnTo>
              </a:path>
              <a:path w="2662554" h="368935">
                <a:moveTo>
                  <a:pt x="18275" y="21310"/>
                </a:moveTo>
                <a:lnTo>
                  <a:pt x="2644241" y="21310"/>
                </a:lnTo>
              </a:path>
              <a:path w="2662554" h="368935">
                <a:moveTo>
                  <a:pt x="18275" y="347091"/>
                </a:moveTo>
                <a:lnTo>
                  <a:pt x="2644241" y="347091"/>
                </a:lnTo>
              </a:path>
              <a:path w="2662554" h="368935">
                <a:moveTo>
                  <a:pt x="0" y="365353"/>
                </a:moveTo>
                <a:lnTo>
                  <a:pt x="266251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092123" y="2403767"/>
            <a:ext cx="5736590" cy="6800850"/>
          </a:xfrm>
          <a:custGeom>
            <a:avLst/>
            <a:gdLst/>
            <a:ahLst/>
            <a:cxnLst/>
            <a:rect l="l" t="t" r="r" b="b"/>
            <a:pathLst>
              <a:path w="5736590" h="6800850">
                <a:moveTo>
                  <a:pt x="1524" y="9131"/>
                </a:moveTo>
                <a:lnTo>
                  <a:pt x="1524" y="289242"/>
                </a:lnTo>
              </a:path>
              <a:path w="5736590" h="6800850">
                <a:moveTo>
                  <a:pt x="1524" y="452132"/>
                </a:moveTo>
                <a:lnTo>
                  <a:pt x="1524" y="615022"/>
                </a:lnTo>
              </a:path>
              <a:path w="5736590" h="6800850">
                <a:moveTo>
                  <a:pt x="1524" y="777913"/>
                </a:moveTo>
                <a:lnTo>
                  <a:pt x="1524" y="1103693"/>
                </a:lnTo>
              </a:path>
              <a:path w="5736590" h="6800850">
                <a:moveTo>
                  <a:pt x="1524" y="1265059"/>
                </a:moveTo>
                <a:lnTo>
                  <a:pt x="1524" y="1590840"/>
                </a:lnTo>
              </a:path>
              <a:path w="5736590" h="6800850">
                <a:moveTo>
                  <a:pt x="1524" y="1753730"/>
                </a:moveTo>
                <a:lnTo>
                  <a:pt x="1524" y="1916620"/>
                </a:lnTo>
              </a:path>
              <a:path w="5736590" h="6800850">
                <a:moveTo>
                  <a:pt x="1524" y="2079510"/>
                </a:moveTo>
                <a:lnTo>
                  <a:pt x="1524" y="2240876"/>
                </a:lnTo>
              </a:path>
              <a:path w="5736590" h="6800850">
                <a:moveTo>
                  <a:pt x="1524" y="2403767"/>
                </a:moveTo>
                <a:lnTo>
                  <a:pt x="1524" y="2566657"/>
                </a:lnTo>
              </a:path>
              <a:path w="5736590" h="6800850">
                <a:moveTo>
                  <a:pt x="1524" y="2729547"/>
                </a:moveTo>
                <a:lnTo>
                  <a:pt x="1524" y="2892437"/>
                </a:lnTo>
              </a:path>
              <a:path w="5736590" h="6800850">
                <a:moveTo>
                  <a:pt x="1524" y="3055327"/>
                </a:moveTo>
                <a:lnTo>
                  <a:pt x="1524" y="3216694"/>
                </a:lnTo>
              </a:path>
              <a:path w="5736590" h="6800850">
                <a:moveTo>
                  <a:pt x="1524" y="3379584"/>
                </a:moveTo>
                <a:lnTo>
                  <a:pt x="1524" y="3542474"/>
                </a:lnTo>
              </a:path>
              <a:path w="5736590" h="6800850">
                <a:moveTo>
                  <a:pt x="1524" y="3705364"/>
                </a:moveTo>
                <a:lnTo>
                  <a:pt x="1524" y="3868254"/>
                </a:lnTo>
              </a:path>
              <a:path w="5736590" h="6800850">
                <a:moveTo>
                  <a:pt x="1524" y="4031145"/>
                </a:moveTo>
                <a:lnTo>
                  <a:pt x="1524" y="4446739"/>
                </a:lnTo>
              </a:path>
              <a:path w="5736590" h="6800850">
                <a:moveTo>
                  <a:pt x="1524" y="4772520"/>
                </a:moveTo>
                <a:lnTo>
                  <a:pt x="1524" y="4935410"/>
                </a:lnTo>
              </a:path>
              <a:path w="5736590" h="6800850">
                <a:moveTo>
                  <a:pt x="1524" y="5096776"/>
                </a:moveTo>
                <a:lnTo>
                  <a:pt x="1524" y="5422557"/>
                </a:lnTo>
              </a:path>
              <a:path w="5736590" h="6800850">
                <a:moveTo>
                  <a:pt x="1524" y="5585447"/>
                </a:moveTo>
                <a:lnTo>
                  <a:pt x="1524" y="5911227"/>
                </a:lnTo>
              </a:path>
              <a:path w="5736590" h="6800850">
                <a:moveTo>
                  <a:pt x="1524" y="6148705"/>
                </a:moveTo>
                <a:lnTo>
                  <a:pt x="1524" y="6474485"/>
                </a:lnTo>
              </a:path>
              <a:path w="5736590" h="6800850">
                <a:moveTo>
                  <a:pt x="1524" y="6637375"/>
                </a:moveTo>
                <a:lnTo>
                  <a:pt x="1524" y="6800265"/>
                </a:lnTo>
              </a:path>
              <a:path w="5736590" h="6800850">
                <a:moveTo>
                  <a:pt x="735698" y="2566657"/>
                </a:moveTo>
                <a:lnTo>
                  <a:pt x="735698" y="2729547"/>
                </a:lnTo>
              </a:path>
              <a:path w="5736590" h="6800850">
                <a:moveTo>
                  <a:pt x="735698" y="2892437"/>
                </a:moveTo>
                <a:lnTo>
                  <a:pt x="735698" y="3055327"/>
                </a:lnTo>
              </a:path>
              <a:path w="5736590" h="6800850">
                <a:moveTo>
                  <a:pt x="735698" y="3216694"/>
                </a:moveTo>
                <a:lnTo>
                  <a:pt x="735698" y="3379584"/>
                </a:lnTo>
              </a:path>
              <a:path w="5736590" h="6800850">
                <a:moveTo>
                  <a:pt x="892581" y="289242"/>
                </a:moveTo>
                <a:lnTo>
                  <a:pt x="892581" y="452132"/>
                </a:lnTo>
              </a:path>
              <a:path w="5736590" h="6800850">
                <a:moveTo>
                  <a:pt x="892581" y="615022"/>
                </a:moveTo>
                <a:lnTo>
                  <a:pt x="892581" y="777913"/>
                </a:lnTo>
              </a:path>
              <a:path w="5736590" h="6800850">
                <a:moveTo>
                  <a:pt x="892581" y="1103693"/>
                </a:moveTo>
                <a:lnTo>
                  <a:pt x="892581" y="1265059"/>
                </a:lnTo>
              </a:path>
              <a:path w="5736590" h="6800850">
                <a:moveTo>
                  <a:pt x="892581" y="1590840"/>
                </a:moveTo>
                <a:lnTo>
                  <a:pt x="892581" y="1753730"/>
                </a:lnTo>
              </a:path>
              <a:path w="5736590" h="6800850">
                <a:moveTo>
                  <a:pt x="892581" y="1916620"/>
                </a:moveTo>
                <a:lnTo>
                  <a:pt x="892581" y="2079510"/>
                </a:lnTo>
              </a:path>
              <a:path w="5736590" h="6800850">
                <a:moveTo>
                  <a:pt x="892581" y="2240876"/>
                </a:moveTo>
                <a:lnTo>
                  <a:pt x="892581" y="2403767"/>
                </a:lnTo>
              </a:path>
              <a:path w="5736590" h="6800850">
                <a:moveTo>
                  <a:pt x="892581" y="3542474"/>
                </a:moveTo>
                <a:lnTo>
                  <a:pt x="892581" y="3705364"/>
                </a:lnTo>
              </a:path>
              <a:path w="5736590" h="6800850">
                <a:moveTo>
                  <a:pt x="892581" y="3868254"/>
                </a:moveTo>
                <a:lnTo>
                  <a:pt x="892581" y="4031145"/>
                </a:lnTo>
              </a:path>
              <a:path w="5736590" h="6800850">
                <a:moveTo>
                  <a:pt x="892581" y="4446739"/>
                </a:moveTo>
                <a:lnTo>
                  <a:pt x="892581" y="4772520"/>
                </a:lnTo>
              </a:path>
              <a:path w="5736590" h="6800850">
                <a:moveTo>
                  <a:pt x="892581" y="4935410"/>
                </a:moveTo>
                <a:lnTo>
                  <a:pt x="892581" y="5096776"/>
                </a:lnTo>
              </a:path>
              <a:path w="5736590" h="6800850">
                <a:moveTo>
                  <a:pt x="892581" y="5422557"/>
                </a:moveTo>
                <a:lnTo>
                  <a:pt x="892581" y="5585447"/>
                </a:lnTo>
              </a:path>
              <a:path w="5736590" h="6800850">
                <a:moveTo>
                  <a:pt x="892581" y="5911227"/>
                </a:moveTo>
                <a:lnTo>
                  <a:pt x="892581" y="6148705"/>
                </a:lnTo>
              </a:path>
              <a:path w="5736590" h="6800850">
                <a:moveTo>
                  <a:pt x="892581" y="6474485"/>
                </a:moveTo>
                <a:lnTo>
                  <a:pt x="892581" y="6637375"/>
                </a:lnTo>
              </a:path>
              <a:path w="5736590" h="6800850">
                <a:moveTo>
                  <a:pt x="1795830" y="9131"/>
                </a:moveTo>
                <a:lnTo>
                  <a:pt x="1795830" y="289242"/>
                </a:lnTo>
              </a:path>
              <a:path w="5736590" h="6800850">
                <a:moveTo>
                  <a:pt x="1795830" y="452132"/>
                </a:moveTo>
                <a:lnTo>
                  <a:pt x="1795830" y="615022"/>
                </a:lnTo>
              </a:path>
              <a:path w="5736590" h="6800850">
                <a:moveTo>
                  <a:pt x="1795830" y="777913"/>
                </a:moveTo>
                <a:lnTo>
                  <a:pt x="1795830" y="1103693"/>
                </a:lnTo>
              </a:path>
              <a:path w="5736590" h="6800850">
                <a:moveTo>
                  <a:pt x="1795830" y="1265059"/>
                </a:moveTo>
                <a:lnTo>
                  <a:pt x="1795830" y="1590840"/>
                </a:lnTo>
              </a:path>
              <a:path w="5736590" h="6800850">
                <a:moveTo>
                  <a:pt x="1795830" y="1753730"/>
                </a:moveTo>
                <a:lnTo>
                  <a:pt x="1795830" y="1916620"/>
                </a:lnTo>
              </a:path>
              <a:path w="5736590" h="6800850">
                <a:moveTo>
                  <a:pt x="1795830" y="2079510"/>
                </a:moveTo>
                <a:lnTo>
                  <a:pt x="1795830" y="2240876"/>
                </a:lnTo>
              </a:path>
              <a:path w="5736590" h="6800850">
                <a:moveTo>
                  <a:pt x="1795830" y="2403767"/>
                </a:moveTo>
                <a:lnTo>
                  <a:pt x="1795830" y="2566657"/>
                </a:lnTo>
              </a:path>
              <a:path w="5736590" h="6800850">
                <a:moveTo>
                  <a:pt x="1795830" y="2729547"/>
                </a:moveTo>
                <a:lnTo>
                  <a:pt x="1795830" y="2892437"/>
                </a:lnTo>
              </a:path>
              <a:path w="5736590" h="6800850">
                <a:moveTo>
                  <a:pt x="1795830" y="3055327"/>
                </a:moveTo>
                <a:lnTo>
                  <a:pt x="1795830" y="3216694"/>
                </a:lnTo>
              </a:path>
              <a:path w="5736590" h="6800850">
                <a:moveTo>
                  <a:pt x="1795830" y="3379584"/>
                </a:moveTo>
                <a:lnTo>
                  <a:pt x="1795830" y="3542474"/>
                </a:lnTo>
              </a:path>
              <a:path w="5736590" h="6800850">
                <a:moveTo>
                  <a:pt x="1795830" y="3705364"/>
                </a:moveTo>
                <a:lnTo>
                  <a:pt x="1795830" y="3868254"/>
                </a:lnTo>
              </a:path>
              <a:path w="5736590" h="6800850">
                <a:moveTo>
                  <a:pt x="1795830" y="4031145"/>
                </a:moveTo>
                <a:lnTo>
                  <a:pt x="1795830" y="4446739"/>
                </a:lnTo>
              </a:path>
              <a:path w="5736590" h="6800850">
                <a:moveTo>
                  <a:pt x="1795830" y="4772520"/>
                </a:moveTo>
                <a:lnTo>
                  <a:pt x="1795830" y="4935410"/>
                </a:lnTo>
              </a:path>
              <a:path w="5736590" h="6800850">
                <a:moveTo>
                  <a:pt x="1795830" y="5096776"/>
                </a:moveTo>
                <a:lnTo>
                  <a:pt x="1795830" y="5422557"/>
                </a:lnTo>
              </a:path>
              <a:path w="5736590" h="6800850">
                <a:moveTo>
                  <a:pt x="1795830" y="5585447"/>
                </a:moveTo>
                <a:lnTo>
                  <a:pt x="1795830" y="5911227"/>
                </a:lnTo>
              </a:path>
              <a:path w="5736590" h="6800850">
                <a:moveTo>
                  <a:pt x="1795830" y="6148705"/>
                </a:moveTo>
                <a:lnTo>
                  <a:pt x="1795830" y="6474485"/>
                </a:lnTo>
              </a:path>
              <a:path w="5736590" h="6800850">
                <a:moveTo>
                  <a:pt x="1795830" y="6637375"/>
                </a:moveTo>
                <a:lnTo>
                  <a:pt x="1795830" y="6800265"/>
                </a:lnTo>
              </a:path>
              <a:path w="5736590" h="6800850">
                <a:moveTo>
                  <a:pt x="2048675" y="3868254"/>
                </a:moveTo>
                <a:lnTo>
                  <a:pt x="2048675" y="4446739"/>
                </a:lnTo>
              </a:path>
              <a:path w="5736590" h="6800850">
                <a:moveTo>
                  <a:pt x="2048675" y="5096776"/>
                </a:moveTo>
                <a:lnTo>
                  <a:pt x="2048675" y="5422557"/>
                </a:lnTo>
              </a:path>
              <a:path w="5736590" h="6800850">
                <a:moveTo>
                  <a:pt x="2374633" y="0"/>
                </a:moveTo>
                <a:lnTo>
                  <a:pt x="2374633" y="289242"/>
                </a:lnTo>
              </a:path>
              <a:path w="5736590" h="6800850">
                <a:moveTo>
                  <a:pt x="2374633" y="452132"/>
                </a:moveTo>
                <a:lnTo>
                  <a:pt x="2374633" y="615022"/>
                </a:lnTo>
              </a:path>
              <a:path w="5736590" h="6800850">
                <a:moveTo>
                  <a:pt x="2374633" y="4609630"/>
                </a:moveTo>
                <a:lnTo>
                  <a:pt x="2374633" y="4935410"/>
                </a:lnTo>
              </a:path>
              <a:path w="5736590" h="6800850">
                <a:moveTo>
                  <a:pt x="3113379" y="289242"/>
                </a:moveTo>
                <a:lnTo>
                  <a:pt x="3113379" y="452132"/>
                </a:lnTo>
              </a:path>
              <a:path w="5736590" h="6800850">
                <a:moveTo>
                  <a:pt x="3113379" y="615022"/>
                </a:moveTo>
                <a:lnTo>
                  <a:pt x="3113379" y="940803"/>
                </a:lnTo>
              </a:path>
              <a:path w="5736590" h="6800850">
                <a:moveTo>
                  <a:pt x="3923715" y="9131"/>
                </a:moveTo>
                <a:lnTo>
                  <a:pt x="3923715" y="289242"/>
                </a:lnTo>
              </a:path>
              <a:path w="5736590" h="6800850">
                <a:moveTo>
                  <a:pt x="3923715" y="452132"/>
                </a:moveTo>
                <a:lnTo>
                  <a:pt x="3923715" y="615022"/>
                </a:lnTo>
              </a:path>
              <a:path w="5736590" h="6800850">
                <a:moveTo>
                  <a:pt x="4072978" y="3868254"/>
                </a:moveTo>
                <a:lnTo>
                  <a:pt x="4072978" y="4446739"/>
                </a:lnTo>
              </a:path>
              <a:path w="5736590" h="6800850">
                <a:moveTo>
                  <a:pt x="4072978" y="5096776"/>
                </a:moveTo>
                <a:lnTo>
                  <a:pt x="4072978" y="5422557"/>
                </a:lnTo>
              </a:path>
              <a:path w="5736590" h="6800850">
                <a:moveTo>
                  <a:pt x="4359338" y="4609630"/>
                </a:moveTo>
                <a:lnTo>
                  <a:pt x="4359338" y="4935410"/>
                </a:lnTo>
              </a:path>
              <a:path w="5736590" h="6800850">
                <a:moveTo>
                  <a:pt x="4508614" y="0"/>
                </a:moveTo>
                <a:lnTo>
                  <a:pt x="4508614" y="289242"/>
                </a:lnTo>
              </a:path>
              <a:path w="5736590" h="6800850">
                <a:moveTo>
                  <a:pt x="4508614" y="452132"/>
                </a:moveTo>
                <a:lnTo>
                  <a:pt x="4508614" y="615022"/>
                </a:lnTo>
              </a:path>
              <a:path w="5736590" h="6800850">
                <a:moveTo>
                  <a:pt x="5120932" y="289242"/>
                </a:moveTo>
                <a:lnTo>
                  <a:pt x="5120932" y="452132"/>
                </a:lnTo>
              </a:path>
              <a:path w="5736590" h="6800850">
                <a:moveTo>
                  <a:pt x="5120932" y="615022"/>
                </a:moveTo>
                <a:lnTo>
                  <a:pt x="5120932" y="6311595"/>
                </a:lnTo>
              </a:path>
              <a:path w="5736590" h="6800850">
                <a:moveTo>
                  <a:pt x="5733249" y="9131"/>
                </a:moveTo>
                <a:lnTo>
                  <a:pt x="5733249" y="289242"/>
                </a:lnTo>
              </a:path>
              <a:path w="5736590" h="6800850">
                <a:moveTo>
                  <a:pt x="5733249" y="452132"/>
                </a:moveTo>
                <a:lnTo>
                  <a:pt x="5733249" y="615022"/>
                </a:lnTo>
              </a:path>
              <a:path w="5736590" h="6800850">
                <a:moveTo>
                  <a:pt x="0" y="289242"/>
                </a:moveTo>
                <a:lnTo>
                  <a:pt x="1798878" y="289242"/>
                </a:lnTo>
              </a:path>
              <a:path w="5736590" h="6800850">
                <a:moveTo>
                  <a:pt x="2373109" y="289242"/>
                </a:moveTo>
                <a:lnTo>
                  <a:pt x="3926751" y="289242"/>
                </a:lnTo>
              </a:path>
              <a:path w="5736590" h="6800850">
                <a:moveTo>
                  <a:pt x="4507090" y="289242"/>
                </a:moveTo>
                <a:lnTo>
                  <a:pt x="5736297" y="289242"/>
                </a:lnTo>
              </a:path>
              <a:path w="5736590" h="6800850">
                <a:moveTo>
                  <a:pt x="0" y="452132"/>
                </a:moveTo>
                <a:lnTo>
                  <a:pt x="1798878" y="452132"/>
                </a:lnTo>
              </a:path>
              <a:path w="5736590" h="6800850">
                <a:moveTo>
                  <a:pt x="2373109" y="452132"/>
                </a:moveTo>
                <a:lnTo>
                  <a:pt x="3926751" y="452132"/>
                </a:lnTo>
              </a:path>
              <a:path w="5736590" h="6800850">
                <a:moveTo>
                  <a:pt x="4507090" y="452132"/>
                </a:moveTo>
                <a:lnTo>
                  <a:pt x="5736297" y="452132"/>
                </a:lnTo>
              </a:path>
              <a:path w="5736590" h="6800850">
                <a:moveTo>
                  <a:pt x="0" y="615022"/>
                </a:moveTo>
                <a:lnTo>
                  <a:pt x="1798878" y="615022"/>
                </a:lnTo>
              </a:path>
              <a:path w="5736590" h="6800850">
                <a:moveTo>
                  <a:pt x="2373109" y="615022"/>
                </a:moveTo>
                <a:lnTo>
                  <a:pt x="3926751" y="615022"/>
                </a:lnTo>
              </a:path>
              <a:path w="5736590" h="6800850">
                <a:moveTo>
                  <a:pt x="4507090" y="615022"/>
                </a:moveTo>
                <a:lnTo>
                  <a:pt x="5736297" y="615022"/>
                </a:lnTo>
              </a:path>
              <a:path w="5736590" h="6800850">
                <a:moveTo>
                  <a:pt x="0" y="777913"/>
                </a:moveTo>
                <a:lnTo>
                  <a:pt x="1798878" y="777913"/>
                </a:lnTo>
              </a:path>
              <a:path w="5736590" h="6800850">
                <a:moveTo>
                  <a:pt x="2047151" y="940803"/>
                </a:moveTo>
                <a:lnTo>
                  <a:pt x="3116427" y="940803"/>
                </a:lnTo>
              </a:path>
              <a:path w="5736590" h="6800850">
                <a:moveTo>
                  <a:pt x="0" y="1103693"/>
                </a:moveTo>
                <a:lnTo>
                  <a:pt x="1798878" y="1103693"/>
                </a:lnTo>
              </a:path>
              <a:path w="5736590" h="6800850">
                <a:moveTo>
                  <a:pt x="0" y="1265059"/>
                </a:moveTo>
                <a:lnTo>
                  <a:pt x="1798878" y="1265059"/>
                </a:lnTo>
              </a:path>
              <a:path w="5736590" h="6800850">
                <a:moveTo>
                  <a:pt x="0" y="1590840"/>
                </a:moveTo>
                <a:lnTo>
                  <a:pt x="1798878" y="1590840"/>
                </a:lnTo>
              </a:path>
              <a:path w="5736590" h="6800850">
                <a:moveTo>
                  <a:pt x="0" y="1753730"/>
                </a:moveTo>
                <a:lnTo>
                  <a:pt x="1798878" y="1753730"/>
                </a:lnTo>
              </a:path>
              <a:path w="5736590" h="6800850">
                <a:moveTo>
                  <a:pt x="0" y="1916620"/>
                </a:moveTo>
                <a:lnTo>
                  <a:pt x="1798878" y="1916620"/>
                </a:lnTo>
              </a:path>
              <a:path w="5736590" h="6800850">
                <a:moveTo>
                  <a:pt x="0" y="2079510"/>
                </a:moveTo>
                <a:lnTo>
                  <a:pt x="1798878" y="2079510"/>
                </a:lnTo>
              </a:path>
              <a:path w="5736590" h="6800850">
                <a:moveTo>
                  <a:pt x="0" y="2240876"/>
                </a:moveTo>
                <a:lnTo>
                  <a:pt x="1798878" y="2240876"/>
                </a:lnTo>
              </a:path>
              <a:path w="5736590" h="6800850">
                <a:moveTo>
                  <a:pt x="0" y="2403767"/>
                </a:moveTo>
                <a:lnTo>
                  <a:pt x="1798878" y="2403767"/>
                </a:lnTo>
              </a:path>
              <a:path w="5736590" h="6800850">
                <a:moveTo>
                  <a:pt x="0" y="2566657"/>
                </a:moveTo>
                <a:lnTo>
                  <a:pt x="1798878" y="2566657"/>
                </a:lnTo>
              </a:path>
              <a:path w="5736590" h="6800850">
                <a:moveTo>
                  <a:pt x="0" y="2729547"/>
                </a:moveTo>
                <a:lnTo>
                  <a:pt x="1798878" y="2729547"/>
                </a:lnTo>
              </a:path>
              <a:path w="5736590" h="6800850">
                <a:moveTo>
                  <a:pt x="0" y="2892437"/>
                </a:moveTo>
                <a:lnTo>
                  <a:pt x="1798878" y="2892437"/>
                </a:lnTo>
              </a:path>
              <a:path w="5736590" h="6800850">
                <a:moveTo>
                  <a:pt x="0" y="3055327"/>
                </a:moveTo>
                <a:lnTo>
                  <a:pt x="1798878" y="3055327"/>
                </a:lnTo>
              </a:path>
              <a:path w="5736590" h="6800850">
                <a:moveTo>
                  <a:pt x="0" y="3216694"/>
                </a:moveTo>
                <a:lnTo>
                  <a:pt x="1798878" y="3216694"/>
                </a:lnTo>
              </a:path>
              <a:path w="5736590" h="6800850">
                <a:moveTo>
                  <a:pt x="0" y="3379584"/>
                </a:moveTo>
                <a:lnTo>
                  <a:pt x="1798878" y="3379584"/>
                </a:lnTo>
              </a:path>
              <a:path w="5736590" h="6800850">
                <a:moveTo>
                  <a:pt x="0" y="3542474"/>
                </a:moveTo>
                <a:lnTo>
                  <a:pt x="1798878" y="3542474"/>
                </a:lnTo>
              </a:path>
              <a:path w="5736590" h="6800850">
                <a:moveTo>
                  <a:pt x="0" y="3705364"/>
                </a:moveTo>
                <a:lnTo>
                  <a:pt x="1798878" y="3705364"/>
                </a:lnTo>
              </a:path>
              <a:path w="5736590" h="6800850">
                <a:moveTo>
                  <a:pt x="0" y="3868254"/>
                </a:moveTo>
                <a:lnTo>
                  <a:pt x="1798878" y="3868254"/>
                </a:lnTo>
              </a:path>
              <a:path w="5736590" h="6800850">
                <a:moveTo>
                  <a:pt x="2047151" y="3868254"/>
                </a:moveTo>
                <a:lnTo>
                  <a:pt x="4076026" y="3868254"/>
                </a:lnTo>
              </a:path>
              <a:path w="5736590" h="6800850">
                <a:moveTo>
                  <a:pt x="0" y="4031145"/>
                </a:moveTo>
                <a:lnTo>
                  <a:pt x="1798878" y="4031145"/>
                </a:lnTo>
              </a:path>
              <a:path w="5736590" h="6800850">
                <a:moveTo>
                  <a:pt x="1794306" y="4192511"/>
                </a:moveTo>
                <a:lnTo>
                  <a:pt x="2051723" y="4192511"/>
                </a:lnTo>
              </a:path>
              <a:path w="5736590" h="6800850">
                <a:moveTo>
                  <a:pt x="0" y="4446739"/>
                </a:moveTo>
                <a:lnTo>
                  <a:pt x="1798878" y="4446739"/>
                </a:lnTo>
              </a:path>
              <a:path w="5736590" h="6800850">
                <a:moveTo>
                  <a:pt x="2047151" y="4446739"/>
                </a:moveTo>
                <a:lnTo>
                  <a:pt x="4076026" y="4446739"/>
                </a:lnTo>
              </a:path>
              <a:path w="5736590" h="6800850">
                <a:moveTo>
                  <a:pt x="891057" y="4609630"/>
                </a:moveTo>
                <a:lnTo>
                  <a:pt x="4362386" y="4609630"/>
                </a:lnTo>
              </a:path>
              <a:path w="5736590" h="6800850">
                <a:moveTo>
                  <a:pt x="0" y="4772520"/>
                </a:moveTo>
                <a:lnTo>
                  <a:pt x="1798878" y="4772520"/>
                </a:lnTo>
              </a:path>
              <a:path w="5736590" h="6800850">
                <a:moveTo>
                  <a:pt x="0" y="4935410"/>
                </a:moveTo>
                <a:lnTo>
                  <a:pt x="1798878" y="4935410"/>
                </a:lnTo>
              </a:path>
              <a:path w="5736590" h="6800850">
                <a:moveTo>
                  <a:pt x="2373109" y="4935410"/>
                </a:moveTo>
                <a:lnTo>
                  <a:pt x="4362386" y="4935410"/>
                </a:lnTo>
              </a:path>
              <a:path w="5736590" h="6800850">
                <a:moveTo>
                  <a:pt x="0" y="5096776"/>
                </a:moveTo>
                <a:lnTo>
                  <a:pt x="1798878" y="5096776"/>
                </a:lnTo>
              </a:path>
              <a:path w="5736590" h="6800850">
                <a:moveTo>
                  <a:pt x="2047151" y="5096776"/>
                </a:moveTo>
                <a:lnTo>
                  <a:pt x="4076026" y="5096776"/>
                </a:lnTo>
              </a:path>
              <a:path w="5736590" h="6800850">
                <a:moveTo>
                  <a:pt x="1794306" y="5259666"/>
                </a:moveTo>
                <a:lnTo>
                  <a:pt x="2051723" y="5259666"/>
                </a:lnTo>
              </a:path>
              <a:path w="5736590" h="6800850">
                <a:moveTo>
                  <a:pt x="4071454" y="5259666"/>
                </a:moveTo>
                <a:lnTo>
                  <a:pt x="5123980" y="5259666"/>
                </a:lnTo>
              </a:path>
              <a:path w="5736590" h="6800850">
                <a:moveTo>
                  <a:pt x="0" y="5422557"/>
                </a:moveTo>
                <a:lnTo>
                  <a:pt x="1798878" y="5422557"/>
                </a:lnTo>
              </a:path>
              <a:path w="5736590" h="6800850">
                <a:moveTo>
                  <a:pt x="2047151" y="5422557"/>
                </a:moveTo>
                <a:lnTo>
                  <a:pt x="4076026" y="5422557"/>
                </a:lnTo>
              </a:path>
              <a:path w="5736590" h="6800850">
                <a:moveTo>
                  <a:pt x="0" y="5585447"/>
                </a:moveTo>
                <a:lnTo>
                  <a:pt x="1798878" y="5585447"/>
                </a:lnTo>
              </a:path>
              <a:path w="5736590" h="6800850">
                <a:moveTo>
                  <a:pt x="2047151" y="5748337"/>
                </a:moveTo>
                <a:lnTo>
                  <a:pt x="5123980" y="5748337"/>
                </a:lnTo>
              </a:path>
              <a:path w="5736590" h="6800850">
                <a:moveTo>
                  <a:pt x="0" y="5911227"/>
                </a:moveTo>
                <a:lnTo>
                  <a:pt x="1798878" y="5911227"/>
                </a:lnTo>
              </a:path>
              <a:path w="5736590" h="6800850">
                <a:moveTo>
                  <a:pt x="0" y="6148705"/>
                </a:moveTo>
                <a:lnTo>
                  <a:pt x="1798878" y="6148705"/>
                </a:lnTo>
              </a:path>
              <a:path w="5736590" h="6800850">
                <a:moveTo>
                  <a:pt x="2047151" y="6311595"/>
                </a:moveTo>
                <a:lnTo>
                  <a:pt x="5123980" y="6311595"/>
                </a:lnTo>
              </a:path>
              <a:path w="5736590" h="6800850">
                <a:moveTo>
                  <a:pt x="0" y="6474485"/>
                </a:moveTo>
                <a:lnTo>
                  <a:pt x="1798878" y="6474485"/>
                </a:lnTo>
              </a:path>
              <a:path w="5736590" h="6800850">
                <a:moveTo>
                  <a:pt x="0" y="6637375"/>
                </a:moveTo>
                <a:lnTo>
                  <a:pt x="1798878" y="6637375"/>
                </a:lnTo>
              </a:path>
              <a:path w="5736590" h="6800850">
                <a:moveTo>
                  <a:pt x="0" y="6800265"/>
                </a:moveTo>
                <a:lnTo>
                  <a:pt x="1798878" y="6800265"/>
                </a:lnTo>
              </a:path>
              <a:path w="5736590" h="6800850">
                <a:moveTo>
                  <a:pt x="5733249" y="9131"/>
                </a:moveTo>
                <a:lnTo>
                  <a:pt x="5733249" y="289242"/>
                </a:lnTo>
              </a:path>
              <a:path w="5736590" h="6800850">
                <a:moveTo>
                  <a:pt x="5733249" y="452132"/>
                </a:moveTo>
                <a:lnTo>
                  <a:pt x="5733249" y="615022"/>
                </a:lnTo>
              </a:path>
              <a:path w="5736590" h="6800850">
                <a:moveTo>
                  <a:pt x="1524" y="6637375"/>
                </a:moveTo>
                <a:lnTo>
                  <a:pt x="1524" y="6800265"/>
                </a:lnTo>
              </a:path>
              <a:path w="5736590" h="6800850">
                <a:moveTo>
                  <a:pt x="1524" y="6148705"/>
                </a:moveTo>
                <a:lnTo>
                  <a:pt x="1524" y="6474485"/>
                </a:lnTo>
              </a:path>
              <a:path w="5736590" h="6800850">
                <a:moveTo>
                  <a:pt x="1524" y="5585447"/>
                </a:moveTo>
                <a:lnTo>
                  <a:pt x="1524" y="5911227"/>
                </a:lnTo>
              </a:path>
              <a:path w="5736590" h="6800850">
                <a:moveTo>
                  <a:pt x="1524" y="5096776"/>
                </a:moveTo>
                <a:lnTo>
                  <a:pt x="1524" y="5422557"/>
                </a:lnTo>
              </a:path>
              <a:path w="5736590" h="6800850">
                <a:moveTo>
                  <a:pt x="1524" y="4772520"/>
                </a:moveTo>
                <a:lnTo>
                  <a:pt x="1524" y="4935410"/>
                </a:lnTo>
              </a:path>
              <a:path w="5736590" h="6800850">
                <a:moveTo>
                  <a:pt x="1524" y="4031145"/>
                </a:moveTo>
                <a:lnTo>
                  <a:pt x="1524" y="4446739"/>
                </a:lnTo>
              </a:path>
              <a:path w="5736590" h="6800850">
                <a:moveTo>
                  <a:pt x="1524" y="3705364"/>
                </a:moveTo>
                <a:lnTo>
                  <a:pt x="1524" y="3868254"/>
                </a:lnTo>
              </a:path>
              <a:path w="5736590" h="6800850">
                <a:moveTo>
                  <a:pt x="1524" y="3379584"/>
                </a:moveTo>
                <a:lnTo>
                  <a:pt x="1524" y="3542474"/>
                </a:lnTo>
              </a:path>
              <a:path w="5736590" h="6800850">
                <a:moveTo>
                  <a:pt x="1524" y="3055327"/>
                </a:moveTo>
                <a:lnTo>
                  <a:pt x="1524" y="3216694"/>
                </a:lnTo>
              </a:path>
              <a:path w="5736590" h="6800850">
                <a:moveTo>
                  <a:pt x="1524" y="2729547"/>
                </a:moveTo>
                <a:lnTo>
                  <a:pt x="1524" y="2892437"/>
                </a:lnTo>
              </a:path>
              <a:path w="5736590" h="6800850">
                <a:moveTo>
                  <a:pt x="1524" y="2403767"/>
                </a:moveTo>
                <a:lnTo>
                  <a:pt x="1524" y="2566657"/>
                </a:lnTo>
              </a:path>
              <a:path w="5736590" h="6800850">
                <a:moveTo>
                  <a:pt x="1524" y="2079510"/>
                </a:moveTo>
                <a:lnTo>
                  <a:pt x="1524" y="2240876"/>
                </a:lnTo>
              </a:path>
              <a:path w="5736590" h="6800850">
                <a:moveTo>
                  <a:pt x="1524" y="1753730"/>
                </a:moveTo>
                <a:lnTo>
                  <a:pt x="1524" y="1916620"/>
                </a:lnTo>
              </a:path>
              <a:path w="5736590" h="6800850">
                <a:moveTo>
                  <a:pt x="1524" y="1265059"/>
                </a:moveTo>
                <a:lnTo>
                  <a:pt x="1524" y="1590840"/>
                </a:lnTo>
              </a:path>
              <a:path w="5736590" h="6800850">
                <a:moveTo>
                  <a:pt x="1524" y="777913"/>
                </a:moveTo>
                <a:lnTo>
                  <a:pt x="1524" y="1103693"/>
                </a:lnTo>
              </a:path>
              <a:path w="5736590" h="6800850">
                <a:moveTo>
                  <a:pt x="1524" y="452132"/>
                </a:moveTo>
                <a:lnTo>
                  <a:pt x="1524" y="615022"/>
                </a:lnTo>
              </a:path>
              <a:path w="5736590" h="6800850">
                <a:moveTo>
                  <a:pt x="1524" y="9131"/>
                </a:moveTo>
                <a:lnTo>
                  <a:pt x="1524" y="289242"/>
                </a:lnTo>
              </a:path>
              <a:path w="5736590" h="6800850">
                <a:moveTo>
                  <a:pt x="0" y="6800265"/>
                </a:moveTo>
                <a:lnTo>
                  <a:pt x="1798878" y="6800265"/>
                </a:lnTo>
              </a:path>
              <a:path w="5736590" h="6800850">
                <a:moveTo>
                  <a:pt x="4507090" y="289242"/>
                </a:moveTo>
                <a:lnTo>
                  <a:pt x="5736297" y="289242"/>
                </a:lnTo>
              </a:path>
              <a:path w="5736590" h="6800850">
                <a:moveTo>
                  <a:pt x="2373109" y="289242"/>
                </a:moveTo>
                <a:lnTo>
                  <a:pt x="3926751" y="289242"/>
                </a:lnTo>
              </a:path>
              <a:path w="5736590" h="6800850">
                <a:moveTo>
                  <a:pt x="0" y="289242"/>
                </a:moveTo>
                <a:lnTo>
                  <a:pt x="1798878" y="289242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5105" y="1510157"/>
            <a:ext cx="2662555" cy="368935"/>
          </a:xfrm>
          <a:custGeom>
            <a:avLst/>
            <a:gdLst/>
            <a:ahLst/>
            <a:cxnLst/>
            <a:rect l="l" t="t" r="r" b="b"/>
            <a:pathLst>
              <a:path w="2662554" h="368935">
                <a:moveTo>
                  <a:pt x="3035" y="0"/>
                </a:moveTo>
                <a:lnTo>
                  <a:pt x="3035" y="368401"/>
                </a:lnTo>
              </a:path>
              <a:path w="2662554" h="368935">
                <a:moveTo>
                  <a:pt x="21323" y="18262"/>
                </a:moveTo>
                <a:lnTo>
                  <a:pt x="21323" y="350139"/>
                </a:lnTo>
              </a:path>
              <a:path w="2662554" h="368935">
                <a:moveTo>
                  <a:pt x="2641193" y="18262"/>
                </a:moveTo>
                <a:lnTo>
                  <a:pt x="2641193" y="350139"/>
                </a:lnTo>
              </a:path>
              <a:path w="2662554" h="368935">
                <a:moveTo>
                  <a:pt x="2659468" y="0"/>
                </a:moveTo>
                <a:lnTo>
                  <a:pt x="2659468" y="368401"/>
                </a:lnTo>
              </a:path>
              <a:path w="2662554" h="368935">
                <a:moveTo>
                  <a:pt x="0" y="3048"/>
                </a:moveTo>
                <a:lnTo>
                  <a:pt x="2662516" y="3048"/>
                </a:lnTo>
              </a:path>
              <a:path w="2662554" h="368935">
                <a:moveTo>
                  <a:pt x="18275" y="21310"/>
                </a:moveTo>
                <a:lnTo>
                  <a:pt x="2644241" y="21310"/>
                </a:lnTo>
              </a:path>
              <a:path w="2662554" h="368935">
                <a:moveTo>
                  <a:pt x="18275" y="347091"/>
                </a:moveTo>
                <a:lnTo>
                  <a:pt x="2644241" y="347091"/>
                </a:lnTo>
              </a:path>
              <a:path w="2662554" h="368935">
                <a:moveTo>
                  <a:pt x="0" y="365353"/>
                </a:moveTo>
                <a:lnTo>
                  <a:pt x="266251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467518" y="2237828"/>
          <a:ext cx="1633220" cy="77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8505"/>
                <a:gridCol w="811530"/>
              </a:tblGrid>
              <a:tr h="162560">
                <a:tc gridSpan="2">
                  <a:txBody>
                    <a:bodyPr/>
                    <a:lstStyle/>
                    <a:p>
                      <a:pPr algn="ctr" marR="17145">
                        <a:lnSpc>
                          <a:spcPts val="1185"/>
                        </a:lnSpc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9560">
                <a:tc gridSpan="2">
                  <a:txBody>
                    <a:bodyPr/>
                    <a:lstStyle/>
                    <a:p>
                      <a:pPr marL="586740" marR="101600" indent="-492759">
                        <a:lnSpc>
                          <a:spcPct val="79000"/>
                        </a:lnSpc>
                        <a:spcBef>
                          <a:spcPts val="19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난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506095">
                        <a:lnSpc>
                          <a:spcPts val="1185"/>
                        </a:lnSpc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/보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469805" y="3668826"/>
            <a:ext cx="1549400" cy="367030"/>
          </a:xfrm>
          <a:custGeom>
            <a:avLst/>
            <a:gdLst/>
            <a:ahLst/>
            <a:cxnLst/>
            <a:rect l="l" t="t" r="r" b="b"/>
            <a:pathLst>
              <a:path w="1549400" h="367029">
                <a:moveTo>
                  <a:pt x="1549069" y="0"/>
                </a:moveTo>
                <a:lnTo>
                  <a:pt x="0" y="0"/>
                </a:lnTo>
                <a:lnTo>
                  <a:pt x="0" y="366877"/>
                </a:lnTo>
                <a:lnTo>
                  <a:pt x="1549069" y="366877"/>
                </a:lnTo>
                <a:lnTo>
                  <a:pt x="1549069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078915" y="2229205"/>
            <a:ext cx="5761355" cy="5313045"/>
            <a:chOff x="1078915" y="2229205"/>
            <a:chExt cx="5761355" cy="5313045"/>
          </a:xfrm>
        </p:grpSpPr>
        <p:sp>
          <p:nvSpPr>
            <p:cNvPr id="6" name="object 6" descr=""/>
            <p:cNvSpPr/>
            <p:nvPr/>
          </p:nvSpPr>
          <p:spPr>
            <a:xfrm>
              <a:off x="1081455" y="2231745"/>
              <a:ext cx="5756275" cy="181610"/>
            </a:xfrm>
            <a:custGeom>
              <a:avLst/>
              <a:gdLst/>
              <a:ahLst/>
              <a:cxnLst/>
              <a:rect l="l" t="t" r="r" b="b"/>
              <a:pathLst>
                <a:path w="5756275" h="181610">
                  <a:moveTo>
                    <a:pt x="1524" y="0"/>
                  </a:moveTo>
                  <a:lnTo>
                    <a:pt x="1524" y="181152"/>
                  </a:lnTo>
                </a:path>
                <a:path w="5756275" h="181610">
                  <a:moveTo>
                    <a:pt x="15240" y="13703"/>
                  </a:moveTo>
                  <a:lnTo>
                    <a:pt x="15240" y="167449"/>
                  </a:lnTo>
                </a:path>
                <a:path w="5756275" h="181610">
                  <a:moveTo>
                    <a:pt x="1801926" y="13703"/>
                  </a:moveTo>
                  <a:lnTo>
                    <a:pt x="1801926" y="167449"/>
                  </a:lnTo>
                </a:path>
                <a:path w="5756275" h="181610">
                  <a:moveTo>
                    <a:pt x="1815630" y="0"/>
                  </a:moveTo>
                  <a:lnTo>
                    <a:pt x="1815630" y="181152"/>
                  </a:lnTo>
                </a:path>
                <a:path w="5756275" h="181610">
                  <a:moveTo>
                    <a:pt x="0" y="1524"/>
                  </a:moveTo>
                  <a:lnTo>
                    <a:pt x="1818678" y="1524"/>
                  </a:lnTo>
                </a:path>
                <a:path w="5756275" h="181610">
                  <a:moveTo>
                    <a:pt x="13715" y="15214"/>
                  </a:moveTo>
                  <a:lnTo>
                    <a:pt x="1804974" y="15214"/>
                  </a:lnTo>
                </a:path>
                <a:path w="5756275" h="181610">
                  <a:moveTo>
                    <a:pt x="13715" y="164414"/>
                  </a:moveTo>
                  <a:lnTo>
                    <a:pt x="1804974" y="164414"/>
                  </a:lnTo>
                </a:path>
                <a:path w="5756275" h="181610">
                  <a:moveTo>
                    <a:pt x="0" y="178104"/>
                  </a:moveTo>
                  <a:lnTo>
                    <a:pt x="1818678" y="178104"/>
                  </a:lnTo>
                </a:path>
                <a:path w="5756275" h="181610">
                  <a:moveTo>
                    <a:pt x="1801926" y="13703"/>
                  </a:moveTo>
                  <a:lnTo>
                    <a:pt x="1801926" y="167449"/>
                  </a:lnTo>
                </a:path>
                <a:path w="5756275" h="181610">
                  <a:moveTo>
                    <a:pt x="1815630" y="0"/>
                  </a:moveTo>
                  <a:lnTo>
                    <a:pt x="1815630" y="181152"/>
                  </a:lnTo>
                </a:path>
                <a:path w="5756275" h="181610">
                  <a:moveTo>
                    <a:pt x="4514710" y="0"/>
                  </a:moveTo>
                  <a:lnTo>
                    <a:pt x="4514710" y="181152"/>
                  </a:lnTo>
                </a:path>
                <a:path w="5756275" h="181610">
                  <a:moveTo>
                    <a:pt x="4528413" y="13703"/>
                  </a:moveTo>
                  <a:lnTo>
                    <a:pt x="4528413" y="167449"/>
                  </a:lnTo>
                </a:path>
                <a:path w="5756275" h="181610">
                  <a:moveTo>
                    <a:pt x="4514710" y="0"/>
                  </a:moveTo>
                  <a:lnTo>
                    <a:pt x="4514710" y="181152"/>
                  </a:lnTo>
                </a:path>
                <a:path w="5756275" h="181610">
                  <a:moveTo>
                    <a:pt x="4528413" y="13703"/>
                  </a:moveTo>
                  <a:lnTo>
                    <a:pt x="4528413" y="167449"/>
                  </a:lnTo>
                </a:path>
                <a:path w="5756275" h="181610">
                  <a:moveTo>
                    <a:pt x="5739345" y="13703"/>
                  </a:moveTo>
                  <a:lnTo>
                    <a:pt x="5739345" y="167449"/>
                  </a:lnTo>
                </a:path>
                <a:path w="5756275" h="181610">
                  <a:moveTo>
                    <a:pt x="5753061" y="0"/>
                  </a:moveTo>
                  <a:lnTo>
                    <a:pt x="5753061" y="181152"/>
                  </a:lnTo>
                </a:path>
                <a:path w="5756275" h="181610">
                  <a:moveTo>
                    <a:pt x="4513186" y="1524"/>
                  </a:moveTo>
                  <a:lnTo>
                    <a:pt x="5756097" y="1524"/>
                  </a:lnTo>
                </a:path>
                <a:path w="5756275" h="181610">
                  <a:moveTo>
                    <a:pt x="4526902" y="15214"/>
                  </a:moveTo>
                  <a:lnTo>
                    <a:pt x="5742393" y="15214"/>
                  </a:lnTo>
                </a:path>
                <a:path w="5756275" h="181610">
                  <a:moveTo>
                    <a:pt x="4526902" y="164414"/>
                  </a:moveTo>
                  <a:lnTo>
                    <a:pt x="5742393" y="164414"/>
                  </a:lnTo>
                </a:path>
                <a:path w="5756275" h="181610">
                  <a:moveTo>
                    <a:pt x="4513186" y="178104"/>
                  </a:moveTo>
                  <a:lnTo>
                    <a:pt x="5756097" y="178104"/>
                  </a:lnTo>
                </a:path>
                <a:path w="5756275" h="181610">
                  <a:moveTo>
                    <a:pt x="13715" y="164414"/>
                  </a:moveTo>
                  <a:lnTo>
                    <a:pt x="1804974" y="164414"/>
                  </a:lnTo>
                </a:path>
                <a:path w="5756275" h="181610">
                  <a:moveTo>
                    <a:pt x="0" y="178104"/>
                  </a:moveTo>
                  <a:lnTo>
                    <a:pt x="1818678" y="178104"/>
                  </a:lnTo>
                </a:path>
                <a:path w="5756275" h="181610">
                  <a:moveTo>
                    <a:pt x="4526902" y="164414"/>
                  </a:moveTo>
                  <a:lnTo>
                    <a:pt x="5742393" y="164414"/>
                  </a:lnTo>
                </a:path>
                <a:path w="5756275" h="181610">
                  <a:moveTo>
                    <a:pt x="4513186" y="178104"/>
                  </a:moveTo>
                  <a:lnTo>
                    <a:pt x="5756097" y="178104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090599" y="5824448"/>
              <a:ext cx="1800860" cy="415925"/>
            </a:xfrm>
            <a:custGeom>
              <a:avLst/>
              <a:gdLst/>
              <a:ahLst/>
              <a:cxnLst/>
              <a:rect l="l" t="t" r="r" b="b"/>
              <a:pathLst>
                <a:path w="1800860" h="415925">
                  <a:moveTo>
                    <a:pt x="1800402" y="0"/>
                  </a:moveTo>
                  <a:lnTo>
                    <a:pt x="0" y="0"/>
                  </a:lnTo>
                  <a:lnTo>
                    <a:pt x="0" y="415607"/>
                  </a:lnTo>
                  <a:lnTo>
                    <a:pt x="1800402" y="415607"/>
                  </a:lnTo>
                  <a:lnTo>
                    <a:pt x="1800402" y="0"/>
                  </a:lnTo>
                  <a:close/>
                </a:path>
              </a:pathLst>
            </a:custGeom>
            <a:solidFill>
              <a:srgbClr val="D5D5D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469805" y="6565823"/>
              <a:ext cx="1985010" cy="326390"/>
            </a:xfrm>
            <a:custGeom>
              <a:avLst/>
              <a:gdLst/>
              <a:ahLst/>
              <a:cxnLst/>
              <a:rect l="l" t="t" r="r" b="b"/>
              <a:pathLst>
                <a:path w="1985010" h="326390">
                  <a:moveTo>
                    <a:pt x="1984705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984705" y="325780"/>
                  </a:lnTo>
                  <a:lnTo>
                    <a:pt x="1984705" y="0"/>
                  </a:lnTo>
                  <a:close/>
                </a:path>
              </a:pathLst>
            </a:custGeom>
            <a:solidFill>
              <a:srgbClr val="E4E4E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090599" y="7215860"/>
              <a:ext cx="1800860" cy="326390"/>
            </a:xfrm>
            <a:custGeom>
              <a:avLst/>
              <a:gdLst/>
              <a:ahLst/>
              <a:cxnLst/>
              <a:rect l="l" t="t" r="r" b="b"/>
              <a:pathLst>
                <a:path w="1800860" h="326390">
                  <a:moveTo>
                    <a:pt x="1800402" y="0"/>
                  </a:moveTo>
                  <a:lnTo>
                    <a:pt x="0" y="0"/>
                  </a:lnTo>
                  <a:lnTo>
                    <a:pt x="0" y="325780"/>
                  </a:lnTo>
                  <a:lnTo>
                    <a:pt x="1800402" y="325780"/>
                  </a:lnTo>
                  <a:lnTo>
                    <a:pt x="1800402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6.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09.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5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190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공정흐름도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8185" lvl="0">
                        <a:lnSpc>
                          <a:spcPct val="100000"/>
                        </a:lnSpc>
                        <a:defRPr/>
                      </a:pPr>
                      <a:r>
                        <a:rPr lang="ko-KR" altLang="en-US" sz="1300">
                          <a:latin typeface="바탕"/>
                          <a:cs typeface="바탕"/>
                        </a:rPr>
                        <a:t>민들래</a:t>
                      </a:r>
                      <a:r>
                        <a:rPr sz="13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제조공정도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853440" lvl="0">
                        <a:lnSpc>
                          <a:spcPct val="100000"/>
                        </a:lnSpc>
                        <a:tabLst>
                          <a:tab pos="5082540" algn="l"/>
                        </a:tabLst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800100" lvl="0">
                        <a:lnSpc>
                          <a:spcPct val="100000"/>
                        </a:lnSpc>
                        <a:spcBef>
                          <a:spcPts val="515"/>
                        </a:spcBef>
                        <a:tabLst>
                          <a:tab pos="4962525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료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지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6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83590" lvl="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501078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4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6465" lvl="0">
                        <a:lnSpc>
                          <a:spcPct val="100000"/>
                        </a:lnSpc>
                        <a:tabLst>
                          <a:tab pos="206375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35">
                          <a:latin typeface="MS PGothic"/>
                          <a:cs typeface="MS PGothic"/>
                        </a:rPr>
                        <a:t>◀</a:t>
                      </a:r>
                      <a:endParaRPr sz="1100" spc="13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8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58165" lvl="0" algn="ctr">
                        <a:lnSpc>
                          <a:spcPts val="1030"/>
                        </a:lnSpc>
                        <a:defRPr/>
                      </a:pP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7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B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R="3943350" lvl="0" algn="ctr">
                        <a:lnSpc>
                          <a:spcPts val="800"/>
                        </a:lnSpc>
                        <a:defRPr/>
                      </a:pP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앙금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550545" lvl="0" algn="ctr">
                        <a:lnSpc>
                          <a:spcPts val="1025"/>
                        </a:lnSpc>
                        <a:defRPr/>
                      </a:pP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두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68905" marR="2225040" lvl="0" indent="-1999614" algn="r">
                        <a:lnSpc>
                          <a:spcPct val="101899"/>
                        </a:lnSpc>
                        <a:tabLst>
                          <a:tab pos="2731135" algn="l"/>
                          <a:tab pos="3545204" algn="l"/>
                          <a:tab pos="3578225" algn="l"/>
                        </a:tabLst>
                        <a:defRPr/>
                      </a:pP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0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	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	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KG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950" spc="-165">
                          <a:latin typeface="MS PGothic"/>
                          <a:cs typeface="MS PGothic"/>
                        </a:rPr>
                        <a:t>℃</a:t>
                      </a:r>
                      <a:endParaRPr sz="950" spc="-165">
                        <a:latin typeface="MS PGothic"/>
                        <a:cs typeface="MS PGothic"/>
                      </a:endParaRPr>
                    </a:p>
                    <a:p>
                      <a:pPr marR="2233930" lvl="0" algn="r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1868170" algn="l"/>
                          <a:tab pos="2753360" algn="l"/>
                        </a:tabLst>
                        <a:defRPr/>
                      </a:pP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발효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950" spc="-25">
                          <a:latin typeface="MS PGothic"/>
                          <a:cs typeface="MS PGothic"/>
                        </a:rPr>
                        <a:t>℃</a:t>
                      </a:r>
                      <a:endParaRPr sz="950" spc="-25">
                        <a:latin typeface="MS PGothic"/>
                        <a:cs typeface="MS PGothic"/>
                      </a:endParaRPr>
                    </a:p>
                    <a:p>
                      <a:pPr marL="583565" lvl="0" algn="ctr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1330325" algn="l"/>
                        </a:tabLst>
                        <a:defRPr/>
                      </a:pP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3분</a:t>
                      </a:r>
                      <a:r>
                        <a:rPr sz="10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3분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783590" lvl="0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/충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050" spc="-34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0010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00100" lvl="0">
                        <a:lnSpc>
                          <a:spcPct val="100000"/>
                        </a:lnSpc>
                        <a:defRPr/>
                      </a:pP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발효 </a:t>
                      </a:r>
                      <a:endParaRPr sz="1050" spc="-35">
                        <a:latin typeface="맑은 고딕 Semilight"/>
                        <a:cs typeface="맑은 고딕 Semilight"/>
                      </a:endParaRPr>
                    </a:p>
                    <a:p>
                      <a:pPr marR="2698115" lvl="0" algn="r">
                        <a:lnSpc>
                          <a:spcPts val="1130"/>
                        </a:lnSpc>
                        <a:spcBef>
                          <a:spcPts val="660"/>
                        </a:spcBef>
                        <a:defRPr/>
                      </a:pP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0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9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29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8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08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R="2698115" lvl="0" algn="r">
                        <a:lnSpc>
                          <a:spcPts val="1000"/>
                        </a:lnSpc>
                        <a:tabLst>
                          <a:tab pos="1593850" algn="l"/>
                        </a:tabLst>
                        <a:defRPr/>
                      </a:pPr>
                      <a:r>
                        <a:rPr sz="1575" spc="-262" baseline="-70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575" spc="-195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97" baseline="-7000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575" spc="-44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08" baseline="-7000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575" spc="-337" baseline="-700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442" baseline="-700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575" spc="-22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-70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10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30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8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08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802005" lvl="0">
                        <a:lnSpc>
                          <a:spcPts val="1135"/>
                        </a:lnSpc>
                        <a:tabLst>
                          <a:tab pos="2338070" algn="l"/>
                        </a:tabLst>
                        <a:defRPr/>
                      </a:pP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575" spc="-24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97" baseline="-70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575" spc="-240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42" baseline="-700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575" spc="-150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575" spc="-247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22" baseline="-700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575" spc="112" baseline="-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-700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575" baseline="-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10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6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5485" lvl="0">
                        <a:lnSpc>
                          <a:spcPts val="1185"/>
                        </a:lnSpc>
                        <a:tabLst>
                          <a:tab pos="2616835" algn="l"/>
                        </a:tabLst>
                        <a:defRPr/>
                      </a:pPr>
                      <a:r>
                        <a:rPr sz="1575" spc="-375" baseline="700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575" spc="-187" baseline="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532" baseline="700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575" baseline="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555" baseline="7000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575" spc="172" baseline="70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575" spc="-427" baseline="700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575" spc="-82" baseline="7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569" baseline="7000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575" baseline="7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는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R="264795" lvl="0" algn="ctr">
                        <a:lnSpc>
                          <a:spcPts val="1065"/>
                        </a:lnSpc>
                        <a:defRPr/>
                      </a:pPr>
                      <a:r>
                        <a:rPr sz="950" spc="-19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00</a:t>
                      </a:r>
                      <a:r>
                        <a:rPr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229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4</a:t>
                      </a:r>
                      <a:r>
                        <a:rPr sz="950" spc="-25">
                          <a:latin typeface="MS PGothic"/>
                          <a:cs typeface="MS PGothic"/>
                        </a:rPr>
                        <a:t>℃</a:t>
                      </a:r>
                      <a:endParaRPr sz="950" spc="-25">
                        <a:latin typeface="MS PGothic"/>
                        <a:cs typeface="MS PGothic"/>
                      </a:endParaRPr>
                    </a:p>
                    <a:p>
                      <a:pPr marL="926465" lvl="0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각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54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86765" lvl="0">
                        <a:lnSpc>
                          <a:spcPts val="1160"/>
                        </a:lnSpc>
                        <a:tabLst>
                          <a:tab pos="2920365" algn="l"/>
                        </a:tabLst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Fe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2m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00" spc="70">
                          <a:latin typeface="MS PGothic"/>
                          <a:cs typeface="MS PGothic"/>
                        </a:rPr>
                        <a:t>∅</a:t>
                      </a:r>
                      <a:endParaRPr sz="1100" spc="70">
                        <a:latin typeface="MS PGothic"/>
                        <a:cs typeface="MS PGothic"/>
                      </a:endParaRPr>
                    </a:p>
                    <a:p>
                      <a:pPr marL="800100" lvl="0">
                        <a:lnSpc>
                          <a:spcPts val="1160"/>
                        </a:lnSpc>
                        <a:tabLst>
                          <a:tab pos="2724785" algn="l"/>
                        </a:tabLst>
                        <a:defRPr/>
                      </a:pP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SU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304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00" spc="70">
                          <a:latin typeface="MS PGothic"/>
                          <a:cs typeface="MS PGothic"/>
                        </a:rPr>
                        <a:t>∅</a:t>
                      </a:r>
                      <a:endParaRPr sz="1100" spc="70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7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53440" lvl="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063750" algn="l"/>
                        </a:tabLst>
                        <a:defRPr/>
                      </a:pP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장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45">
                          <a:latin typeface="MS PGothic"/>
                          <a:cs typeface="MS PGothic"/>
                        </a:rPr>
                        <a:t>◀</a:t>
                      </a:r>
                      <a:endParaRPr sz="1100" spc="14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14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64235" lvl="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063750" algn="l"/>
                        </a:tabLst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100" spc="145">
                          <a:latin typeface="MS PGothic"/>
                          <a:cs typeface="MS PGothic"/>
                        </a:rPr>
                        <a:t>◀</a:t>
                      </a:r>
                      <a:endParaRPr sz="1100" spc="145">
                        <a:latin typeface="MS PGothic"/>
                        <a:cs typeface="MS PGothic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83590" lvl="0">
                        <a:lnSpc>
                          <a:spcPct val="100000"/>
                        </a:lnSpc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/출고 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" name="object 11" descr=""/>
          <p:cNvSpPr/>
          <p:nvPr/>
        </p:nvSpPr>
        <p:spPr>
          <a:xfrm>
            <a:off x="3468280" y="3018789"/>
            <a:ext cx="1553845" cy="0"/>
          </a:xfrm>
          <a:custGeom>
            <a:avLst/>
            <a:gdLst/>
            <a:ahLst/>
            <a:cxnLst/>
            <a:rect l="l" t="t" r="r" b="b"/>
            <a:pathLst>
              <a:path w="1553845" h="0">
                <a:moveTo>
                  <a:pt x="0" y="0"/>
                </a:moveTo>
                <a:lnTo>
                  <a:pt x="1553641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3142322" y="3018789"/>
            <a:ext cx="1879600" cy="1830070"/>
          </a:xfrm>
          <a:custGeom>
            <a:avLst/>
            <a:gdLst/>
            <a:ahLst/>
            <a:cxnLst/>
            <a:rect l="l" t="t" r="r" b="b"/>
            <a:pathLst>
              <a:path w="1879600" h="1830070">
                <a:moveTo>
                  <a:pt x="327482" y="650036"/>
                </a:moveTo>
                <a:lnTo>
                  <a:pt x="327482" y="1016914"/>
                </a:lnTo>
              </a:path>
              <a:path w="1879600" h="1830070">
                <a:moveTo>
                  <a:pt x="327482" y="1178280"/>
                </a:moveTo>
                <a:lnTo>
                  <a:pt x="327482" y="1829841"/>
                </a:lnTo>
              </a:path>
              <a:path w="1879600" h="1830070">
                <a:moveTo>
                  <a:pt x="1066228" y="0"/>
                </a:moveTo>
                <a:lnTo>
                  <a:pt x="1066228" y="650036"/>
                </a:lnTo>
              </a:path>
              <a:path w="1879600" h="1830070">
                <a:moveTo>
                  <a:pt x="1102779" y="1016914"/>
                </a:moveTo>
                <a:lnTo>
                  <a:pt x="1102779" y="1829841"/>
                </a:lnTo>
              </a:path>
              <a:path w="1879600" h="1830070">
                <a:moveTo>
                  <a:pt x="1876552" y="650036"/>
                </a:moveTo>
                <a:lnTo>
                  <a:pt x="1876552" y="1016914"/>
                </a:lnTo>
              </a:path>
              <a:path w="1879600" h="1830070">
                <a:moveTo>
                  <a:pt x="1876552" y="1178280"/>
                </a:moveTo>
                <a:lnTo>
                  <a:pt x="1876552" y="1829841"/>
                </a:lnTo>
              </a:path>
              <a:path w="1879600" h="1830070">
                <a:moveTo>
                  <a:pt x="0" y="325780"/>
                </a:moveTo>
                <a:lnTo>
                  <a:pt x="1069276" y="325780"/>
                </a:lnTo>
              </a:path>
              <a:path w="1879600" h="1830070">
                <a:moveTo>
                  <a:pt x="325958" y="650036"/>
                </a:moveTo>
                <a:lnTo>
                  <a:pt x="1879600" y="650036"/>
                </a:lnTo>
              </a:path>
              <a:path w="1879600" h="1830070">
                <a:moveTo>
                  <a:pt x="325958" y="1016914"/>
                </a:moveTo>
                <a:lnTo>
                  <a:pt x="1879600" y="1016914"/>
                </a:lnTo>
              </a:path>
              <a:path w="1879600" h="1830070">
                <a:moveTo>
                  <a:pt x="325958" y="1178280"/>
                </a:moveTo>
                <a:lnTo>
                  <a:pt x="1879600" y="1178280"/>
                </a:lnTo>
              </a:path>
              <a:path w="1879600" h="1830070">
                <a:moveTo>
                  <a:pt x="325958" y="1341170"/>
                </a:moveTo>
                <a:lnTo>
                  <a:pt x="1879600" y="1341170"/>
                </a:lnTo>
              </a:path>
              <a:path w="1879600" h="1830070">
                <a:moveTo>
                  <a:pt x="325958" y="1504060"/>
                </a:moveTo>
                <a:lnTo>
                  <a:pt x="1879600" y="1504060"/>
                </a:lnTo>
              </a:path>
              <a:path w="1879600" h="1830070">
                <a:moveTo>
                  <a:pt x="325958" y="1666951"/>
                </a:moveTo>
                <a:lnTo>
                  <a:pt x="1879600" y="1666951"/>
                </a:lnTo>
              </a:path>
              <a:path w="1879600" h="1830070">
                <a:moveTo>
                  <a:pt x="325958" y="1829841"/>
                </a:moveTo>
                <a:lnTo>
                  <a:pt x="1879600" y="1829841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089075" y="2403767"/>
            <a:ext cx="5742940" cy="6515734"/>
          </a:xfrm>
          <a:custGeom>
            <a:avLst/>
            <a:gdLst/>
            <a:ahLst/>
            <a:cxnLst/>
            <a:rect l="l" t="t" r="r" b="b"/>
            <a:pathLst>
              <a:path w="5742940" h="6515734">
                <a:moveTo>
                  <a:pt x="1523" y="9131"/>
                </a:moveTo>
                <a:lnTo>
                  <a:pt x="1523" y="289242"/>
                </a:lnTo>
              </a:path>
              <a:path w="5742940" h="6515734">
                <a:moveTo>
                  <a:pt x="1523" y="452132"/>
                </a:moveTo>
                <a:lnTo>
                  <a:pt x="1523" y="615022"/>
                </a:lnTo>
              </a:path>
              <a:path w="5742940" h="6515734">
                <a:moveTo>
                  <a:pt x="1523" y="777913"/>
                </a:moveTo>
                <a:lnTo>
                  <a:pt x="1523" y="1103693"/>
                </a:lnTo>
              </a:path>
              <a:path w="5742940" h="6515734">
                <a:moveTo>
                  <a:pt x="1523" y="1265059"/>
                </a:moveTo>
                <a:lnTo>
                  <a:pt x="1523" y="1631937"/>
                </a:lnTo>
              </a:path>
              <a:path w="5742940" h="6515734">
                <a:moveTo>
                  <a:pt x="1523" y="1793303"/>
                </a:moveTo>
                <a:lnTo>
                  <a:pt x="1523" y="1956193"/>
                </a:lnTo>
              </a:path>
              <a:path w="5742940" h="6515734">
                <a:moveTo>
                  <a:pt x="1523" y="2119083"/>
                </a:moveTo>
                <a:lnTo>
                  <a:pt x="1523" y="2281974"/>
                </a:lnTo>
              </a:path>
              <a:path w="5742940" h="6515734">
                <a:moveTo>
                  <a:pt x="1523" y="2444864"/>
                </a:moveTo>
                <a:lnTo>
                  <a:pt x="1523" y="2607754"/>
                </a:lnTo>
              </a:path>
              <a:path w="5742940" h="6515734">
                <a:moveTo>
                  <a:pt x="1523" y="2769120"/>
                </a:moveTo>
                <a:lnTo>
                  <a:pt x="1523" y="2932010"/>
                </a:lnTo>
              </a:path>
              <a:path w="5742940" h="6515734">
                <a:moveTo>
                  <a:pt x="1523" y="3094901"/>
                </a:moveTo>
                <a:lnTo>
                  <a:pt x="1523" y="3257791"/>
                </a:lnTo>
              </a:path>
              <a:path w="5742940" h="6515734">
                <a:moveTo>
                  <a:pt x="1523" y="3420681"/>
                </a:moveTo>
                <a:lnTo>
                  <a:pt x="1523" y="3836289"/>
                </a:lnTo>
              </a:path>
              <a:path w="5742940" h="6515734">
                <a:moveTo>
                  <a:pt x="1523" y="4162056"/>
                </a:moveTo>
                <a:lnTo>
                  <a:pt x="1523" y="4324946"/>
                </a:lnTo>
              </a:path>
              <a:path w="5742940" h="6515734">
                <a:moveTo>
                  <a:pt x="1523" y="4487837"/>
                </a:moveTo>
                <a:lnTo>
                  <a:pt x="1523" y="4649203"/>
                </a:lnTo>
              </a:path>
              <a:path w="5742940" h="6515734">
                <a:moveTo>
                  <a:pt x="1523" y="4812093"/>
                </a:moveTo>
                <a:lnTo>
                  <a:pt x="1523" y="5137873"/>
                </a:lnTo>
              </a:path>
              <a:path w="5742940" h="6515734">
                <a:moveTo>
                  <a:pt x="1523" y="5300764"/>
                </a:moveTo>
                <a:lnTo>
                  <a:pt x="1523" y="5625020"/>
                </a:lnTo>
              </a:path>
              <a:path w="5742940" h="6515734">
                <a:moveTo>
                  <a:pt x="1523" y="5864034"/>
                </a:moveTo>
                <a:lnTo>
                  <a:pt x="1523" y="6189814"/>
                </a:lnTo>
              </a:path>
              <a:path w="5742940" h="6515734">
                <a:moveTo>
                  <a:pt x="1523" y="6352705"/>
                </a:moveTo>
                <a:lnTo>
                  <a:pt x="1523" y="6515595"/>
                </a:lnTo>
              </a:path>
              <a:path w="5742940" h="6515734">
                <a:moveTo>
                  <a:pt x="735698" y="2607754"/>
                </a:moveTo>
                <a:lnTo>
                  <a:pt x="735698" y="2769120"/>
                </a:lnTo>
              </a:path>
              <a:path w="5742940" h="6515734">
                <a:moveTo>
                  <a:pt x="735698" y="2932010"/>
                </a:moveTo>
                <a:lnTo>
                  <a:pt x="735698" y="3094901"/>
                </a:lnTo>
              </a:path>
              <a:path w="5742940" h="6515734">
                <a:moveTo>
                  <a:pt x="892581" y="289242"/>
                </a:moveTo>
                <a:lnTo>
                  <a:pt x="892581" y="452132"/>
                </a:lnTo>
              </a:path>
              <a:path w="5742940" h="6515734">
                <a:moveTo>
                  <a:pt x="892581" y="615022"/>
                </a:moveTo>
                <a:lnTo>
                  <a:pt x="892581" y="777913"/>
                </a:lnTo>
              </a:path>
              <a:path w="5742940" h="6515734">
                <a:moveTo>
                  <a:pt x="892581" y="1103693"/>
                </a:moveTo>
                <a:lnTo>
                  <a:pt x="892581" y="1265059"/>
                </a:lnTo>
              </a:path>
              <a:path w="5742940" h="6515734">
                <a:moveTo>
                  <a:pt x="892581" y="1631937"/>
                </a:moveTo>
                <a:lnTo>
                  <a:pt x="892581" y="1793303"/>
                </a:lnTo>
              </a:path>
              <a:path w="5742940" h="6515734">
                <a:moveTo>
                  <a:pt x="892581" y="1956193"/>
                </a:moveTo>
                <a:lnTo>
                  <a:pt x="892581" y="2119083"/>
                </a:lnTo>
              </a:path>
              <a:path w="5742940" h="6515734">
                <a:moveTo>
                  <a:pt x="892581" y="2281974"/>
                </a:moveTo>
                <a:lnTo>
                  <a:pt x="892581" y="2444864"/>
                </a:lnTo>
              </a:path>
              <a:path w="5742940" h="6515734">
                <a:moveTo>
                  <a:pt x="892581" y="3257791"/>
                </a:moveTo>
                <a:lnTo>
                  <a:pt x="892581" y="3420681"/>
                </a:lnTo>
              </a:path>
              <a:path w="5742940" h="6515734">
                <a:moveTo>
                  <a:pt x="892581" y="3836289"/>
                </a:moveTo>
                <a:lnTo>
                  <a:pt x="892581" y="4162056"/>
                </a:lnTo>
              </a:path>
              <a:path w="5742940" h="6515734">
                <a:moveTo>
                  <a:pt x="892581" y="4649203"/>
                </a:moveTo>
                <a:lnTo>
                  <a:pt x="892581" y="4812093"/>
                </a:lnTo>
              </a:path>
              <a:path w="5742940" h="6515734">
                <a:moveTo>
                  <a:pt x="892581" y="5137873"/>
                </a:moveTo>
                <a:lnTo>
                  <a:pt x="892581" y="5300764"/>
                </a:lnTo>
              </a:path>
              <a:path w="5742940" h="6515734">
                <a:moveTo>
                  <a:pt x="892581" y="5625020"/>
                </a:moveTo>
                <a:lnTo>
                  <a:pt x="892581" y="5864034"/>
                </a:lnTo>
              </a:path>
              <a:path w="5742940" h="6515734">
                <a:moveTo>
                  <a:pt x="892581" y="6189814"/>
                </a:moveTo>
                <a:lnTo>
                  <a:pt x="892581" y="6352705"/>
                </a:lnTo>
              </a:path>
              <a:path w="5742940" h="6515734">
                <a:moveTo>
                  <a:pt x="904773" y="4324946"/>
                </a:moveTo>
                <a:lnTo>
                  <a:pt x="904773" y="4487837"/>
                </a:lnTo>
              </a:path>
              <a:path w="5742940" h="6515734">
                <a:moveTo>
                  <a:pt x="1801926" y="9131"/>
                </a:moveTo>
                <a:lnTo>
                  <a:pt x="1801926" y="289242"/>
                </a:lnTo>
              </a:path>
              <a:path w="5742940" h="6515734">
                <a:moveTo>
                  <a:pt x="1801926" y="452132"/>
                </a:moveTo>
                <a:lnTo>
                  <a:pt x="1801926" y="615022"/>
                </a:lnTo>
              </a:path>
              <a:path w="5742940" h="6515734">
                <a:moveTo>
                  <a:pt x="1801926" y="777913"/>
                </a:moveTo>
                <a:lnTo>
                  <a:pt x="1801926" y="1103693"/>
                </a:lnTo>
              </a:path>
              <a:path w="5742940" h="6515734">
                <a:moveTo>
                  <a:pt x="1801926" y="1265059"/>
                </a:moveTo>
                <a:lnTo>
                  <a:pt x="1801926" y="1631937"/>
                </a:lnTo>
              </a:path>
              <a:path w="5742940" h="6515734">
                <a:moveTo>
                  <a:pt x="1801926" y="1793303"/>
                </a:moveTo>
                <a:lnTo>
                  <a:pt x="1801926" y="1956193"/>
                </a:lnTo>
              </a:path>
              <a:path w="5742940" h="6515734">
                <a:moveTo>
                  <a:pt x="1801926" y="2119083"/>
                </a:moveTo>
                <a:lnTo>
                  <a:pt x="1801926" y="2281974"/>
                </a:lnTo>
              </a:path>
              <a:path w="5742940" h="6515734">
                <a:moveTo>
                  <a:pt x="1801926" y="2444864"/>
                </a:moveTo>
                <a:lnTo>
                  <a:pt x="1801926" y="2607754"/>
                </a:lnTo>
              </a:path>
              <a:path w="5742940" h="6515734">
                <a:moveTo>
                  <a:pt x="1801926" y="2769120"/>
                </a:moveTo>
                <a:lnTo>
                  <a:pt x="1801926" y="2932010"/>
                </a:lnTo>
              </a:path>
              <a:path w="5742940" h="6515734">
                <a:moveTo>
                  <a:pt x="1801926" y="3094901"/>
                </a:moveTo>
                <a:lnTo>
                  <a:pt x="1801926" y="3257791"/>
                </a:lnTo>
              </a:path>
              <a:path w="5742940" h="6515734">
                <a:moveTo>
                  <a:pt x="1801926" y="3420681"/>
                </a:moveTo>
                <a:lnTo>
                  <a:pt x="1801926" y="3836289"/>
                </a:lnTo>
              </a:path>
              <a:path w="5742940" h="6515734">
                <a:moveTo>
                  <a:pt x="1801926" y="4162056"/>
                </a:moveTo>
                <a:lnTo>
                  <a:pt x="1801926" y="4324946"/>
                </a:lnTo>
              </a:path>
              <a:path w="5742940" h="6515734">
                <a:moveTo>
                  <a:pt x="1801926" y="4487837"/>
                </a:moveTo>
                <a:lnTo>
                  <a:pt x="1801926" y="4649203"/>
                </a:lnTo>
              </a:path>
              <a:path w="5742940" h="6515734">
                <a:moveTo>
                  <a:pt x="1801926" y="4812093"/>
                </a:moveTo>
                <a:lnTo>
                  <a:pt x="1801926" y="5137873"/>
                </a:lnTo>
              </a:path>
              <a:path w="5742940" h="6515734">
                <a:moveTo>
                  <a:pt x="1801926" y="5300764"/>
                </a:moveTo>
                <a:lnTo>
                  <a:pt x="1801926" y="5625020"/>
                </a:lnTo>
              </a:path>
              <a:path w="5742940" h="6515734">
                <a:moveTo>
                  <a:pt x="1801926" y="5864034"/>
                </a:moveTo>
                <a:lnTo>
                  <a:pt x="1801926" y="6189814"/>
                </a:lnTo>
              </a:path>
              <a:path w="5742940" h="6515734">
                <a:moveTo>
                  <a:pt x="1801926" y="6352705"/>
                </a:moveTo>
                <a:lnTo>
                  <a:pt x="1801926" y="6515595"/>
                </a:lnTo>
              </a:path>
              <a:path w="5742940" h="6515734">
                <a:moveTo>
                  <a:pt x="2054771" y="3257791"/>
                </a:moveTo>
                <a:lnTo>
                  <a:pt x="2054771" y="3836289"/>
                </a:lnTo>
              </a:path>
              <a:path w="5742940" h="6515734">
                <a:moveTo>
                  <a:pt x="2054771" y="4812093"/>
                </a:moveTo>
                <a:lnTo>
                  <a:pt x="2054771" y="5137873"/>
                </a:lnTo>
              </a:path>
              <a:path w="5742940" h="6515734">
                <a:moveTo>
                  <a:pt x="2380729" y="4162056"/>
                </a:moveTo>
                <a:lnTo>
                  <a:pt x="2380729" y="4487837"/>
                </a:lnTo>
              </a:path>
              <a:path w="5742940" h="6515734">
                <a:moveTo>
                  <a:pt x="3119475" y="3999166"/>
                </a:moveTo>
                <a:lnTo>
                  <a:pt x="3119475" y="4162056"/>
                </a:lnTo>
              </a:path>
              <a:path w="5742940" h="6515734">
                <a:moveTo>
                  <a:pt x="4079074" y="4812093"/>
                </a:moveTo>
                <a:lnTo>
                  <a:pt x="4079074" y="5137873"/>
                </a:lnTo>
              </a:path>
              <a:path w="5742940" h="6515734">
                <a:moveTo>
                  <a:pt x="4365434" y="3257791"/>
                </a:moveTo>
                <a:lnTo>
                  <a:pt x="4365434" y="3836289"/>
                </a:lnTo>
              </a:path>
              <a:path w="5742940" h="6515734">
                <a:moveTo>
                  <a:pt x="4365434" y="4162056"/>
                </a:moveTo>
                <a:lnTo>
                  <a:pt x="4365434" y="4487837"/>
                </a:lnTo>
              </a:path>
              <a:path w="5742940" h="6515734">
                <a:moveTo>
                  <a:pt x="4514710" y="0"/>
                </a:moveTo>
                <a:lnTo>
                  <a:pt x="4514710" y="289242"/>
                </a:lnTo>
              </a:path>
              <a:path w="5742940" h="6515734">
                <a:moveTo>
                  <a:pt x="4514710" y="452132"/>
                </a:moveTo>
                <a:lnTo>
                  <a:pt x="4514710" y="615022"/>
                </a:lnTo>
              </a:path>
              <a:path w="5742940" h="6515734">
                <a:moveTo>
                  <a:pt x="5127028" y="289242"/>
                </a:moveTo>
                <a:lnTo>
                  <a:pt x="5127028" y="452132"/>
                </a:lnTo>
              </a:path>
              <a:path w="5742940" h="6515734">
                <a:moveTo>
                  <a:pt x="5127028" y="615022"/>
                </a:moveTo>
                <a:lnTo>
                  <a:pt x="5127028" y="6026924"/>
                </a:lnTo>
              </a:path>
              <a:path w="5742940" h="6515734">
                <a:moveTo>
                  <a:pt x="5739345" y="9131"/>
                </a:moveTo>
                <a:lnTo>
                  <a:pt x="5739345" y="289242"/>
                </a:lnTo>
              </a:path>
              <a:path w="5742940" h="6515734">
                <a:moveTo>
                  <a:pt x="5739345" y="452132"/>
                </a:moveTo>
                <a:lnTo>
                  <a:pt x="5739345" y="615022"/>
                </a:lnTo>
              </a:path>
              <a:path w="5742940" h="6515734">
                <a:moveTo>
                  <a:pt x="0" y="289242"/>
                </a:moveTo>
                <a:lnTo>
                  <a:pt x="1804962" y="289242"/>
                </a:lnTo>
              </a:path>
              <a:path w="5742940" h="6515734">
                <a:moveTo>
                  <a:pt x="4513186" y="289242"/>
                </a:moveTo>
                <a:lnTo>
                  <a:pt x="5742393" y="289242"/>
                </a:lnTo>
              </a:path>
              <a:path w="5742940" h="6515734">
                <a:moveTo>
                  <a:pt x="0" y="452132"/>
                </a:moveTo>
                <a:lnTo>
                  <a:pt x="1804962" y="452132"/>
                </a:lnTo>
              </a:path>
              <a:path w="5742940" h="6515734">
                <a:moveTo>
                  <a:pt x="4513186" y="452132"/>
                </a:moveTo>
                <a:lnTo>
                  <a:pt x="5742393" y="452132"/>
                </a:lnTo>
              </a:path>
              <a:path w="5742940" h="6515734">
                <a:moveTo>
                  <a:pt x="0" y="615022"/>
                </a:moveTo>
                <a:lnTo>
                  <a:pt x="1804962" y="615022"/>
                </a:lnTo>
              </a:path>
              <a:path w="5742940" h="6515734">
                <a:moveTo>
                  <a:pt x="4513186" y="615022"/>
                </a:moveTo>
                <a:lnTo>
                  <a:pt x="5742393" y="615022"/>
                </a:lnTo>
              </a:path>
              <a:path w="5742940" h="6515734">
                <a:moveTo>
                  <a:pt x="0" y="777913"/>
                </a:moveTo>
                <a:lnTo>
                  <a:pt x="1804962" y="777913"/>
                </a:lnTo>
              </a:path>
              <a:path w="5742940" h="6515734">
                <a:moveTo>
                  <a:pt x="0" y="1103693"/>
                </a:moveTo>
                <a:lnTo>
                  <a:pt x="1804962" y="1103693"/>
                </a:lnTo>
              </a:path>
              <a:path w="5742940" h="6515734">
                <a:moveTo>
                  <a:pt x="0" y="1265059"/>
                </a:moveTo>
                <a:lnTo>
                  <a:pt x="1804962" y="1265059"/>
                </a:lnTo>
              </a:path>
              <a:path w="5742940" h="6515734">
                <a:moveTo>
                  <a:pt x="0" y="1631937"/>
                </a:moveTo>
                <a:lnTo>
                  <a:pt x="1804962" y="1631937"/>
                </a:lnTo>
              </a:path>
              <a:path w="5742940" h="6515734">
                <a:moveTo>
                  <a:pt x="0" y="1793303"/>
                </a:moveTo>
                <a:lnTo>
                  <a:pt x="1804962" y="1793303"/>
                </a:lnTo>
              </a:path>
              <a:path w="5742940" h="6515734">
                <a:moveTo>
                  <a:pt x="0" y="1956193"/>
                </a:moveTo>
                <a:lnTo>
                  <a:pt x="1804962" y="1956193"/>
                </a:lnTo>
              </a:path>
              <a:path w="5742940" h="6515734">
                <a:moveTo>
                  <a:pt x="0" y="2119083"/>
                </a:moveTo>
                <a:lnTo>
                  <a:pt x="1804962" y="2119083"/>
                </a:lnTo>
              </a:path>
              <a:path w="5742940" h="6515734">
                <a:moveTo>
                  <a:pt x="0" y="2281974"/>
                </a:moveTo>
                <a:lnTo>
                  <a:pt x="1804962" y="2281974"/>
                </a:lnTo>
              </a:path>
              <a:path w="5742940" h="6515734">
                <a:moveTo>
                  <a:pt x="0" y="2444864"/>
                </a:moveTo>
                <a:lnTo>
                  <a:pt x="1804962" y="2444864"/>
                </a:lnTo>
              </a:path>
              <a:path w="5742940" h="6515734">
                <a:moveTo>
                  <a:pt x="0" y="2607754"/>
                </a:moveTo>
                <a:lnTo>
                  <a:pt x="1804962" y="2607754"/>
                </a:lnTo>
              </a:path>
              <a:path w="5742940" h="6515734">
                <a:moveTo>
                  <a:pt x="0" y="2769120"/>
                </a:moveTo>
                <a:lnTo>
                  <a:pt x="1804962" y="2769120"/>
                </a:lnTo>
              </a:path>
              <a:path w="5742940" h="6515734">
                <a:moveTo>
                  <a:pt x="0" y="2932010"/>
                </a:moveTo>
                <a:lnTo>
                  <a:pt x="1804962" y="2932010"/>
                </a:lnTo>
              </a:path>
              <a:path w="5742940" h="6515734">
                <a:moveTo>
                  <a:pt x="0" y="3094901"/>
                </a:moveTo>
                <a:lnTo>
                  <a:pt x="1804962" y="3094901"/>
                </a:lnTo>
              </a:path>
              <a:path w="5742940" h="6515734">
                <a:moveTo>
                  <a:pt x="0" y="3257791"/>
                </a:moveTo>
                <a:lnTo>
                  <a:pt x="1804962" y="3257791"/>
                </a:lnTo>
              </a:path>
              <a:path w="5742940" h="6515734">
                <a:moveTo>
                  <a:pt x="2053247" y="3257791"/>
                </a:moveTo>
                <a:lnTo>
                  <a:pt x="4368482" y="3257791"/>
                </a:lnTo>
              </a:path>
              <a:path w="5742940" h="6515734">
                <a:moveTo>
                  <a:pt x="0" y="3420681"/>
                </a:moveTo>
                <a:lnTo>
                  <a:pt x="1804962" y="3420681"/>
                </a:lnTo>
              </a:path>
              <a:path w="5742940" h="6515734">
                <a:moveTo>
                  <a:pt x="1800402" y="3583571"/>
                </a:moveTo>
                <a:lnTo>
                  <a:pt x="2057819" y="3583571"/>
                </a:lnTo>
              </a:path>
              <a:path w="5742940" h="6515734">
                <a:moveTo>
                  <a:pt x="0" y="3836289"/>
                </a:moveTo>
                <a:lnTo>
                  <a:pt x="1804962" y="3836289"/>
                </a:lnTo>
              </a:path>
              <a:path w="5742940" h="6515734">
                <a:moveTo>
                  <a:pt x="2053247" y="3836289"/>
                </a:moveTo>
                <a:lnTo>
                  <a:pt x="4368482" y="3836289"/>
                </a:lnTo>
              </a:path>
              <a:path w="5742940" h="6515734">
                <a:moveTo>
                  <a:pt x="891057" y="3999166"/>
                </a:moveTo>
                <a:lnTo>
                  <a:pt x="3122523" y="3999166"/>
                </a:lnTo>
              </a:path>
              <a:path w="5742940" h="6515734">
                <a:moveTo>
                  <a:pt x="0" y="4162056"/>
                </a:moveTo>
                <a:lnTo>
                  <a:pt x="1804962" y="4162056"/>
                </a:lnTo>
              </a:path>
              <a:path w="5742940" h="6515734">
                <a:moveTo>
                  <a:pt x="2379205" y="4162056"/>
                </a:moveTo>
                <a:lnTo>
                  <a:pt x="4368482" y="4162056"/>
                </a:lnTo>
              </a:path>
              <a:path w="5742940" h="6515734">
                <a:moveTo>
                  <a:pt x="0" y="4324946"/>
                </a:moveTo>
                <a:lnTo>
                  <a:pt x="1804962" y="4324946"/>
                </a:lnTo>
              </a:path>
              <a:path w="5742940" h="6515734">
                <a:moveTo>
                  <a:pt x="0" y="4487837"/>
                </a:moveTo>
                <a:lnTo>
                  <a:pt x="1804962" y="4487837"/>
                </a:lnTo>
              </a:path>
              <a:path w="5742940" h="6515734">
                <a:moveTo>
                  <a:pt x="2379205" y="4487837"/>
                </a:moveTo>
                <a:lnTo>
                  <a:pt x="4368482" y="4487837"/>
                </a:lnTo>
              </a:path>
              <a:path w="5742940" h="6515734">
                <a:moveTo>
                  <a:pt x="0" y="4649203"/>
                </a:moveTo>
                <a:lnTo>
                  <a:pt x="1804962" y="4649203"/>
                </a:lnTo>
              </a:path>
              <a:path w="5742940" h="6515734">
                <a:moveTo>
                  <a:pt x="0" y="4812093"/>
                </a:moveTo>
                <a:lnTo>
                  <a:pt x="1804962" y="4812093"/>
                </a:lnTo>
              </a:path>
              <a:path w="5742940" h="6515734">
                <a:moveTo>
                  <a:pt x="2053247" y="4812093"/>
                </a:moveTo>
                <a:lnTo>
                  <a:pt x="4082122" y="4812093"/>
                </a:lnTo>
              </a:path>
              <a:path w="5742940" h="6515734">
                <a:moveTo>
                  <a:pt x="1800402" y="4974983"/>
                </a:moveTo>
                <a:lnTo>
                  <a:pt x="2057819" y="4974983"/>
                </a:lnTo>
              </a:path>
              <a:path w="5742940" h="6515734">
                <a:moveTo>
                  <a:pt x="0" y="5137873"/>
                </a:moveTo>
                <a:lnTo>
                  <a:pt x="1804962" y="5137873"/>
                </a:lnTo>
              </a:path>
              <a:path w="5742940" h="6515734">
                <a:moveTo>
                  <a:pt x="2053247" y="5137873"/>
                </a:moveTo>
                <a:lnTo>
                  <a:pt x="4082122" y="5137873"/>
                </a:lnTo>
              </a:path>
              <a:path w="5742940" h="6515734">
                <a:moveTo>
                  <a:pt x="0" y="5300764"/>
                </a:moveTo>
                <a:lnTo>
                  <a:pt x="1804962" y="5300764"/>
                </a:lnTo>
              </a:path>
              <a:path w="5742940" h="6515734">
                <a:moveTo>
                  <a:pt x="2053247" y="5463654"/>
                </a:moveTo>
                <a:lnTo>
                  <a:pt x="5130076" y="5463654"/>
                </a:lnTo>
              </a:path>
              <a:path w="5742940" h="6515734">
                <a:moveTo>
                  <a:pt x="0" y="5625020"/>
                </a:moveTo>
                <a:lnTo>
                  <a:pt x="1804962" y="5625020"/>
                </a:lnTo>
              </a:path>
              <a:path w="5742940" h="6515734">
                <a:moveTo>
                  <a:pt x="0" y="5864034"/>
                </a:moveTo>
                <a:lnTo>
                  <a:pt x="1804962" y="5864034"/>
                </a:lnTo>
              </a:path>
              <a:path w="5742940" h="6515734">
                <a:moveTo>
                  <a:pt x="2053247" y="6026924"/>
                </a:moveTo>
                <a:lnTo>
                  <a:pt x="5130076" y="6026924"/>
                </a:lnTo>
              </a:path>
              <a:path w="5742940" h="6515734">
                <a:moveTo>
                  <a:pt x="0" y="6189814"/>
                </a:moveTo>
                <a:lnTo>
                  <a:pt x="1804962" y="6189814"/>
                </a:lnTo>
              </a:path>
              <a:path w="5742940" h="6515734">
                <a:moveTo>
                  <a:pt x="0" y="6352705"/>
                </a:moveTo>
                <a:lnTo>
                  <a:pt x="1804962" y="6352705"/>
                </a:lnTo>
              </a:path>
              <a:path w="5742940" h="6515734">
                <a:moveTo>
                  <a:pt x="0" y="6515595"/>
                </a:moveTo>
                <a:lnTo>
                  <a:pt x="1804962" y="6515595"/>
                </a:lnTo>
              </a:path>
              <a:path w="5742940" h="6515734">
                <a:moveTo>
                  <a:pt x="5739345" y="9131"/>
                </a:moveTo>
                <a:lnTo>
                  <a:pt x="5739345" y="289242"/>
                </a:lnTo>
              </a:path>
              <a:path w="5742940" h="6515734">
                <a:moveTo>
                  <a:pt x="5739345" y="452132"/>
                </a:moveTo>
                <a:lnTo>
                  <a:pt x="5739345" y="615022"/>
                </a:lnTo>
              </a:path>
              <a:path w="5742940" h="6515734">
                <a:moveTo>
                  <a:pt x="1523" y="6352705"/>
                </a:moveTo>
                <a:lnTo>
                  <a:pt x="1523" y="6515595"/>
                </a:lnTo>
              </a:path>
              <a:path w="5742940" h="6515734">
                <a:moveTo>
                  <a:pt x="1523" y="5864034"/>
                </a:moveTo>
                <a:lnTo>
                  <a:pt x="1523" y="6189814"/>
                </a:lnTo>
              </a:path>
              <a:path w="5742940" h="6515734">
                <a:moveTo>
                  <a:pt x="1523" y="5300764"/>
                </a:moveTo>
                <a:lnTo>
                  <a:pt x="1523" y="5625020"/>
                </a:lnTo>
              </a:path>
              <a:path w="5742940" h="6515734">
                <a:moveTo>
                  <a:pt x="1523" y="4812093"/>
                </a:moveTo>
                <a:lnTo>
                  <a:pt x="1523" y="5137873"/>
                </a:lnTo>
              </a:path>
              <a:path w="5742940" h="6515734">
                <a:moveTo>
                  <a:pt x="1523" y="4487837"/>
                </a:moveTo>
                <a:lnTo>
                  <a:pt x="1523" y="4649203"/>
                </a:lnTo>
              </a:path>
              <a:path w="5742940" h="6515734">
                <a:moveTo>
                  <a:pt x="1523" y="4162056"/>
                </a:moveTo>
                <a:lnTo>
                  <a:pt x="1523" y="4324946"/>
                </a:lnTo>
              </a:path>
              <a:path w="5742940" h="6515734">
                <a:moveTo>
                  <a:pt x="1523" y="3420681"/>
                </a:moveTo>
                <a:lnTo>
                  <a:pt x="1523" y="3836289"/>
                </a:lnTo>
              </a:path>
              <a:path w="5742940" h="6515734">
                <a:moveTo>
                  <a:pt x="1523" y="3094901"/>
                </a:moveTo>
                <a:lnTo>
                  <a:pt x="1523" y="3257791"/>
                </a:lnTo>
              </a:path>
              <a:path w="5742940" h="6515734">
                <a:moveTo>
                  <a:pt x="1523" y="2769120"/>
                </a:moveTo>
                <a:lnTo>
                  <a:pt x="1523" y="2932010"/>
                </a:lnTo>
              </a:path>
              <a:path w="5742940" h="6515734">
                <a:moveTo>
                  <a:pt x="1523" y="2444864"/>
                </a:moveTo>
                <a:lnTo>
                  <a:pt x="1523" y="2607754"/>
                </a:lnTo>
              </a:path>
              <a:path w="5742940" h="6515734">
                <a:moveTo>
                  <a:pt x="1523" y="2119083"/>
                </a:moveTo>
                <a:lnTo>
                  <a:pt x="1523" y="2281974"/>
                </a:lnTo>
              </a:path>
              <a:path w="5742940" h="6515734">
                <a:moveTo>
                  <a:pt x="1523" y="1793303"/>
                </a:moveTo>
                <a:lnTo>
                  <a:pt x="1523" y="1956193"/>
                </a:lnTo>
              </a:path>
              <a:path w="5742940" h="6515734">
                <a:moveTo>
                  <a:pt x="1523" y="1265059"/>
                </a:moveTo>
                <a:lnTo>
                  <a:pt x="1523" y="1631937"/>
                </a:lnTo>
              </a:path>
              <a:path w="5742940" h="6515734">
                <a:moveTo>
                  <a:pt x="1523" y="777913"/>
                </a:moveTo>
                <a:lnTo>
                  <a:pt x="1523" y="1103693"/>
                </a:lnTo>
              </a:path>
              <a:path w="5742940" h="6515734">
                <a:moveTo>
                  <a:pt x="1523" y="452132"/>
                </a:moveTo>
                <a:lnTo>
                  <a:pt x="1523" y="615022"/>
                </a:lnTo>
              </a:path>
              <a:path w="5742940" h="6515734">
                <a:moveTo>
                  <a:pt x="1523" y="9131"/>
                </a:moveTo>
                <a:lnTo>
                  <a:pt x="1523" y="289242"/>
                </a:lnTo>
              </a:path>
              <a:path w="5742940" h="6515734">
                <a:moveTo>
                  <a:pt x="0" y="6515595"/>
                </a:moveTo>
                <a:lnTo>
                  <a:pt x="1804962" y="6515595"/>
                </a:lnTo>
              </a:path>
              <a:path w="5742940" h="6515734">
                <a:moveTo>
                  <a:pt x="4513186" y="289242"/>
                </a:moveTo>
                <a:lnTo>
                  <a:pt x="5742393" y="289242"/>
                </a:lnTo>
              </a:path>
              <a:path w="5742940" h="6515734">
                <a:moveTo>
                  <a:pt x="0" y="289242"/>
                </a:moveTo>
                <a:lnTo>
                  <a:pt x="1804962" y="289242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6.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294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09.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5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96032" y="927607"/>
            <a:ext cx="977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공정흐름도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7285" y="1522336"/>
            <a:ext cx="2638425" cy="258839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vert="horz" wrap="square" lIns="0" tIns="66675" rIns="0" bIns="0">
            <a:spAutoFit/>
          </a:bodyPr>
          <a:lstStyle/>
          <a:p>
            <a:pPr marL="576580" lvl="0">
              <a:lnSpc>
                <a:spcPct val="100000"/>
              </a:lnSpc>
              <a:spcBef>
                <a:spcPts val="525"/>
              </a:spcBef>
              <a:defRPr/>
            </a:pPr>
            <a:r>
              <a:rPr lang="ko-KR" altLang="en-US" sz="1300">
                <a:latin typeface="바탕"/>
                <a:cs typeface="바탕"/>
              </a:rPr>
              <a:t>허수아비 </a:t>
            </a:r>
            <a:r>
              <a:rPr sz="1300" spc="-10">
                <a:latin typeface="바탕"/>
                <a:cs typeface="바탕"/>
              </a:rPr>
              <a:t>제조공정도</a:t>
            </a:r>
            <a:endParaRPr sz="1300" spc="-10">
              <a:latin typeface="바탕"/>
              <a:cs typeface="바탕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081455" y="2396159"/>
            <a:ext cx="1819275" cy="13970"/>
          </a:xfrm>
          <a:custGeom>
            <a:avLst/>
            <a:gdLst/>
            <a:ahLst/>
            <a:cxnLst/>
            <a:rect l="l" t="t" r="r" b="b"/>
            <a:pathLst>
              <a:path w="1819275" h="13969">
                <a:moveTo>
                  <a:pt x="13715" y="0"/>
                </a:moveTo>
                <a:lnTo>
                  <a:pt x="1804974" y="0"/>
                </a:lnTo>
              </a:path>
              <a:path w="1819275" h="13969">
                <a:moveTo>
                  <a:pt x="0" y="13690"/>
                </a:moveTo>
                <a:lnTo>
                  <a:pt x="1818678" y="136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090599" y="2240114"/>
            <a:ext cx="1800860" cy="163195"/>
          </a:xfrm>
          <a:prstGeom prst="rect">
            <a:avLst/>
          </a:prstGeom>
          <a:ln w="10655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R="19685">
              <a:lnSpc>
                <a:spcPts val="1230"/>
              </a:lnSpc>
            </a:pPr>
            <a:r>
              <a:rPr dirty="0" sz="1050" spc="-305">
                <a:latin typeface="Malgun Gothic Semilight"/>
                <a:cs typeface="Malgun Gothic Semilight"/>
              </a:rPr>
              <a:t>원</a:t>
            </a:r>
            <a:r>
              <a:rPr dirty="0" sz="1050" spc="5">
                <a:latin typeface="Malgun Gothic Semilight"/>
                <a:cs typeface="Malgun Gothic Semilight"/>
              </a:rPr>
              <a:t> </a:t>
            </a:r>
            <a:r>
              <a:rPr dirty="0" sz="1050" spc="-285">
                <a:latin typeface="Malgun Gothic Semilight"/>
                <a:cs typeface="Malgun Gothic Semilight"/>
              </a:rPr>
              <a:t>재</a:t>
            </a:r>
            <a:r>
              <a:rPr dirty="0" sz="1050" spc="-15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료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594642" y="2396159"/>
            <a:ext cx="1243330" cy="13970"/>
          </a:xfrm>
          <a:custGeom>
            <a:avLst/>
            <a:gdLst/>
            <a:ahLst/>
            <a:cxnLst/>
            <a:rect l="l" t="t" r="r" b="b"/>
            <a:pathLst>
              <a:path w="1243329" h="13969">
                <a:moveTo>
                  <a:pt x="13715" y="0"/>
                </a:moveTo>
                <a:lnTo>
                  <a:pt x="1229207" y="0"/>
                </a:lnTo>
              </a:path>
              <a:path w="1243329" h="13969">
                <a:moveTo>
                  <a:pt x="0" y="13690"/>
                </a:moveTo>
                <a:lnTo>
                  <a:pt x="1242910" y="136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603786" y="2240114"/>
            <a:ext cx="1226185" cy="163195"/>
          </a:xfrm>
          <a:prstGeom prst="rect">
            <a:avLst/>
          </a:prstGeom>
          <a:ln w="10667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R="20955">
              <a:lnSpc>
                <a:spcPts val="1230"/>
              </a:lnSpc>
            </a:pPr>
            <a:r>
              <a:rPr dirty="0" sz="1050" spc="-240">
                <a:latin typeface="Malgun Gothic Semilight"/>
                <a:cs typeface="Malgun Gothic Semilight"/>
              </a:rPr>
              <a:t>부</a:t>
            </a:r>
            <a:r>
              <a:rPr dirty="0" sz="1050" spc="-75">
                <a:latin typeface="Malgun Gothic Semilight"/>
                <a:cs typeface="Malgun Gothic Semilight"/>
              </a:rPr>
              <a:t> </a:t>
            </a:r>
            <a:r>
              <a:rPr dirty="0" sz="1050" spc="-185">
                <a:latin typeface="Malgun Gothic Semilight"/>
                <a:cs typeface="Malgun Gothic Semilight"/>
              </a:rPr>
              <a:t>자</a:t>
            </a:r>
            <a:r>
              <a:rPr dirty="0" sz="1050" spc="-110">
                <a:latin typeface="Malgun Gothic Semilight"/>
                <a:cs typeface="Malgun Gothic Semilight"/>
              </a:rPr>
              <a:t> </a:t>
            </a:r>
            <a:r>
              <a:rPr dirty="0" sz="1050" spc="-335">
                <a:latin typeface="Malgun Gothic Semilight"/>
                <a:cs typeface="Malgun Gothic Semilight"/>
              </a:rPr>
              <a:t>재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081455" y="2396159"/>
            <a:ext cx="1819275" cy="13970"/>
          </a:xfrm>
          <a:custGeom>
            <a:avLst/>
            <a:gdLst/>
            <a:ahLst/>
            <a:cxnLst/>
            <a:rect l="l" t="t" r="r" b="b"/>
            <a:pathLst>
              <a:path w="1819275" h="13969">
                <a:moveTo>
                  <a:pt x="13715" y="0"/>
                </a:moveTo>
                <a:lnTo>
                  <a:pt x="1804974" y="0"/>
                </a:lnTo>
              </a:path>
              <a:path w="1819275" h="13969">
                <a:moveTo>
                  <a:pt x="0" y="13690"/>
                </a:moveTo>
                <a:lnTo>
                  <a:pt x="1818678" y="136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092885" y="2445440"/>
            <a:ext cx="17964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 marR="13970">
              <a:lnSpc>
                <a:spcPct val="100000"/>
              </a:lnSpc>
              <a:spcBef>
                <a:spcPts val="130"/>
              </a:spcBef>
            </a:pPr>
            <a:r>
              <a:rPr dirty="0" sz="1050" spc="-240">
                <a:latin typeface="Malgun Gothic Semilight"/>
                <a:cs typeface="Malgun Gothic Semilight"/>
              </a:rPr>
              <a:t>분</a:t>
            </a:r>
            <a:r>
              <a:rPr dirty="0" sz="1050" spc="-130">
                <a:latin typeface="Malgun Gothic Semilight"/>
                <a:cs typeface="Malgun Gothic Semilight"/>
              </a:rPr>
              <a:t> </a:t>
            </a:r>
            <a:r>
              <a:rPr dirty="0" sz="1050" spc="-254">
                <a:latin typeface="Malgun Gothic Semilight"/>
                <a:cs typeface="Malgun Gothic Semilight"/>
              </a:rPr>
              <a:t>말</a:t>
            </a:r>
            <a:r>
              <a:rPr dirty="0" sz="1050" spc="-90">
                <a:latin typeface="Malgun Gothic Semilight"/>
                <a:cs typeface="Malgun Gothic Semilight"/>
              </a:rPr>
              <a:t> </a:t>
            </a:r>
            <a:r>
              <a:rPr dirty="0" sz="1050" spc="-305">
                <a:latin typeface="Malgun Gothic Semilight"/>
                <a:cs typeface="Malgun Gothic Semilight"/>
              </a:rPr>
              <a:t>원</a:t>
            </a:r>
            <a:r>
              <a:rPr dirty="0" sz="1050" spc="-50">
                <a:latin typeface="Malgun Gothic Semilight"/>
                <a:cs typeface="Malgun Gothic Semilight"/>
              </a:rPr>
              <a:t> 료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5594642" y="2396159"/>
            <a:ext cx="1243330" cy="13970"/>
          </a:xfrm>
          <a:custGeom>
            <a:avLst/>
            <a:gdLst/>
            <a:ahLst/>
            <a:cxnLst/>
            <a:rect l="l" t="t" r="r" b="b"/>
            <a:pathLst>
              <a:path w="1243329" h="13969">
                <a:moveTo>
                  <a:pt x="13715" y="0"/>
                </a:moveTo>
                <a:lnTo>
                  <a:pt x="1229207" y="0"/>
                </a:lnTo>
              </a:path>
              <a:path w="1243329" h="13969">
                <a:moveTo>
                  <a:pt x="0" y="13690"/>
                </a:moveTo>
                <a:lnTo>
                  <a:pt x="1242910" y="136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5606072" y="2445440"/>
            <a:ext cx="122174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92735">
              <a:lnSpc>
                <a:spcPct val="100000"/>
              </a:lnSpc>
              <a:spcBef>
                <a:spcPts val="130"/>
              </a:spcBef>
            </a:pPr>
            <a:r>
              <a:rPr dirty="0" sz="1050" spc="-95">
                <a:latin typeface="Malgun Gothic Semilight"/>
                <a:cs typeface="Malgun Gothic Semilight"/>
              </a:rPr>
              <a:t>P</a:t>
            </a:r>
            <a:r>
              <a:rPr dirty="0" sz="1050" spc="-165">
                <a:latin typeface="Malgun Gothic Semilight"/>
                <a:cs typeface="Malgun Gothic Semilight"/>
              </a:rPr>
              <a:t> </a:t>
            </a:r>
            <a:r>
              <a:rPr dirty="0" sz="1050" spc="-40">
                <a:latin typeface="Malgun Gothic Semilight"/>
                <a:cs typeface="Malgun Gothic Semilight"/>
              </a:rPr>
              <a:t>E</a:t>
            </a:r>
            <a:r>
              <a:rPr dirty="0" sz="1050" spc="-16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,</a:t>
            </a:r>
            <a:r>
              <a:rPr dirty="0" sz="1050" spc="245">
                <a:latin typeface="Malgun Gothic Semilight"/>
                <a:cs typeface="Malgun Gothic Semilight"/>
              </a:rPr>
              <a:t> </a:t>
            </a:r>
            <a:r>
              <a:rPr dirty="0" sz="1050" spc="-240">
                <a:latin typeface="Malgun Gothic Semilight"/>
                <a:cs typeface="Malgun Gothic Semilight"/>
              </a:rPr>
              <a:t>골</a:t>
            </a:r>
            <a:r>
              <a:rPr dirty="0" sz="1050" spc="-130">
                <a:latin typeface="Malgun Gothic Semilight"/>
                <a:cs typeface="Malgun Gothic Semilight"/>
              </a:rPr>
              <a:t> </a:t>
            </a:r>
            <a:r>
              <a:rPr dirty="0" sz="1050" spc="-210">
                <a:latin typeface="Malgun Gothic Semilight"/>
                <a:cs typeface="Malgun Gothic Semilight"/>
              </a:rPr>
              <a:t>판</a:t>
            </a:r>
            <a:r>
              <a:rPr dirty="0" sz="1050" spc="-150">
                <a:latin typeface="Malgun Gothic Semilight"/>
                <a:cs typeface="Malgun Gothic Semilight"/>
              </a:rPr>
              <a:t> </a:t>
            </a:r>
            <a:r>
              <a:rPr dirty="0" sz="1050" spc="-335">
                <a:latin typeface="Malgun Gothic Semilight"/>
                <a:cs typeface="Malgun Gothic Semilight"/>
              </a:rPr>
              <a:t>지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90599" y="2855899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R="10160">
              <a:lnSpc>
                <a:spcPts val="1230"/>
              </a:lnSpc>
            </a:pPr>
            <a:r>
              <a:rPr dirty="0" sz="1050" spc="-275">
                <a:latin typeface="Malgun Gothic Semilight"/>
                <a:cs typeface="Malgun Gothic Semilight"/>
              </a:rPr>
              <a:t>입</a:t>
            </a:r>
            <a:r>
              <a:rPr dirty="0" sz="1050" spc="-80">
                <a:latin typeface="Malgun Gothic Semilight"/>
                <a:cs typeface="Malgun Gothic Semilight"/>
              </a:rPr>
              <a:t> </a:t>
            </a:r>
            <a:r>
              <a:rPr dirty="0" sz="1050" spc="-250">
                <a:latin typeface="Malgun Gothic Semilight"/>
                <a:cs typeface="Malgun Gothic Semilight"/>
              </a:rPr>
              <a:t>고</a:t>
            </a:r>
            <a:r>
              <a:rPr dirty="0" sz="1050" spc="-95">
                <a:latin typeface="Malgun Gothic Semilight"/>
                <a:cs typeface="Malgun Gothic Semilight"/>
              </a:rPr>
              <a:t> </a:t>
            </a:r>
            <a:r>
              <a:rPr dirty="0" sz="1050" spc="-200">
                <a:latin typeface="Malgun Gothic Semilight"/>
                <a:cs typeface="Malgun Gothic Semilight"/>
              </a:rPr>
              <a:t>/보</a:t>
            </a:r>
            <a:r>
              <a:rPr dirty="0" sz="1050" spc="-114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관</a:t>
            </a:r>
            <a:endParaRPr sz="1050">
              <a:latin typeface="Malgun Gothic Semilight"/>
              <a:cs typeface="Malgun Gothic Semiligh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3467518" y="2237828"/>
          <a:ext cx="1633220" cy="77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8505"/>
                <a:gridCol w="811530"/>
              </a:tblGrid>
              <a:tr h="162560">
                <a:tc gridSpan="2">
                  <a:txBody>
                    <a:bodyPr/>
                    <a:lstStyle/>
                    <a:p>
                      <a:pPr algn="ctr" marR="17145">
                        <a:lnSpc>
                          <a:spcPts val="1185"/>
                        </a:lnSpc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9560">
                <a:tc gridSpan="2">
                  <a:txBody>
                    <a:bodyPr/>
                    <a:lstStyle/>
                    <a:p>
                      <a:pPr marL="586740" marR="101600" indent="-492759">
                        <a:lnSpc>
                          <a:spcPct val="79000"/>
                        </a:lnSpc>
                        <a:spcBef>
                          <a:spcPts val="190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액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난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첨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 marL="506095">
                        <a:lnSpc>
                          <a:spcPts val="1185"/>
                        </a:lnSpc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/보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5603786" y="2855899"/>
            <a:ext cx="1226185" cy="163195"/>
          </a:xfrm>
          <a:prstGeom prst="rect">
            <a:avLst/>
          </a:prstGeom>
          <a:ln w="4571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344170">
              <a:lnSpc>
                <a:spcPts val="1230"/>
              </a:lnSpc>
            </a:pPr>
            <a:r>
              <a:rPr dirty="0" sz="1050" spc="-275">
                <a:latin typeface="Malgun Gothic Semilight"/>
                <a:cs typeface="Malgun Gothic Semilight"/>
              </a:rPr>
              <a:t>입</a:t>
            </a:r>
            <a:r>
              <a:rPr dirty="0" sz="1050" spc="-70">
                <a:latin typeface="Malgun Gothic Semilight"/>
                <a:cs typeface="Malgun Gothic Semilight"/>
              </a:rPr>
              <a:t> </a:t>
            </a:r>
            <a:r>
              <a:rPr dirty="0" sz="1050" spc="-250">
                <a:latin typeface="Malgun Gothic Semilight"/>
                <a:cs typeface="Malgun Gothic Semilight"/>
              </a:rPr>
              <a:t>고</a:t>
            </a:r>
            <a:r>
              <a:rPr dirty="0" sz="1050" spc="-105">
                <a:latin typeface="Malgun Gothic Semilight"/>
                <a:cs typeface="Malgun Gothic Semilight"/>
              </a:rPr>
              <a:t> </a:t>
            </a:r>
            <a:r>
              <a:rPr dirty="0" sz="1050" spc="-200">
                <a:latin typeface="Malgun Gothic Semilight"/>
                <a:cs typeface="Malgun Gothic Semilight"/>
              </a:rPr>
              <a:t>/보</a:t>
            </a:r>
            <a:r>
              <a:rPr dirty="0" sz="1050" spc="-114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관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90599" y="3181680"/>
            <a:ext cx="1800860" cy="32639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77470" rIns="0" bIns="0" rtlCol="0" vert="horz">
            <a:spAutoFit/>
          </a:bodyPr>
          <a:lstStyle/>
          <a:p>
            <a:pPr algn="ctr" marR="11430">
              <a:lnSpc>
                <a:spcPct val="100000"/>
              </a:lnSpc>
              <a:spcBef>
                <a:spcPts val="610"/>
              </a:spcBef>
            </a:pPr>
            <a:r>
              <a:rPr dirty="0" sz="1050" spc="-275">
                <a:latin typeface="Malgun Gothic Semilight"/>
                <a:cs typeface="Malgun Gothic Semilight"/>
              </a:rPr>
              <a:t>계</a:t>
            </a:r>
            <a:r>
              <a:rPr dirty="0" sz="1050" spc="-7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량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988055" y="3240835"/>
            <a:ext cx="120650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145">
                <a:latin typeface="MS PGothic"/>
                <a:cs typeface="MS PGothic"/>
              </a:rPr>
              <a:t>◀</a:t>
            </a:r>
            <a:endParaRPr sz="1100">
              <a:latin typeface="MS PGothic"/>
              <a:cs typeface="MS PGothic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90599" y="3668826"/>
            <a:ext cx="1800860" cy="32639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77470" rIns="0" bIns="0" rtlCol="0" vert="horz">
            <a:spAutoFit/>
          </a:bodyPr>
          <a:lstStyle/>
          <a:p>
            <a:pPr marL="451484">
              <a:lnSpc>
                <a:spcPct val="100000"/>
              </a:lnSpc>
              <a:spcBef>
                <a:spcPts val="610"/>
              </a:spcBef>
            </a:pPr>
            <a:r>
              <a:rPr dirty="0" sz="1050" spc="-215">
                <a:latin typeface="Malgun Gothic Semilight"/>
                <a:cs typeface="Malgun Gothic Semilight"/>
              </a:rPr>
              <a:t>1</a:t>
            </a:r>
            <a:r>
              <a:rPr dirty="0" sz="1050" spc="15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차</a:t>
            </a:r>
            <a:r>
              <a:rPr dirty="0" sz="1050" spc="114">
                <a:latin typeface="Malgun Gothic Semilight"/>
                <a:cs typeface="Malgun Gothic Semilight"/>
              </a:rPr>
              <a:t> </a:t>
            </a:r>
            <a:r>
              <a:rPr dirty="0" sz="1050" spc="-350">
                <a:latin typeface="Malgun Gothic Semilight"/>
                <a:cs typeface="Malgun Gothic Semilight"/>
              </a:rPr>
              <a:t>배</a:t>
            </a:r>
            <a:r>
              <a:rPr dirty="0" sz="1050" spc="-1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합</a:t>
            </a:r>
            <a:r>
              <a:rPr dirty="0" sz="1050" spc="215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(</a:t>
            </a:r>
            <a:r>
              <a:rPr dirty="0" sz="1050" spc="-195">
                <a:latin typeface="Malgun Gothic Semilight"/>
                <a:cs typeface="Malgun Gothic Semilight"/>
              </a:rPr>
              <a:t> </a:t>
            </a:r>
            <a:r>
              <a:rPr dirty="0" sz="1050" spc="-150">
                <a:latin typeface="Malgun Gothic Semilight"/>
                <a:cs typeface="Malgun Gothic Semilight"/>
              </a:rPr>
              <a:t>앙금</a:t>
            </a:r>
            <a:r>
              <a:rPr dirty="0" sz="1050" spc="-12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)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90599" y="4157497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15620">
              <a:lnSpc>
                <a:spcPts val="1230"/>
              </a:lnSpc>
            </a:pPr>
            <a:r>
              <a:rPr dirty="0" sz="1050" spc="-20">
                <a:latin typeface="Malgun Gothic Semilight"/>
                <a:cs typeface="Malgun Gothic Semilight"/>
              </a:rPr>
              <a:t>2차</a:t>
            </a:r>
            <a:r>
              <a:rPr dirty="0" sz="1050" spc="114">
                <a:latin typeface="Malgun Gothic Semilight"/>
                <a:cs typeface="Malgun Gothic Semilight"/>
              </a:rPr>
              <a:t> </a:t>
            </a:r>
            <a:r>
              <a:rPr dirty="0" sz="1050" spc="-350">
                <a:latin typeface="Malgun Gothic Semilight"/>
                <a:cs typeface="Malgun Gothic Semilight"/>
              </a:rPr>
              <a:t>배</a:t>
            </a:r>
            <a:r>
              <a:rPr dirty="0" sz="1050" spc="-1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합</a:t>
            </a:r>
            <a:r>
              <a:rPr dirty="0" sz="1050" spc="175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(</a:t>
            </a:r>
            <a:r>
              <a:rPr dirty="0" sz="1050" spc="-195">
                <a:latin typeface="Malgun Gothic Semilight"/>
                <a:cs typeface="Malgun Gothic Semilight"/>
              </a:rPr>
              <a:t> </a:t>
            </a:r>
            <a:r>
              <a:rPr dirty="0" sz="1050" spc="-305">
                <a:latin typeface="Malgun Gothic Semilight"/>
                <a:cs typeface="Malgun Gothic Semilight"/>
              </a:rPr>
              <a:t>피</a:t>
            </a:r>
            <a:r>
              <a:rPr dirty="0" sz="1050" spc="-6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)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90599" y="4483277"/>
            <a:ext cx="1800860" cy="16192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235"/>
              </a:lnSpc>
            </a:pPr>
            <a:r>
              <a:rPr dirty="0" sz="1050" spc="-215">
                <a:latin typeface="Malgun Gothic Semilight"/>
                <a:cs typeface="Malgun Gothic Semilight"/>
              </a:rPr>
              <a:t>1</a:t>
            </a:r>
            <a:r>
              <a:rPr dirty="0" sz="1050" spc="15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차</a:t>
            </a:r>
            <a:r>
              <a:rPr dirty="0" sz="1050" spc="155">
                <a:latin typeface="Malgun Gothic Semilight"/>
                <a:cs typeface="Malgun Gothic Semilight"/>
              </a:rPr>
              <a:t> </a:t>
            </a:r>
            <a:r>
              <a:rPr dirty="0" sz="1050" spc="-25">
                <a:latin typeface="Malgun Gothic Semilight"/>
                <a:cs typeface="Malgun Gothic Semilight"/>
              </a:rPr>
              <a:t>발효 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90599" y="4807534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R="21590">
              <a:lnSpc>
                <a:spcPts val="1245"/>
              </a:lnSpc>
            </a:pPr>
            <a:r>
              <a:rPr dirty="0" sz="1050" spc="-285">
                <a:latin typeface="Malgun Gothic Semilight"/>
                <a:cs typeface="Malgun Gothic Semilight"/>
              </a:rPr>
              <a:t>성</a:t>
            </a:r>
            <a:r>
              <a:rPr dirty="0" sz="1050" spc="-65">
                <a:latin typeface="Malgun Gothic Semilight"/>
                <a:cs typeface="Malgun Gothic Semilight"/>
              </a:rPr>
              <a:t> </a:t>
            </a:r>
            <a:r>
              <a:rPr dirty="0" sz="1050" spc="-330">
                <a:latin typeface="Malgun Gothic Semilight"/>
                <a:cs typeface="Malgun Gothic Semilight"/>
              </a:rPr>
              <a:t>형</a:t>
            </a:r>
            <a:r>
              <a:rPr dirty="0" sz="1050" spc="-20">
                <a:latin typeface="Malgun Gothic Semilight"/>
                <a:cs typeface="Malgun Gothic Semilight"/>
              </a:rPr>
              <a:t> </a:t>
            </a:r>
            <a:r>
              <a:rPr dirty="0" sz="1050" spc="-200">
                <a:latin typeface="Malgun Gothic Semilight"/>
                <a:cs typeface="Malgun Gothic Semilight"/>
              </a:rPr>
              <a:t>/충</a:t>
            </a:r>
            <a:r>
              <a:rPr dirty="0" sz="1050" spc="-114">
                <a:latin typeface="Malgun Gothic Semilight"/>
                <a:cs typeface="Malgun Gothic Semilight"/>
              </a:rPr>
              <a:t> </a:t>
            </a:r>
            <a:r>
              <a:rPr dirty="0" sz="1050" spc="-345">
                <a:latin typeface="Malgun Gothic Semilight"/>
                <a:cs typeface="Malgun Gothic Semilight"/>
              </a:rPr>
              <a:t>진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90599" y="5133314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R="24765">
              <a:lnSpc>
                <a:spcPts val="1240"/>
              </a:lnSpc>
            </a:pPr>
            <a:r>
              <a:rPr dirty="0" sz="1050" spc="-20">
                <a:latin typeface="Malgun Gothic Semilight"/>
                <a:cs typeface="Malgun Gothic Semilight"/>
              </a:rPr>
              <a:t>2차</a:t>
            </a:r>
            <a:r>
              <a:rPr dirty="0" sz="1050" spc="120">
                <a:latin typeface="Malgun Gothic Semilight"/>
                <a:cs typeface="Malgun Gothic Semilight"/>
              </a:rPr>
              <a:t> </a:t>
            </a:r>
            <a:r>
              <a:rPr dirty="0" sz="1050" spc="-285">
                <a:latin typeface="Malgun Gothic Semilight"/>
                <a:cs typeface="Malgun Gothic Semilight"/>
              </a:rPr>
              <a:t>성</a:t>
            </a:r>
            <a:r>
              <a:rPr dirty="0" sz="1050" spc="-70">
                <a:latin typeface="Malgun Gothic Semilight"/>
                <a:cs typeface="Malgun Gothic Semilight"/>
              </a:rPr>
              <a:t> </a:t>
            </a:r>
            <a:r>
              <a:rPr dirty="0" sz="1050" spc="-380">
                <a:latin typeface="Malgun Gothic Semilight"/>
                <a:cs typeface="Malgun Gothic Semilight"/>
              </a:rPr>
              <a:t>형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090599" y="5459095"/>
            <a:ext cx="1800860" cy="16192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1240"/>
              </a:lnSpc>
            </a:pPr>
            <a:r>
              <a:rPr dirty="0" sz="1050" spc="-20">
                <a:latin typeface="Malgun Gothic Semilight"/>
                <a:cs typeface="Malgun Gothic Semilight"/>
              </a:rPr>
              <a:t>2차</a:t>
            </a:r>
            <a:r>
              <a:rPr dirty="0" sz="1050" spc="125">
                <a:latin typeface="Malgun Gothic Semilight"/>
                <a:cs typeface="Malgun Gothic Semilight"/>
              </a:rPr>
              <a:t> </a:t>
            </a:r>
            <a:r>
              <a:rPr dirty="0" sz="1050" spc="-35">
                <a:latin typeface="Malgun Gothic Semilight"/>
                <a:cs typeface="Malgun Gothic Semilight"/>
              </a:rPr>
              <a:t>발효 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90599" y="5783351"/>
            <a:ext cx="1800860" cy="417195"/>
          </a:xfrm>
          <a:prstGeom prst="rect">
            <a:avLst/>
          </a:prstGeom>
          <a:solidFill>
            <a:srgbClr val="D5D5D5"/>
          </a:solidFill>
          <a:ln w="4572">
            <a:solidFill>
              <a:srgbClr val="000000"/>
            </a:solidFill>
          </a:ln>
        </p:spPr>
        <p:txBody>
          <a:bodyPr wrap="square" lIns="0" tIns="93980" rIns="0" bIns="0" rtlCol="0" vert="horz">
            <a:spAutoFit/>
          </a:bodyPr>
          <a:lstStyle/>
          <a:p>
            <a:pPr algn="ctr" marL="589915" marR="602615">
              <a:lnSpc>
                <a:spcPct val="80000"/>
              </a:lnSpc>
              <a:spcBef>
                <a:spcPts val="740"/>
              </a:spcBef>
            </a:pPr>
            <a:r>
              <a:rPr dirty="0" sz="1050" spc="-175">
                <a:latin typeface="Malgun Gothic Semilight"/>
                <a:cs typeface="Malgun Gothic Semilight"/>
              </a:rPr>
              <a:t>가</a:t>
            </a:r>
            <a:r>
              <a:rPr dirty="0" sz="1050" spc="-130">
                <a:latin typeface="Malgun Gothic Semilight"/>
                <a:cs typeface="Malgun Gothic Semilight"/>
              </a:rPr>
              <a:t> </a:t>
            </a:r>
            <a:r>
              <a:rPr dirty="0" sz="1050" spc="-265">
                <a:latin typeface="Malgun Gothic Semilight"/>
                <a:cs typeface="Malgun Gothic Semilight"/>
              </a:rPr>
              <a:t>열</a:t>
            </a:r>
            <a:r>
              <a:rPr dirty="0" sz="1050" spc="-30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( </a:t>
            </a:r>
            <a:r>
              <a:rPr dirty="0" sz="1050" spc="-225">
                <a:latin typeface="Malgun Gothic Semilight"/>
                <a:cs typeface="Malgun Gothic Semilight"/>
              </a:rPr>
              <a:t>굽</a:t>
            </a:r>
            <a:r>
              <a:rPr dirty="0" sz="1050" spc="-65">
                <a:latin typeface="Malgun Gothic Semilight"/>
                <a:cs typeface="Malgun Gothic Semilight"/>
              </a:rPr>
              <a:t> </a:t>
            </a:r>
            <a:r>
              <a:rPr dirty="0" sz="1050" spc="-295">
                <a:latin typeface="Malgun Gothic Semilight"/>
                <a:cs typeface="Malgun Gothic Semilight"/>
              </a:rPr>
              <a:t>기</a:t>
            </a:r>
            <a:r>
              <a:rPr dirty="0" sz="1050" spc="-15">
                <a:latin typeface="Malgun Gothic Semilight"/>
                <a:cs typeface="Malgun Gothic Semilight"/>
              </a:rPr>
              <a:t> </a:t>
            </a:r>
            <a:r>
              <a:rPr dirty="0" sz="1050" spc="-165">
                <a:latin typeface="Malgun Gothic Semilight"/>
                <a:cs typeface="Malgun Gothic Semilight"/>
              </a:rPr>
              <a:t>)</a:t>
            </a:r>
            <a:r>
              <a:rPr dirty="0" sz="1050" spc="-65">
                <a:latin typeface="Malgun Gothic Semilight"/>
                <a:cs typeface="Malgun Gothic Semilight"/>
              </a:rPr>
              <a:t> C</a:t>
            </a:r>
            <a:r>
              <a:rPr dirty="0" sz="1050" spc="-165">
                <a:latin typeface="Malgun Gothic Semilight"/>
                <a:cs typeface="Malgun Gothic Semilight"/>
              </a:rPr>
              <a:t> </a:t>
            </a:r>
            <a:r>
              <a:rPr dirty="0" sz="1050" spc="-65">
                <a:latin typeface="Malgun Gothic Semilight"/>
                <a:cs typeface="Malgun Gothic Semilight"/>
              </a:rPr>
              <a:t>C</a:t>
            </a:r>
            <a:r>
              <a:rPr dirty="0" sz="1050" spc="-160">
                <a:latin typeface="Malgun Gothic Semilight"/>
                <a:cs typeface="Malgun Gothic Semilight"/>
              </a:rPr>
              <a:t> </a:t>
            </a:r>
            <a:r>
              <a:rPr dirty="0" sz="1050" spc="-95">
                <a:latin typeface="Malgun Gothic Semilight"/>
                <a:cs typeface="Malgun Gothic Semilight"/>
              </a:rPr>
              <a:t>P</a:t>
            </a:r>
            <a:r>
              <a:rPr dirty="0" sz="1050" spc="-10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-</a:t>
            </a:r>
            <a:r>
              <a:rPr dirty="0" sz="1050" spc="-165">
                <a:latin typeface="Malgun Gothic Semilight"/>
                <a:cs typeface="Malgun Gothic Semilight"/>
              </a:rPr>
              <a:t> </a:t>
            </a:r>
            <a:r>
              <a:rPr dirty="0" sz="1050" spc="-215">
                <a:latin typeface="Malgun Gothic Semilight"/>
                <a:cs typeface="Malgun Gothic Semilight"/>
              </a:rPr>
              <a:t>1</a:t>
            </a:r>
            <a:r>
              <a:rPr dirty="0" sz="1050" spc="75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B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143846" y="5783351"/>
            <a:ext cx="2024380" cy="417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33020" rIns="0" bIns="0" rtlCol="0" vert="horz">
            <a:spAutoFit/>
          </a:bodyPr>
          <a:lstStyle/>
          <a:p>
            <a:pPr algn="just" marL="130810" marR="882015">
              <a:lnSpc>
                <a:spcPct val="79000"/>
              </a:lnSpc>
              <a:spcBef>
                <a:spcPts val="260"/>
              </a:spcBef>
            </a:pPr>
            <a:r>
              <a:rPr dirty="0" sz="1050" spc="-225">
                <a:latin typeface="Malgun Gothic Semilight"/>
                <a:cs typeface="Malgun Gothic Semilight"/>
              </a:rPr>
              <a:t>상단</a:t>
            </a:r>
            <a:r>
              <a:rPr dirty="0" sz="1050" spc="210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:</a:t>
            </a:r>
            <a:r>
              <a:rPr dirty="0" sz="1050" spc="254">
                <a:latin typeface="Malgun Gothic Semilight"/>
                <a:cs typeface="Malgun Gothic Semilight"/>
              </a:rPr>
              <a:t> </a:t>
            </a:r>
            <a:r>
              <a:rPr dirty="0" sz="950" spc="-190">
                <a:latin typeface="Malgun Gothic Semilight"/>
                <a:cs typeface="Malgun Gothic Semilight"/>
              </a:rPr>
              <a:t>1</a:t>
            </a:r>
            <a:r>
              <a:rPr dirty="0" sz="950" spc="15">
                <a:latin typeface="Malgun Gothic Semilight"/>
                <a:cs typeface="Malgun Gothic Semilight"/>
              </a:rPr>
              <a:t> </a:t>
            </a:r>
            <a:r>
              <a:rPr dirty="0" sz="950" spc="-155">
                <a:latin typeface="Malgun Gothic Semilight"/>
                <a:cs typeface="Malgun Gothic Semilight"/>
              </a:rPr>
              <a:t>70</a:t>
            </a:r>
            <a:r>
              <a:rPr dirty="0" sz="950" spc="-155">
                <a:latin typeface="MS PGothic"/>
                <a:cs typeface="MS PGothic"/>
              </a:rPr>
              <a:t>℃</a:t>
            </a:r>
            <a:r>
              <a:rPr dirty="0" sz="950" spc="430">
                <a:latin typeface="MS PGothic"/>
                <a:cs typeface="MS PGothic"/>
              </a:rPr>
              <a:t> </a:t>
            </a:r>
            <a:r>
              <a:rPr dirty="0" sz="950" spc="-120">
                <a:latin typeface="Malgun Gothic Semilight"/>
                <a:cs typeface="Malgun Gothic Semilight"/>
              </a:rPr>
              <a:t>(</a:t>
            </a:r>
            <a:r>
              <a:rPr dirty="0" sz="950" spc="-170">
                <a:latin typeface="Malgun Gothic Semilight"/>
                <a:cs typeface="Malgun Gothic Semilight"/>
              </a:rPr>
              <a:t> </a:t>
            </a:r>
            <a:r>
              <a:rPr dirty="0" sz="950" spc="-225">
                <a:latin typeface="Malgun Gothic Semilight"/>
                <a:cs typeface="Malgun Gothic Semilight"/>
              </a:rPr>
              <a:t>±</a:t>
            </a:r>
            <a:r>
              <a:rPr dirty="0" sz="950" spc="-100">
                <a:latin typeface="Malgun Gothic Semilight"/>
                <a:cs typeface="Malgun Gothic Semilight"/>
              </a:rPr>
              <a:t> </a:t>
            </a:r>
            <a:r>
              <a:rPr dirty="0" sz="950" spc="-204">
                <a:latin typeface="Malgun Gothic Semilight"/>
                <a:cs typeface="Malgun Gothic Semilight"/>
              </a:rPr>
              <a:t>3</a:t>
            </a:r>
            <a:r>
              <a:rPr dirty="0" sz="950" spc="-204">
                <a:latin typeface="MS PGothic"/>
                <a:cs typeface="MS PGothic"/>
              </a:rPr>
              <a:t>℃</a:t>
            </a:r>
            <a:r>
              <a:rPr dirty="0" sz="950" spc="-10">
                <a:latin typeface="MS PGothic"/>
                <a:cs typeface="MS PGothic"/>
              </a:rPr>
              <a:t> </a:t>
            </a:r>
            <a:r>
              <a:rPr dirty="0" sz="950" spc="-130">
                <a:latin typeface="Malgun Gothic Semilight"/>
                <a:cs typeface="Malgun Gothic Semilight"/>
              </a:rPr>
              <a:t>)</a:t>
            </a:r>
            <a:r>
              <a:rPr dirty="0" sz="950" spc="-120">
                <a:latin typeface="Malgun Gothic Semilight"/>
                <a:cs typeface="Malgun Gothic Semilight"/>
              </a:rPr>
              <a:t> </a:t>
            </a:r>
            <a:r>
              <a:rPr dirty="0" sz="1050" spc="-225">
                <a:latin typeface="Malgun Gothic Semilight"/>
                <a:cs typeface="Malgun Gothic Semilight"/>
              </a:rPr>
              <a:t>하단</a:t>
            </a:r>
            <a:r>
              <a:rPr dirty="0" sz="1050" spc="210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:</a:t>
            </a:r>
            <a:r>
              <a:rPr dirty="0" sz="1050" spc="254">
                <a:latin typeface="Malgun Gothic Semilight"/>
                <a:cs typeface="Malgun Gothic Semilight"/>
              </a:rPr>
              <a:t> </a:t>
            </a:r>
            <a:r>
              <a:rPr dirty="0" sz="950" spc="-190">
                <a:latin typeface="Malgun Gothic Semilight"/>
                <a:cs typeface="Malgun Gothic Semilight"/>
              </a:rPr>
              <a:t>1</a:t>
            </a:r>
            <a:r>
              <a:rPr dirty="0" sz="950" spc="15">
                <a:latin typeface="Malgun Gothic Semilight"/>
                <a:cs typeface="Malgun Gothic Semilight"/>
              </a:rPr>
              <a:t> </a:t>
            </a:r>
            <a:r>
              <a:rPr dirty="0" sz="950" spc="-160">
                <a:latin typeface="Malgun Gothic Semilight"/>
                <a:cs typeface="Malgun Gothic Semilight"/>
              </a:rPr>
              <a:t>80</a:t>
            </a:r>
            <a:r>
              <a:rPr dirty="0" sz="950" spc="-160">
                <a:latin typeface="MS PGothic"/>
                <a:cs typeface="MS PGothic"/>
              </a:rPr>
              <a:t>℃</a:t>
            </a:r>
            <a:r>
              <a:rPr dirty="0" sz="950" spc="430">
                <a:latin typeface="MS PGothic"/>
                <a:cs typeface="MS PGothic"/>
              </a:rPr>
              <a:t> </a:t>
            </a:r>
            <a:r>
              <a:rPr dirty="0" sz="950" spc="-120">
                <a:latin typeface="Malgun Gothic Semilight"/>
                <a:cs typeface="Malgun Gothic Semilight"/>
              </a:rPr>
              <a:t>(</a:t>
            </a:r>
            <a:r>
              <a:rPr dirty="0" sz="950" spc="-170">
                <a:latin typeface="Malgun Gothic Semilight"/>
                <a:cs typeface="Malgun Gothic Semilight"/>
              </a:rPr>
              <a:t> </a:t>
            </a:r>
            <a:r>
              <a:rPr dirty="0" sz="950" spc="-225">
                <a:latin typeface="Malgun Gothic Semilight"/>
                <a:cs typeface="Malgun Gothic Semilight"/>
              </a:rPr>
              <a:t>±</a:t>
            </a:r>
            <a:r>
              <a:rPr dirty="0" sz="950" spc="-100">
                <a:latin typeface="Malgun Gothic Semilight"/>
                <a:cs typeface="Malgun Gothic Semilight"/>
              </a:rPr>
              <a:t> </a:t>
            </a:r>
            <a:r>
              <a:rPr dirty="0" sz="950" spc="-204">
                <a:latin typeface="Malgun Gothic Semilight"/>
                <a:cs typeface="Malgun Gothic Semilight"/>
              </a:rPr>
              <a:t>3</a:t>
            </a:r>
            <a:r>
              <a:rPr dirty="0" sz="950" spc="-204">
                <a:latin typeface="MS PGothic"/>
                <a:cs typeface="MS PGothic"/>
              </a:rPr>
              <a:t>℃</a:t>
            </a:r>
            <a:r>
              <a:rPr dirty="0" sz="950" spc="-10">
                <a:latin typeface="MS PGothic"/>
                <a:cs typeface="MS PGothic"/>
              </a:rPr>
              <a:t> </a:t>
            </a:r>
            <a:r>
              <a:rPr dirty="0" sz="950" spc="-130">
                <a:latin typeface="Malgun Gothic Semilight"/>
                <a:cs typeface="Malgun Gothic Semilight"/>
              </a:rPr>
              <a:t>)</a:t>
            </a:r>
            <a:r>
              <a:rPr dirty="0" sz="950" spc="-120">
                <a:latin typeface="Malgun Gothic Semilight"/>
                <a:cs typeface="Malgun Gothic Semilight"/>
              </a:rPr>
              <a:t> </a:t>
            </a:r>
            <a:r>
              <a:rPr dirty="0" sz="1050" spc="-180">
                <a:latin typeface="Malgun Gothic Semilight"/>
                <a:cs typeface="Malgun Gothic Semilight"/>
              </a:rPr>
              <a:t>시간</a:t>
            </a:r>
            <a:r>
              <a:rPr dirty="0" sz="1050" spc="125">
                <a:latin typeface="Malgun Gothic Semilight"/>
                <a:cs typeface="Malgun Gothic Semilight"/>
              </a:rPr>
              <a:t> </a:t>
            </a:r>
            <a:r>
              <a:rPr dirty="0" sz="1050" spc="-140">
                <a:latin typeface="Malgun Gothic Semilight"/>
                <a:cs typeface="Malgun Gothic Semilight"/>
              </a:rPr>
              <a:t>:</a:t>
            </a:r>
            <a:r>
              <a:rPr dirty="0" sz="1050" spc="254">
                <a:latin typeface="Malgun Gothic Semilight"/>
                <a:cs typeface="Malgun Gothic Semilight"/>
              </a:rPr>
              <a:t> </a:t>
            </a:r>
            <a:r>
              <a:rPr dirty="0" sz="1050" spc="-210">
                <a:latin typeface="Malgun Gothic Semilight"/>
                <a:cs typeface="Malgun Gothic Semilight"/>
              </a:rPr>
              <a:t>1</a:t>
            </a:r>
            <a:r>
              <a:rPr dirty="0" sz="1050" spc="-55">
                <a:latin typeface="Malgun Gothic Semilight"/>
                <a:cs typeface="Malgun Gothic Semilight"/>
              </a:rPr>
              <a:t> </a:t>
            </a:r>
            <a:r>
              <a:rPr dirty="0" sz="1050" spc="-170">
                <a:latin typeface="Malgun Gothic Semilight"/>
                <a:cs typeface="Malgun Gothic Semilight"/>
              </a:rPr>
              <a:t>7±</a:t>
            </a:r>
            <a:r>
              <a:rPr dirty="0" sz="1050" spc="-200">
                <a:latin typeface="Malgun Gothic Semilight"/>
                <a:cs typeface="Malgun Gothic Semilight"/>
              </a:rPr>
              <a:t> </a:t>
            </a:r>
            <a:r>
              <a:rPr dirty="0" sz="1050" spc="-185">
                <a:latin typeface="Malgun Gothic Semilight"/>
                <a:cs typeface="Malgun Gothic Semilight"/>
              </a:rPr>
              <a:t>2분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90599" y="6524726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51815">
              <a:lnSpc>
                <a:spcPct val="100000"/>
              </a:lnSpc>
            </a:pPr>
            <a:r>
              <a:rPr dirty="0" sz="1050" spc="-250">
                <a:latin typeface="Malgun Gothic Semilight"/>
                <a:cs typeface="Malgun Gothic Semilight"/>
              </a:rPr>
              <a:t>프</a:t>
            </a:r>
            <a:r>
              <a:rPr dirty="0" sz="1050" spc="-125">
                <a:latin typeface="Malgun Gothic Semilight"/>
                <a:cs typeface="Malgun Gothic Semilight"/>
              </a:rPr>
              <a:t> </a:t>
            </a:r>
            <a:r>
              <a:rPr dirty="0" sz="1050" spc="-355">
                <a:latin typeface="Malgun Gothic Semilight"/>
                <a:cs typeface="Malgun Gothic Semilight"/>
              </a:rPr>
              <a:t>린</a:t>
            </a:r>
            <a:r>
              <a:rPr dirty="0" sz="1050">
                <a:latin typeface="Malgun Gothic Semilight"/>
                <a:cs typeface="Malgun Gothic Semilight"/>
              </a:rPr>
              <a:t> </a:t>
            </a:r>
            <a:r>
              <a:rPr dirty="0" sz="1050" spc="-370">
                <a:latin typeface="Malgun Gothic Semilight"/>
                <a:cs typeface="Malgun Gothic Semilight"/>
              </a:rPr>
              <a:t>팅</a:t>
            </a:r>
            <a:r>
              <a:rPr dirty="0" sz="1050" spc="114">
                <a:latin typeface="Malgun Gothic Semilight"/>
                <a:cs typeface="Malgun Gothic Semilight"/>
              </a:rPr>
              <a:t>  </a:t>
            </a:r>
            <a:r>
              <a:rPr dirty="0" sz="1050" spc="-285">
                <a:latin typeface="Malgun Gothic Semilight"/>
                <a:cs typeface="Malgun Gothic Semilight"/>
              </a:rPr>
              <a:t>성</a:t>
            </a:r>
            <a:r>
              <a:rPr dirty="0" sz="1050" spc="-55">
                <a:latin typeface="Malgun Gothic Semilight"/>
                <a:cs typeface="Malgun Gothic Semilight"/>
              </a:rPr>
              <a:t> </a:t>
            </a:r>
            <a:r>
              <a:rPr dirty="0" sz="1050" spc="-380">
                <a:latin typeface="Malgun Gothic Semilight"/>
                <a:cs typeface="Malgun Gothic Semilight"/>
              </a:rPr>
              <a:t>형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469805" y="6524726"/>
            <a:ext cx="1985010" cy="326390"/>
          </a:xfrm>
          <a:prstGeom prst="rect">
            <a:avLst/>
          </a:prstGeom>
          <a:solidFill>
            <a:srgbClr val="E4E4E4"/>
          </a:solidFill>
          <a:ln w="4572">
            <a:solidFill>
              <a:srgbClr val="000000"/>
            </a:solidFill>
          </a:ln>
        </p:spPr>
        <p:txBody>
          <a:bodyPr wrap="square" lIns="0" tIns="18415" rIns="0" bIns="0" rtlCol="0" vert="horz">
            <a:spAutoFit/>
          </a:bodyPr>
          <a:lstStyle/>
          <a:p>
            <a:pPr marL="83820">
              <a:lnSpc>
                <a:spcPts val="1180"/>
              </a:lnSpc>
              <a:spcBef>
                <a:spcPts val="145"/>
              </a:spcBef>
            </a:pPr>
            <a:r>
              <a:rPr dirty="0" sz="1050" spc="-170">
                <a:latin typeface="Malgun Gothic Semilight"/>
                <a:cs typeface="Malgun Gothic Semilight"/>
              </a:rPr>
              <a:t>가열</a:t>
            </a:r>
            <a:r>
              <a:rPr dirty="0" sz="1050" spc="-95">
                <a:latin typeface="Malgun Gothic Semilight"/>
                <a:cs typeface="Malgun Gothic Semilight"/>
              </a:rPr>
              <a:t> </a:t>
            </a:r>
            <a:r>
              <a:rPr dirty="0" sz="1050" spc="-229">
                <a:latin typeface="Malgun Gothic Semilight"/>
                <a:cs typeface="Malgun Gothic Semilight"/>
              </a:rPr>
              <a:t>굽</a:t>
            </a:r>
            <a:r>
              <a:rPr dirty="0" sz="1050" spc="-120">
                <a:latin typeface="Malgun Gothic Semilight"/>
                <a:cs typeface="Malgun Gothic Semilight"/>
              </a:rPr>
              <a:t> </a:t>
            </a:r>
            <a:r>
              <a:rPr dirty="0" sz="1050" spc="-295">
                <a:latin typeface="Malgun Gothic Semilight"/>
                <a:cs typeface="Malgun Gothic Semilight"/>
              </a:rPr>
              <a:t>기</a:t>
            </a:r>
            <a:r>
              <a:rPr dirty="0" sz="1050" spc="-7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후</a:t>
            </a:r>
            <a:r>
              <a:rPr dirty="0" sz="1050" spc="200">
                <a:latin typeface="Malgun Gothic Semilight"/>
                <a:cs typeface="Malgun Gothic Semilight"/>
              </a:rPr>
              <a:t> </a:t>
            </a:r>
            <a:r>
              <a:rPr dirty="0" sz="1050" spc="-155">
                <a:latin typeface="Malgun Gothic Semilight"/>
                <a:cs typeface="Malgun Gothic Semilight"/>
              </a:rPr>
              <a:t>품은</a:t>
            </a:r>
            <a:r>
              <a:rPr dirty="0" sz="1050" spc="-110">
                <a:latin typeface="Malgun Gothic Semilight"/>
                <a:cs typeface="Malgun Gothic Semilight"/>
              </a:rPr>
              <a:t> </a:t>
            </a:r>
            <a:r>
              <a:rPr dirty="0" sz="1050" spc="-150">
                <a:latin typeface="Malgun Gothic Semilight"/>
                <a:cs typeface="Malgun Gothic Semilight"/>
              </a:rPr>
              <a:t>온도</a:t>
            </a:r>
            <a:r>
              <a:rPr dirty="0" sz="1050" spc="-12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는</a:t>
            </a:r>
            <a:endParaRPr sz="1050">
              <a:latin typeface="Malgun Gothic Semilight"/>
              <a:cs typeface="Malgun Gothic Semilight"/>
            </a:endParaRPr>
          </a:p>
          <a:p>
            <a:pPr marL="76200">
              <a:lnSpc>
                <a:spcPts val="1060"/>
              </a:lnSpc>
            </a:pPr>
            <a:r>
              <a:rPr dirty="0" sz="950" spc="-195">
                <a:latin typeface="Malgun Gothic Semilight"/>
                <a:cs typeface="Malgun Gothic Semilight"/>
              </a:rPr>
              <a:t>1</a:t>
            </a:r>
            <a:r>
              <a:rPr dirty="0" sz="950" spc="15">
                <a:latin typeface="Malgun Gothic Semilight"/>
                <a:cs typeface="Malgun Gothic Semilight"/>
              </a:rPr>
              <a:t> </a:t>
            </a:r>
            <a:r>
              <a:rPr dirty="0" sz="950" spc="-85">
                <a:latin typeface="Malgun Gothic Semilight"/>
                <a:cs typeface="Malgun Gothic Semilight"/>
              </a:rPr>
              <a:t>00</a:t>
            </a:r>
            <a:r>
              <a:rPr dirty="0" sz="950" spc="-85">
                <a:latin typeface="MS PGothic"/>
                <a:cs typeface="MS PGothic"/>
              </a:rPr>
              <a:t>℃</a:t>
            </a:r>
            <a:r>
              <a:rPr dirty="0" sz="950" spc="229">
                <a:latin typeface="MS PGothic"/>
                <a:cs typeface="MS PGothic"/>
              </a:rPr>
              <a:t> </a:t>
            </a:r>
            <a:r>
              <a:rPr dirty="0" sz="950" spc="-229">
                <a:latin typeface="Malgun Gothic Semilight"/>
                <a:cs typeface="Malgun Gothic Semilight"/>
              </a:rPr>
              <a:t>±</a:t>
            </a:r>
            <a:r>
              <a:rPr dirty="0" sz="950" spc="-100">
                <a:latin typeface="Malgun Gothic Semilight"/>
                <a:cs typeface="Malgun Gothic Semilight"/>
              </a:rPr>
              <a:t> </a:t>
            </a:r>
            <a:r>
              <a:rPr dirty="0" sz="950" spc="-25">
                <a:latin typeface="Malgun Gothic Semilight"/>
                <a:cs typeface="Malgun Gothic Semilight"/>
              </a:rPr>
              <a:t>4</a:t>
            </a:r>
            <a:r>
              <a:rPr dirty="0" sz="950" spc="-25">
                <a:latin typeface="MS PGothic"/>
                <a:cs typeface="MS PGothic"/>
              </a:rPr>
              <a:t>℃</a:t>
            </a:r>
            <a:endParaRPr sz="950">
              <a:latin typeface="MS PGothic"/>
              <a:cs typeface="MS PGothic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090599" y="6850506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635" rIns="0" bIns="0" rtlCol="0" vert="horz">
            <a:spAutoFit/>
          </a:bodyPr>
          <a:lstStyle/>
          <a:p>
            <a:pPr algn="ctr" marR="8255">
              <a:lnSpc>
                <a:spcPct val="100000"/>
              </a:lnSpc>
              <a:spcBef>
                <a:spcPts val="5"/>
              </a:spcBef>
            </a:pPr>
            <a:r>
              <a:rPr dirty="0" sz="1050" spc="-350">
                <a:latin typeface="Malgun Gothic Semilight"/>
                <a:cs typeface="Malgun Gothic Semilight"/>
              </a:rPr>
              <a:t>냉</a:t>
            </a:r>
            <a:r>
              <a:rPr dirty="0" sz="105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각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090599" y="7176287"/>
            <a:ext cx="1800860" cy="324485"/>
          </a:xfrm>
          <a:prstGeom prst="rect">
            <a:avLst/>
          </a:prstGeom>
          <a:solidFill>
            <a:srgbClr val="CCCCCC"/>
          </a:solidFill>
          <a:ln w="4572">
            <a:solidFill>
              <a:srgbClr val="000000"/>
            </a:solidFill>
          </a:ln>
        </p:spPr>
        <p:txBody>
          <a:bodyPr wrap="square" lIns="0" tIns="51435" rIns="0" bIns="0" rtlCol="0" vert="horz">
            <a:spAutoFit/>
          </a:bodyPr>
          <a:lstStyle/>
          <a:p>
            <a:pPr algn="ctr" marL="632460" marR="655320">
              <a:lnSpc>
                <a:spcPct val="79000"/>
              </a:lnSpc>
              <a:spcBef>
                <a:spcPts val="405"/>
              </a:spcBef>
            </a:pPr>
            <a:r>
              <a:rPr dirty="0" sz="1050" spc="-250">
                <a:latin typeface="Malgun Gothic Semilight"/>
                <a:cs typeface="Malgun Gothic Semilight"/>
              </a:rPr>
              <a:t>금</a:t>
            </a:r>
            <a:r>
              <a:rPr dirty="0" sz="1050" spc="-60">
                <a:latin typeface="Malgun Gothic Semilight"/>
                <a:cs typeface="Malgun Gothic Semilight"/>
              </a:rPr>
              <a:t> </a:t>
            </a:r>
            <a:r>
              <a:rPr dirty="0" sz="1050" spc="-235">
                <a:latin typeface="Malgun Gothic Semilight"/>
                <a:cs typeface="Malgun Gothic Semilight"/>
              </a:rPr>
              <a:t>속</a:t>
            </a:r>
            <a:r>
              <a:rPr dirty="0" sz="1050" spc="-65">
                <a:latin typeface="Malgun Gothic Semilight"/>
                <a:cs typeface="Malgun Gothic Semilight"/>
              </a:rPr>
              <a:t> </a:t>
            </a:r>
            <a:r>
              <a:rPr dirty="0" sz="1050" spc="-305">
                <a:latin typeface="Malgun Gothic Semilight"/>
                <a:cs typeface="Malgun Gothic Semilight"/>
              </a:rPr>
              <a:t>검</a:t>
            </a:r>
            <a:r>
              <a:rPr dirty="0" sz="1050">
                <a:latin typeface="Malgun Gothic Semilight"/>
                <a:cs typeface="Malgun Gothic Semilight"/>
              </a:rPr>
              <a:t> </a:t>
            </a:r>
            <a:r>
              <a:rPr dirty="0" sz="1050" spc="-254">
                <a:latin typeface="Malgun Gothic Semilight"/>
                <a:cs typeface="Malgun Gothic Semilight"/>
              </a:rPr>
              <a:t>출</a:t>
            </a:r>
            <a:r>
              <a:rPr dirty="0" sz="1050" spc="-65">
                <a:latin typeface="Malgun Gothic Semilight"/>
                <a:cs typeface="Malgun Gothic Semilight"/>
              </a:rPr>
              <a:t> C</a:t>
            </a:r>
            <a:r>
              <a:rPr dirty="0" sz="1050" spc="-145">
                <a:latin typeface="Malgun Gothic Semilight"/>
                <a:cs typeface="Malgun Gothic Semilight"/>
              </a:rPr>
              <a:t> </a:t>
            </a:r>
            <a:r>
              <a:rPr dirty="0" sz="1050" spc="-65">
                <a:latin typeface="Malgun Gothic Semilight"/>
                <a:cs typeface="Malgun Gothic Semilight"/>
              </a:rPr>
              <a:t>C</a:t>
            </a:r>
            <a:r>
              <a:rPr dirty="0" sz="1050" spc="-160">
                <a:latin typeface="Malgun Gothic Semilight"/>
                <a:cs typeface="Malgun Gothic Semilight"/>
              </a:rPr>
              <a:t> </a:t>
            </a:r>
            <a:r>
              <a:rPr dirty="0" sz="1050" spc="-95">
                <a:latin typeface="Malgun Gothic Semilight"/>
                <a:cs typeface="Malgun Gothic Semilight"/>
              </a:rPr>
              <a:t>P</a:t>
            </a:r>
            <a:r>
              <a:rPr dirty="0" sz="1050" spc="-110">
                <a:latin typeface="Malgun Gothic Semilight"/>
                <a:cs typeface="Malgun Gothic Semilight"/>
              </a:rPr>
              <a:t> </a:t>
            </a:r>
            <a:r>
              <a:rPr dirty="0" sz="1050">
                <a:latin typeface="Malgun Gothic Semilight"/>
                <a:cs typeface="Malgun Gothic Semilight"/>
              </a:rPr>
              <a:t>-</a:t>
            </a:r>
            <a:r>
              <a:rPr dirty="0" sz="1050" spc="-150">
                <a:latin typeface="Malgun Gothic Semilight"/>
                <a:cs typeface="Malgun Gothic Semilight"/>
              </a:rPr>
              <a:t> </a:t>
            </a:r>
            <a:r>
              <a:rPr dirty="0" sz="1050" spc="-120">
                <a:latin typeface="Malgun Gothic Semilight"/>
                <a:cs typeface="Malgun Gothic Semilight"/>
              </a:rPr>
              <a:t>2</a:t>
            </a:r>
            <a:r>
              <a:rPr dirty="0" sz="1050" spc="-200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P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143846" y="7176287"/>
            <a:ext cx="2024380" cy="32448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52069" rIns="0" bIns="0" rtlCol="0" vert="horz">
            <a:spAutoFit/>
          </a:bodyPr>
          <a:lstStyle/>
          <a:p>
            <a:pPr marL="518159" marR="546735" indent="194945">
              <a:lnSpc>
                <a:spcPct val="75500"/>
              </a:lnSpc>
              <a:spcBef>
                <a:spcPts val="409"/>
              </a:spcBef>
            </a:pPr>
            <a:r>
              <a:rPr dirty="0" sz="1050">
                <a:latin typeface="Malgun Gothic Semilight"/>
                <a:cs typeface="Malgun Gothic Semilight"/>
              </a:rPr>
              <a:t>Fe</a:t>
            </a:r>
            <a:r>
              <a:rPr dirty="0" sz="1050" spc="275">
                <a:latin typeface="Malgun Gothic Semilight"/>
                <a:cs typeface="Malgun Gothic Semilight"/>
              </a:rPr>
              <a:t> </a:t>
            </a:r>
            <a:r>
              <a:rPr dirty="0" sz="1050" spc="-155">
                <a:latin typeface="Malgun Gothic Semilight"/>
                <a:cs typeface="Malgun Gothic Semilight"/>
              </a:rPr>
              <a:t>2m</a:t>
            </a:r>
            <a:r>
              <a:rPr dirty="0" sz="1050" spc="-165">
                <a:latin typeface="Malgun Gothic Semilight"/>
                <a:cs typeface="Malgun Gothic Semilight"/>
              </a:rPr>
              <a:t> </a:t>
            </a:r>
            <a:r>
              <a:rPr dirty="0" sz="1050" spc="-240">
                <a:latin typeface="Malgun Gothic Semilight"/>
                <a:cs typeface="Malgun Gothic Semilight"/>
              </a:rPr>
              <a:t>m</a:t>
            </a:r>
            <a:r>
              <a:rPr dirty="0" sz="1050" spc="-155">
                <a:latin typeface="Malgun Gothic Semilight"/>
                <a:cs typeface="Malgun Gothic Semilight"/>
              </a:rPr>
              <a:t> </a:t>
            </a:r>
            <a:r>
              <a:rPr dirty="0" sz="1100" spc="70">
                <a:latin typeface="MS PGothic"/>
                <a:cs typeface="MS PGothic"/>
              </a:rPr>
              <a:t>∅</a:t>
            </a:r>
            <a:r>
              <a:rPr dirty="0" sz="1100" spc="500">
                <a:latin typeface="MS PGothic"/>
                <a:cs typeface="MS PGothic"/>
              </a:rPr>
              <a:t> </a:t>
            </a:r>
            <a:r>
              <a:rPr dirty="0" sz="1050" spc="-60">
                <a:latin typeface="Malgun Gothic Semilight"/>
                <a:cs typeface="Malgun Gothic Semilight"/>
              </a:rPr>
              <a:t>SU</a:t>
            </a:r>
            <a:r>
              <a:rPr dirty="0" sz="1050" spc="-140">
                <a:latin typeface="Malgun Gothic Semilight"/>
                <a:cs typeface="Malgun Gothic Semilight"/>
              </a:rPr>
              <a:t> </a:t>
            </a:r>
            <a:r>
              <a:rPr dirty="0" sz="1050" spc="-25">
                <a:latin typeface="Malgun Gothic Semilight"/>
                <a:cs typeface="Malgun Gothic Semilight"/>
              </a:rPr>
              <a:t>S</a:t>
            </a:r>
            <a:r>
              <a:rPr dirty="0" sz="1050" spc="-195">
                <a:latin typeface="Malgun Gothic Semilight"/>
                <a:cs typeface="Malgun Gothic Semilight"/>
              </a:rPr>
              <a:t> </a:t>
            </a:r>
            <a:r>
              <a:rPr dirty="0" sz="1050" spc="-30">
                <a:latin typeface="Malgun Gothic Semilight"/>
                <a:cs typeface="Malgun Gothic Semilight"/>
              </a:rPr>
              <a:t>304</a:t>
            </a:r>
            <a:r>
              <a:rPr dirty="0" sz="1050" spc="135">
                <a:latin typeface="Malgun Gothic Semilight"/>
                <a:cs typeface="Malgun Gothic Semilight"/>
              </a:rPr>
              <a:t> </a:t>
            </a:r>
            <a:r>
              <a:rPr dirty="0" sz="1050" spc="-114">
                <a:latin typeface="Malgun Gothic Semilight"/>
                <a:cs typeface="Malgun Gothic Semilight"/>
              </a:rPr>
              <a:t>2.</a:t>
            </a:r>
            <a:r>
              <a:rPr dirty="0" sz="1050" spc="-145">
                <a:latin typeface="Malgun Gothic Semilight"/>
                <a:cs typeface="Malgun Gothic Semilight"/>
              </a:rPr>
              <a:t> </a:t>
            </a:r>
            <a:r>
              <a:rPr dirty="0" sz="1050" spc="-165">
                <a:latin typeface="Malgun Gothic Semilight"/>
                <a:cs typeface="Malgun Gothic Semilight"/>
              </a:rPr>
              <a:t>5m</a:t>
            </a:r>
            <a:r>
              <a:rPr dirty="0" sz="1050" spc="-155">
                <a:latin typeface="Malgun Gothic Semilight"/>
                <a:cs typeface="Malgun Gothic Semilight"/>
              </a:rPr>
              <a:t> </a:t>
            </a:r>
            <a:r>
              <a:rPr dirty="0" sz="1050" spc="-240">
                <a:latin typeface="Malgun Gothic Semilight"/>
                <a:cs typeface="Malgun Gothic Semilight"/>
              </a:rPr>
              <a:t>m</a:t>
            </a:r>
            <a:r>
              <a:rPr dirty="0" sz="1050" spc="-165">
                <a:latin typeface="Malgun Gothic Semilight"/>
                <a:cs typeface="Malgun Gothic Semilight"/>
              </a:rPr>
              <a:t> </a:t>
            </a:r>
            <a:r>
              <a:rPr dirty="0" sz="1100" spc="70">
                <a:latin typeface="MS PGothic"/>
                <a:cs typeface="MS PGothic"/>
              </a:rPr>
              <a:t>∅</a:t>
            </a:r>
            <a:endParaRPr sz="1100">
              <a:latin typeface="MS PGothic"/>
              <a:cs typeface="MS PGothic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090599" y="7663433"/>
            <a:ext cx="1800860" cy="32639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81915" rIns="0" bIns="0" rtlCol="0" vert="horz">
            <a:spAutoFit/>
          </a:bodyPr>
          <a:lstStyle/>
          <a:p>
            <a:pPr algn="ctr" marR="13335">
              <a:lnSpc>
                <a:spcPct val="100000"/>
              </a:lnSpc>
              <a:spcBef>
                <a:spcPts val="645"/>
              </a:spcBef>
            </a:pPr>
            <a:r>
              <a:rPr dirty="0" sz="1050" spc="-350">
                <a:latin typeface="Malgun Gothic Semilight"/>
                <a:cs typeface="Malgun Gothic Semilight"/>
              </a:rPr>
              <a:t>내</a:t>
            </a:r>
            <a:r>
              <a:rPr dirty="0" sz="1050" spc="55">
                <a:latin typeface="Malgun Gothic Semilight"/>
                <a:cs typeface="Malgun Gothic Semilight"/>
              </a:rPr>
              <a:t> </a:t>
            </a:r>
            <a:r>
              <a:rPr dirty="0" sz="1050" spc="-250">
                <a:latin typeface="Malgun Gothic Semilight"/>
                <a:cs typeface="Malgun Gothic Semilight"/>
              </a:rPr>
              <a:t>포</a:t>
            </a:r>
            <a:r>
              <a:rPr dirty="0" sz="1050" spc="-50">
                <a:latin typeface="Malgun Gothic Semilight"/>
                <a:cs typeface="Malgun Gothic Semilight"/>
              </a:rPr>
              <a:t> 장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2988055" y="7727491"/>
            <a:ext cx="120650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145">
                <a:latin typeface="MS PGothic"/>
                <a:cs typeface="MS PGothic"/>
              </a:rPr>
              <a:t>◀</a:t>
            </a:r>
            <a:endParaRPr sz="1100">
              <a:latin typeface="MS PGothic"/>
              <a:cs typeface="MS PGothic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90599" y="8228215"/>
            <a:ext cx="1800860" cy="32448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82550" rIns="0" bIns="0" rtlCol="0" vert="horz">
            <a:spAutoFit/>
          </a:bodyPr>
          <a:lstStyle/>
          <a:p>
            <a:pPr algn="ctr" marR="6985">
              <a:lnSpc>
                <a:spcPct val="100000"/>
              </a:lnSpc>
              <a:spcBef>
                <a:spcPts val="650"/>
              </a:spcBef>
            </a:pPr>
            <a:r>
              <a:rPr dirty="0" sz="1050" spc="-305">
                <a:latin typeface="Malgun Gothic Semilight"/>
                <a:cs typeface="Malgun Gothic Semilight"/>
              </a:rPr>
              <a:t>외</a:t>
            </a:r>
            <a:r>
              <a:rPr dirty="0" sz="1050" spc="-50">
                <a:latin typeface="Malgun Gothic Semilight"/>
                <a:cs typeface="Malgun Gothic Semilight"/>
              </a:rPr>
              <a:t> </a:t>
            </a:r>
            <a:r>
              <a:rPr dirty="0" sz="1050" spc="-250">
                <a:latin typeface="Malgun Gothic Semilight"/>
                <a:cs typeface="Malgun Gothic Semilight"/>
              </a:rPr>
              <a:t>포</a:t>
            </a:r>
            <a:r>
              <a:rPr dirty="0" sz="1050" spc="-114">
                <a:latin typeface="Malgun Gothic Semilight"/>
                <a:cs typeface="Malgun Gothic Semilight"/>
              </a:rPr>
              <a:t> </a:t>
            </a:r>
            <a:r>
              <a:rPr dirty="0" sz="1050" spc="-50">
                <a:latin typeface="Malgun Gothic Semilight"/>
                <a:cs typeface="Malgun Gothic Semilight"/>
              </a:rPr>
              <a:t>장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988055" y="8292896"/>
            <a:ext cx="120650" cy="192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145">
                <a:latin typeface="MS PGothic"/>
                <a:cs typeface="MS PGothic"/>
              </a:rPr>
              <a:t>◀</a:t>
            </a:r>
            <a:endParaRPr sz="1100">
              <a:latin typeface="MS PGothic"/>
              <a:cs typeface="MS PGothic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090599" y="8715362"/>
            <a:ext cx="1800860" cy="16319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25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1050" spc="-250">
                <a:latin typeface="Malgun Gothic Semilight"/>
                <a:cs typeface="Malgun Gothic Semilight"/>
              </a:rPr>
              <a:t>보</a:t>
            </a:r>
            <a:r>
              <a:rPr dirty="0" sz="1050" spc="-114">
                <a:latin typeface="Malgun Gothic Semilight"/>
                <a:cs typeface="Malgun Gothic Semilight"/>
              </a:rPr>
              <a:t> </a:t>
            </a:r>
            <a:r>
              <a:rPr dirty="0" sz="1050" spc="-204">
                <a:latin typeface="Malgun Gothic Semilight"/>
                <a:cs typeface="Malgun Gothic Semilight"/>
              </a:rPr>
              <a:t>관</a:t>
            </a:r>
            <a:r>
              <a:rPr dirty="0" sz="1050" spc="-135">
                <a:latin typeface="Malgun Gothic Semilight"/>
                <a:cs typeface="Malgun Gothic Semilight"/>
              </a:rPr>
              <a:t> </a:t>
            </a:r>
            <a:r>
              <a:rPr dirty="0" sz="1050" spc="-25">
                <a:latin typeface="Malgun Gothic Semilight"/>
                <a:cs typeface="Malgun Gothic Semilight"/>
              </a:rPr>
              <a:t>/출고 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39" name="object 39" descr=""/>
          <p:cNvSpPr/>
          <p:nvPr/>
        </p:nvSpPr>
        <p:spPr>
          <a:xfrm>
            <a:off x="1824774" y="4970424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 descr=""/>
          <p:cNvSpPr/>
          <p:nvPr/>
        </p:nvSpPr>
        <p:spPr>
          <a:xfrm>
            <a:off x="1824774" y="5296204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1981657" y="3018789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4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1981657" y="3507460"/>
            <a:ext cx="0" cy="161925"/>
          </a:xfrm>
          <a:custGeom>
            <a:avLst/>
            <a:gdLst/>
            <a:ahLst/>
            <a:cxnLst/>
            <a:rect l="l" t="t" r="r" b="b"/>
            <a:pathLst>
              <a:path w="0"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1981657" y="3994607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1981657" y="4320387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1981657" y="4644644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1981657" y="5620461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/>
          <p:nvPr/>
        </p:nvSpPr>
        <p:spPr>
          <a:xfrm>
            <a:off x="1981657" y="7013397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/>
          <p:nvPr/>
        </p:nvSpPr>
        <p:spPr>
          <a:xfrm>
            <a:off x="1981657" y="7500543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/>
          <p:nvPr/>
        </p:nvSpPr>
        <p:spPr>
          <a:xfrm>
            <a:off x="1981657" y="7989214"/>
            <a:ext cx="0" cy="239395"/>
          </a:xfrm>
          <a:custGeom>
            <a:avLst/>
            <a:gdLst/>
            <a:ahLst/>
            <a:cxnLst/>
            <a:rect l="l" t="t" r="r" b="b"/>
            <a:pathLst>
              <a:path w="0" h="239395">
                <a:moveTo>
                  <a:pt x="0" y="0"/>
                </a:moveTo>
                <a:lnTo>
                  <a:pt x="0" y="239001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/>
          <p:nvPr/>
        </p:nvSpPr>
        <p:spPr>
          <a:xfrm>
            <a:off x="1981657" y="8552471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 descr=""/>
          <p:cNvSpPr/>
          <p:nvPr/>
        </p:nvSpPr>
        <p:spPr>
          <a:xfrm>
            <a:off x="1993849" y="6687616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5">
                <a:moveTo>
                  <a:pt x="0" y="0"/>
                </a:moveTo>
                <a:lnTo>
                  <a:pt x="0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 descr=""/>
          <p:cNvSpPr/>
          <p:nvPr/>
        </p:nvSpPr>
        <p:spPr>
          <a:xfrm>
            <a:off x="3468280" y="3018789"/>
            <a:ext cx="1553845" cy="0"/>
          </a:xfrm>
          <a:custGeom>
            <a:avLst/>
            <a:gdLst/>
            <a:ahLst/>
            <a:cxnLst/>
            <a:rect l="l" t="t" r="r" b="b"/>
            <a:pathLst>
              <a:path w="1553845" h="0">
                <a:moveTo>
                  <a:pt x="0" y="0"/>
                </a:moveTo>
                <a:lnTo>
                  <a:pt x="1553641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 descr=""/>
          <p:cNvSpPr/>
          <p:nvPr/>
        </p:nvSpPr>
        <p:spPr>
          <a:xfrm>
            <a:off x="3142322" y="3018789"/>
            <a:ext cx="1069340" cy="326390"/>
          </a:xfrm>
          <a:custGeom>
            <a:avLst/>
            <a:gdLst/>
            <a:ahLst/>
            <a:cxnLst/>
            <a:rect l="l" t="t" r="r" b="b"/>
            <a:pathLst>
              <a:path w="1069339" h="326389">
                <a:moveTo>
                  <a:pt x="1066228" y="0"/>
                </a:moveTo>
                <a:lnTo>
                  <a:pt x="1066228" y="325780"/>
                </a:lnTo>
              </a:path>
              <a:path w="1069339" h="326389">
                <a:moveTo>
                  <a:pt x="0" y="325780"/>
                </a:moveTo>
                <a:lnTo>
                  <a:pt x="1069276" y="32578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 descr=""/>
          <p:cNvSpPr/>
          <p:nvPr/>
        </p:nvSpPr>
        <p:spPr>
          <a:xfrm>
            <a:off x="2889478" y="5946241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 h="0">
                <a:moveTo>
                  <a:pt x="0" y="0"/>
                </a:moveTo>
                <a:lnTo>
                  <a:pt x="25741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 descr=""/>
          <p:cNvSpPr/>
          <p:nvPr/>
        </p:nvSpPr>
        <p:spPr>
          <a:xfrm>
            <a:off x="1980133" y="6200470"/>
            <a:ext cx="2232025" cy="324485"/>
          </a:xfrm>
          <a:custGeom>
            <a:avLst/>
            <a:gdLst/>
            <a:ahLst/>
            <a:cxnLst/>
            <a:rect l="l" t="t" r="r" b="b"/>
            <a:pathLst>
              <a:path w="2232025" h="324484">
                <a:moveTo>
                  <a:pt x="1524" y="0"/>
                </a:moveTo>
                <a:lnTo>
                  <a:pt x="1524" y="324256"/>
                </a:lnTo>
              </a:path>
              <a:path w="2232025" h="324484">
                <a:moveTo>
                  <a:pt x="2228418" y="162890"/>
                </a:moveTo>
                <a:lnTo>
                  <a:pt x="2228418" y="324256"/>
                </a:lnTo>
              </a:path>
              <a:path w="2232025" h="324484">
                <a:moveTo>
                  <a:pt x="0" y="162890"/>
                </a:moveTo>
                <a:lnTo>
                  <a:pt x="2231466" y="16289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 descr=""/>
          <p:cNvSpPr/>
          <p:nvPr/>
        </p:nvSpPr>
        <p:spPr>
          <a:xfrm>
            <a:off x="2889478" y="7339177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 h="0">
                <a:moveTo>
                  <a:pt x="0" y="0"/>
                </a:moveTo>
                <a:lnTo>
                  <a:pt x="25741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 descr=""/>
          <p:cNvSpPr/>
          <p:nvPr/>
        </p:nvSpPr>
        <p:spPr>
          <a:xfrm>
            <a:off x="3142322" y="3018789"/>
            <a:ext cx="3077210" cy="5372735"/>
          </a:xfrm>
          <a:custGeom>
            <a:avLst/>
            <a:gdLst/>
            <a:ahLst/>
            <a:cxnLst/>
            <a:rect l="l" t="t" r="r" b="b"/>
            <a:pathLst>
              <a:path w="3077210" h="5372734">
                <a:moveTo>
                  <a:pt x="3073781" y="0"/>
                </a:moveTo>
                <a:lnTo>
                  <a:pt x="3073781" y="5372315"/>
                </a:lnTo>
              </a:path>
              <a:path w="3077210" h="5372734">
                <a:moveTo>
                  <a:pt x="0" y="4807534"/>
                </a:moveTo>
                <a:lnTo>
                  <a:pt x="3076829" y="4807534"/>
                </a:lnTo>
              </a:path>
              <a:path w="3077210" h="5372734">
                <a:moveTo>
                  <a:pt x="0" y="5372315"/>
                </a:moveTo>
                <a:lnTo>
                  <a:pt x="3076829" y="537231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 descr=""/>
          <p:cNvSpPr/>
          <p:nvPr/>
        </p:nvSpPr>
        <p:spPr>
          <a:xfrm>
            <a:off x="5602261" y="2403767"/>
            <a:ext cx="1229360" cy="452755"/>
          </a:xfrm>
          <a:custGeom>
            <a:avLst/>
            <a:gdLst/>
            <a:ahLst/>
            <a:cxnLst/>
            <a:rect l="l" t="t" r="r" b="b"/>
            <a:pathLst>
              <a:path w="1229359" h="452755">
                <a:moveTo>
                  <a:pt x="1524" y="0"/>
                </a:moveTo>
                <a:lnTo>
                  <a:pt x="1524" y="289242"/>
                </a:lnTo>
              </a:path>
              <a:path w="1229359" h="452755">
                <a:moveTo>
                  <a:pt x="613841" y="289242"/>
                </a:moveTo>
                <a:lnTo>
                  <a:pt x="613841" y="452132"/>
                </a:lnTo>
              </a:path>
              <a:path w="1229359" h="452755">
                <a:moveTo>
                  <a:pt x="1226159" y="9131"/>
                </a:moveTo>
                <a:lnTo>
                  <a:pt x="1226159" y="289242"/>
                </a:lnTo>
              </a:path>
              <a:path w="1229359" h="452755">
                <a:moveTo>
                  <a:pt x="0" y="289242"/>
                </a:moveTo>
                <a:lnTo>
                  <a:pt x="1229207" y="289242"/>
                </a:lnTo>
              </a:path>
              <a:path w="1229359" h="452755">
                <a:moveTo>
                  <a:pt x="1226159" y="9131"/>
                </a:moveTo>
                <a:lnTo>
                  <a:pt x="1226159" y="289242"/>
                </a:lnTo>
              </a:path>
              <a:path w="1229359" h="452755">
                <a:moveTo>
                  <a:pt x="0" y="289242"/>
                </a:moveTo>
                <a:lnTo>
                  <a:pt x="1229207" y="289242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 descr=""/>
          <p:cNvSpPr/>
          <p:nvPr/>
        </p:nvSpPr>
        <p:spPr>
          <a:xfrm>
            <a:off x="1089075" y="2412898"/>
            <a:ext cx="1805305" cy="443230"/>
          </a:xfrm>
          <a:custGeom>
            <a:avLst/>
            <a:gdLst/>
            <a:ahLst/>
            <a:cxnLst/>
            <a:rect l="l" t="t" r="r" b="b"/>
            <a:pathLst>
              <a:path w="1805305" h="443230">
                <a:moveTo>
                  <a:pt x="1523" y="0"/>
                </a:moveTo>
                <a:lnTo>
                  <a:pt x="1523" y="280111"/>
                </a:lnTo>
              </a:path>
              <a:path w="1805305" h="443230">
                <a:moveTo>
                  <a:pt x="892581" y="280111"/>
                </a:moveTo>
                <a:lnTo>
                  <a:pt x="892581" y="443001"/>
                </a:lnTo>
              </a:path>
              <a:path w="1805305" h="443230">
                <a:moveTo>
                  <a:pt x="1801926" y="0"/>
                </a:moveTo>
                <a:lnTo>
                  <a:pt x="1801926" y="280111"/>
                </a:lnTo>
              </a:path>
              <a:path w="1805305" h="443230">
                <a:moveTo>
                  <a:pt x="0" y="280111"/>
                </a:moveTo>
                <a:lnTo>
                  <a:pt x="1804962" y="280111"/>
                </a:lnTo>
              </a:path>
              <a:path w="1805305" h="443230">
                <a:moveTo>
                  <a:pt x="1523" y="0"/>
                </a:moveTo>
                <a:lnTo>
                  <a:pt x="1523" y="280111"/>
                </a:lnTo>
              </a:path>
              <a:path w="1805305" h="443230">
                <a:moveTo>
                  <a:pt x="0" y="280111"/>
                </a:moveTo>
                <a:lnTo>
                  <a:pt x="1804962" y="280111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6.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96032" y="927607"/>
            <a:ext cx="977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공정흐름도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587248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algn="ctr" marL="84455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제조가공</a:t>
            </a:r>
            <a:r>
              <a:rPr dirty="0" sz="1300" spc="180">
                <a:latin typeface="Batang"/>
                <a:cs typeface="Batang"/>
              </a:rPr>
              <a:t> </a:t>
            </a:r>
            <a:r>
              <a:rPr dirty="0" sz="1300" spc="-35">
                <a:latin typeface="Batang"/>
                <a:cs typeface="Batang"/>
              </a:rPr>
              <a:t>방법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15961" y="1892261"/>
          <a:ext cx="5877559" cy="7656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0280"/>
                <a:gridCol w="3978275"/>
                <a:gridCol w="929004"/>
              </a:tblGrid>
              <a:tr h="299720">
                <a:tc>
                  <a:txBody>
                    <a:bodyPr vert="horz" lIns="0" tIns="80010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0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0010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defRPr/>
                      </a:pP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가공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8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8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준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0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2700" rIns="0" bIns="0" anchor="t" anchorCtr="0"/>
                    <a:lstStyle/>
                    <a:p>
                      <a:pPr marL="252729" marR="237490" lvl="0" indent="12065">
                        <a:lnSpc>
                          <a:spcPct val="1012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시설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7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210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20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8605" marR="271145" lvl="0" indent="-5080">
                        <a:lnSpc>
                          <a:spcPct val="125899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관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14935" rIns="0" bIns="0" anchor="t" anchorCtr="0"/>
                    <a:lstStyle/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90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상온보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8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8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관창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70180" marR="81915" lvl="0" indent="-106045">
                        <a:lnSpc>
                          <a:spcPct val="125899"/>
                        </a:lnSpc>
                        <a:buChar char="-"/>
                        <a:tabLst>
                          <a:tab pos="180340" algn="l"/>
                        </a:tabLst>
                        <a:defRPr/>
                      </a:pP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장보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3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	장</a:t>
                      </a:r>
                      <a:r>
                        <a:rPr sz="8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54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장재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8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관창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관하여</a:t>
                      </a:r>
                      <a:r>
                        <a:rPr sz="8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장품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850" spc="-1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-2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555">
                          <a:latin typeface="MS PGothic"/>
                          <a:cs typeface="MS PGothic"/>
                        </a:rPr>
                        <a:t>↓</a:t>
                      </a:r>
                      <a:r>
                        <a:rPr sz="850" spc="24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성적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8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8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8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9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89560" marR="292735" lvl="0">
                        <a:lnSpc>
                          <a:spcPct val="124000"/>
                        </a:lnSpc>
                        <a:defRPr/>
                      </a:pPr>
                      <a:r>
                        <a:rPr sz="750" spc="-254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10">
                          <a:latin typeface="맑은 고딕 Semilight"/>
                          <a:cs typeface="맑은 고딕 Semilight"/>
                        </a:rPr>
                        <a:t>장창</a:t>
                      </a:r>
                      <a:r>
                        <a:rPr sz="7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7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7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10">
                          <a:latin typeface="맑은 고딕 Semilight"/>
                          <a:cs typeface="맑은 고딕 Semilight"/>
                        </a:rPr>
                        <a:t>관창</a:t>
                      </a:r>
                      <a:r>
                        <a:rPr sz="7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04">
                          <a:latin typeface="맑은 고딕 Semilight"/>
                          <a:cs typeface="맑은 고딕 Semilight"/>
                        </a:rPr>
                        <a:t>고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 vert="horz" lIns="0" tIns="3302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5080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량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2550" rIns="0" bIns="0" anchor="t" anchorCtr="0"/>
                    <a:lstStyle/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650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첨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가물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사전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소분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가공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98425" rIns="0" bIns="0" anchor="t" anchorCtr="0"/>
                    <a:lstStyle/>
                    <a:p>
                      <a:pPr marL="289560" marR="292735" lvl="0">
                        <a:lnSpc>
                          <a:spcPct val="101299"/>
                        </a:lnSpc>
                        <a:spcBef>
                          <a:spcPts val="775"/>
                        </a:spcBef>
                        <a:defRPr/>
                      </a:pPr>
                      <a:r>
                        <a:rPr sz="750" spc="-2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6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7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09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7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15">
                          <a:latin typeface="맑은 고딕 Semilight"/>
                          <a:cs typeface="맑은 고딕 Semilight"/>
                        </a:rPr>
                        <a:t>울</a:t>
                      </a:r>
                      <a:r>
                        <a:rPr sz="7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7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6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7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7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09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 vert="horz" lIns="0" tIns="101600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800"/>
                        </a:spcBef>
                        <a:defRPr/>
                      </a:pP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16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36195" rIns="0" bIns="0" anchor="t" anchorCtr="0"/>
                    <a:lstStyle/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8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8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8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하게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합한다</a:t>
                      </a:r>
                      <a:endParaRPr sz="850" spc="-25">
                        <a:latin typeface="맑은 고딕 Semilight"/>
                        <a:cs typeface="맑은 고딕 Semilight"/>
                      </a:endParaRPr>
                    </a:p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2시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하도록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1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62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54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7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65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7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1785">
                <a:tc>
                  <a:txBody>
                    <a:bodyPr vert="horz" lIns="0" tIns="88265" rIns="0" bIns="0" anchor="t" anchorCtr="0"/>
                    <a:lstStyle/>
                    <a:p>
                      <a:pPr marL="2540" lvl="0" algn="ctr">
                        <a:lnSpc>
                          <a:spcPct val="100000"/>
                        </a:lnSpc>
                        <a:spcBef>
                          <a:spcPts val="695"/>
                        </a:spcBef>
                        <a:defRPr/>
                      </a:pP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발효 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8265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69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발효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간은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30분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로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82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96520" rIns="0" bIns="0" anchor="t" anchorCtr="0"/>
                    <a:lstStyle/>
                    <a:p>
                      <a:pPr marL="5080" lvl="0" algn="ctr">
                        <a:lnSpc>
                          <a:spcPct val="100000"/>
                        </a:lnSpc>
                        <a:spcBef>
                          <a:spcPts val="760"/>
                        </a:spcBef>
                        <a:defRPr/>
                      </a:pP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7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7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2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50">
                          <a:latin typeface="맑은 고딕 Semilight"/>
                          <a:cs typeface="맑은 고딕 Semilight"/>
                        </a:rPr>
                        <a:t>/숙</a:t>
                      </a:r>
                      <a:r>
                        <a:rPr sz="7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5">
                          <a:latin typeface="맑은 고딕 Semilight"/>
                          <a:cs typeface="맑은 고딕 Semilight"/>
                        </a:rPr>
                        <a:t>성기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65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 vert="horz" lIns="0" tIns="102235" rIns="0" bIns="0" anchor="t" anchorCtr="0"/>
                    <a:lstStyle/>
                    <a:p>
                      <a:pPr marR="14604" lvl="0" algn="ctr">
                        <a:lnSpc>
                          <a:spcPct val="100000"/>
                        </a:lnSpc>
                        <a:spcBef>
                          <a:spcPts val="805"/>
                        </a:spcBef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/충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22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2235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80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앙금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8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8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/충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22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95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5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2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7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40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7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 vert="horz" lIns="0" tIns="104139" rIns="0" bIns="0" anchor="t" anchorCtr="0"/>
                    <a:lstStyle/>
                    <a:p>
                      <a:pPr marR="12065" lvl="0" algn="ctr">
                        <a:lnSpc>
                          <a:spcPct val="100000"/>
                        </a:lnSpc>
                        <a:spcBef>
                          <a:spcPts val="818"/>
                        </a:spcBef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1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4139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818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성시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간은</a:t>
                      </a:r>
                      <a:r>
                        <a:rPr sz="8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30분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로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1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1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7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7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2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50">
                          <a:latin typeface="맑은 고딕 Semilight"/>
                          <a:cs typeface="맑은 고딕 Semilight"/>
                        </a:rPr>
                        <a:t>/숙</a:t>
                      </a:r>
                      <a:r>
                        <a:rPr sz="7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5">
                          <a:latin typeface="맑은 고딕 Semilight"/>
                          <a:cs typeface="맑은 고딕 Semilight"/>
                        </a:rPr>
                        <a:t>성기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830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5875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25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틀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커피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양을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413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190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145">
                          <a:latin typeface="맑은 고딕 Semilight"/>
                          <a:cs typeface="맑은 고딕 Semilight"/>
                        </a:rPr>
                        <a:t>커피</a:t>
                      </a:r>
                      <a:r>
                        <a:rPr sz="7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7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양</a:t>
                      </a:r>
                      <a:r>
                        <a:rPr sz="7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틀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4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830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8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칠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하기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옷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칠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힌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86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8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09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7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0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7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붓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2925"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69875" marR="270510" lvl="0" indent="12065">
                        <a:lnSpc>
                          <a:spcPct val="102400"/>
                        </a:lnSpc>
                        <a:defRPr/>
                      </a:pPr>
                      <a:r>
                        <a:rPr sz="850" spc="-140">
                          <a:latin typeface="맑은 고딕 Semilight"/>
                          <a:cs typeface="맑은 고딕 Semilight"/>
                        </a:rPr>
                        <a:t>가역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8415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14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완료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64769" lvl="0">
                        <a:lnSpc>
                          <a:spcPts val="1018"/>
                        </a:lnSpc>
                        <a:spcBef>
                          <a:spcPts val="10"/>
                        </a:spcBef>
                        <a:tabLst>
                          <a:tab pos="1654175" algn="l"/>
                        </a:tabLst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해바라기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93</a:t>
                      </a:r>
                      <a:r>
                        <a:rPr sz="8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65</a:t>
                      </a:r>
                      <a:r>
                        <a:rPr sz="850" spc="-7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21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09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850" spc="-25">
                        <a:latin typeface="맑은 고딕 Semilight"/>
                        <a:cs typeface="맑은 고딕 Semilight"/>
                      </a:endParaRPr>
                    </a:p>
                    <a:p>
                      <a:pPr marL="64769" lvl="0">
                        <a:lnSpc>
                          <a:spcPts val="900"/>
                        </a:lnSpc>
                        <a:tabLst>
                          <a:tab pos="2527300" algn="l"/>
                        </a:tabLst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민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들레</a:t>
                      </a:r>
                      <a:r>
                        <a:rPr sz="8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850" spc="-7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8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30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850" spc="-25">
                        <a:latin typeface="맑은 고딕 Semilight"/>
                        <a:cs typeface="맑은 고딕 Semilight"/>
                      </a:endParaRPr>
                    </a:p>
                    <a:p>
                      <a:pPr marL="64769" lvl="0">
                        <a:lnSpc>
                          <a:spcPts val="1018"/>
                        </a:lnSpc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lang="ko-KR" altLang="en-US" sz="850" spc="-170">
                          <a:latin typeface="맑은 고딕 Semilight"/>
                          <a:cs typeface="맑은 고딕 Semilight"/>
                        </a:rPr>
                        <a:t>허수아비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850" spc="-7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25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850" spc="-70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850" spc="3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950" spc="-209">
                          <a:latin typeface="MS PGothic"/>
                          <a:cs typeface="MS PGothic"/>
                        </a:rPr>
                        <a:t>℃</a:t>
                      </a:r>
                      <a:r>
                        <a:rPr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8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8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8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2분</a:t>
                      </a:r>
                      <a:endParaRPr sz="850" spc="-25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12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7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 vert="horz" lIns="0" tIns="7556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595"/>
                        </a:spcBef>
                        <a:defRPr/>
                      </a:pP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8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0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5565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59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00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8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6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55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3820" rIns="0" bIns="0" anchor="t" anchorCtr="0"/>
                    <a:lstStyle/>
                    <a:p>
                      <a:pPr marR="5715" lvl="0" algn="ctr">
                        <a:lnSpc>
                          <a:spcPct val="100000"/>
                        </a:lnSpc>
                        <a:spcBef>
                          <a:spcPts val="660"/>
                        </a:spcBef>
                        <a:defRPr/>
                      </a:pP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7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65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70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7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09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7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두</a:t>
                      </a:r>
                      <a:r>
                        <a:rPr sz="7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 vert="horz" lIns="0" tIns="104775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825"/>
                        </a:spcBef>
                        <a:defRPr/>
                      </a:pP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각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7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4775" rIns="0" bIns="0" anchor="t" anchorCtr="0"/>
                    <a:lstStyle/>
                    <a:p>
                      <a:pPr marL="64769" lvl="0">
                        <a:lnSpc>
                          <a:spcPct val="100000"/>
                        </a:lnSpc>
                        <a:spcBef>
                          <a:spcPts val="82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8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0">
                          <a:latin typeface="맑은 고딕 Semilight"/>
                          <a:cs typeface="맑은 고딕 Semilight"/>
                        </a:rPr>
                        <a:t>영역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/구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0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각을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7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79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317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54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7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7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40">
                          <a:latin typeface="맑은 고딕 Semilight"/>
                          <a:cs typeface="맑은 고딕 Semilight"/>
                        </a:rPr>
                        <a:t>영역</a:t>
                      </a:r>
                      <a:r>
                        <a:rPr sz="7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45">
                          <a:latin typeface="맑은 고딕 Semilight"/>
                          <a:cs typeface="맑은 고딕 Semilight"/>
                        </a:rPr>
                        <a:t>/구</a:t>
                      </a:r>
                      <a:r>
                        <a:rPr sz="7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역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7355">
                <a:tc>
                  <a:txBody>
                    <a:bodyPr vert="horz" lIns="0" tIns="3238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54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270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238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3238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54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장기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8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장을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238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5244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34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7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5">
                          <a:latin typeface="맑은 고딕 Semilight"/>
                          <a:cs typeface="맑은 고딕 Semilight"/>
                        </a:rPr>
                        <a:t>장기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24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995">
                <a:tc>
                  <a:txBody>
                    <a:bodyPr vert="horz" lIns="0" tIns="36830" rIns="0" bIns="0" anchor="t" anchorCtr="0"/>
                    <a:lstStyle/>
                    <a:p>
                      <a:pPr marL="269875" marR="270510" lvl="0" indent="12065">
                        <a:lnSpc>
                          <a:spcPct val="1024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출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2P)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005" rIns="0" bIns="0" anchor="t" anchorCtr="0"/>
                    <a:lstStyle/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31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9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8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한다</a:t>
                      </a:r>
                      <a:endParaRPr sz="850" spc="-25">
                        <a:latin typeface="맑은 고딕 Semilight"/>
                        <a:cs typeface="맑은 고딕 Semilight"/>
                      </a:endParaRPr>
                    </a:p>
                    <a:p>
                      <a:pPr marL="167640" lvl="0" indent="-102870">
                        <a:lnSpc>
                          <a:spcPct val="100000"/>
                        </a:lnSpc>
                        <a:spcBef>
                          <a:spcPts val="25"/>
                        </a:spcBef>
                        <a:buChar char="-"/>
                        <a:tabLst>
                          <a:tab pos="167640" algn="l"/>
                        </a:tabLst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Fe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00">
                          <a:latin typeface="바탕"/>
                          <a:cs typeface="바탕"/>
                        </a:rPr>
                        <a:t>Φ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SU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304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5</a:t>
                      </a:r>
                      <a:r>
                        <a:rPr sz="8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8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00" spc="-50">
                          <a:latin typeface="바탕"/>
                          <a:cs typeface="바탕"/>
                        </a:rPr>
                        <a:t>Φ</a:t>
                      </a:r>
                      <a:endParaRPr sz="800">
                        <a:latin typeface="바탕"/>
                        <a:cs typeface="바탕"/>
                      </a:endParaRPr>
                    </a:p>
                  </a:txBody>
                  <a:tcPr marL="0" marR="0" marT="400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143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9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571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7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7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24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7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7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6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4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3075">
                <a:tc>
                  <a:txBody>
                    <a:bodyPr vert="horz" lIns="0" tIns="5588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40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1270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8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588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40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8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과한</a:t>
                      </a:r>
                      <a:r>
                        <a:rPr sz="8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골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8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상자에</a:t>
                      </a:r>
                      <a:r>
                        <a:rPr sz="8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8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58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787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2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698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5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7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7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핑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87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7355">
                <a:tc>
                  <a:txBody>
                    <a:bodyPr vert="horz" lIns="0" tIns="336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6985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온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336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6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장된</a:t>
                      </a:r>
                      <a:r>
                        <a:rPr sz="8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0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8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8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8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관한다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6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65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44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635" lvl="0" algn="ctr">
                        <a:lnSpc>
                          <a:spcPct val="100000"/>
                        </a:lnSpc>
                        <a:defRPr/>
                      </a:pPr>
                      <a:r>
                        <a:rPr sz="750" spc="-22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 온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8945">
                <a:tc>
                  <a:txBody>
                    <a:bodyPr vert="horz" lIns="0" tIns="450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5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출고 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50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5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4769" lvl="0">
                        <a:lnSpc>
                          <a:spcPct val="100000"/>
                        </a:lnSpc>
                        <a:defRPr/>
                      </a:pPr>
                      <a:r>
                        <a:rPr sz="8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8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송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차량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8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9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8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출고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731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30"/>
                        </a:spcBef>
                        <a:defRPr/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R="317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750" spc="-18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7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114">
                          <a:latin typeface="맑은 고딕 Semilight"/>
                          <a:cs typeface="맑은 고딕 Semilight"/>
                        </a:rPr>
                        <a:t>송수</a:t>
                      </a:r>
                      <a:r>
                        <a:rPr sz="7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750" spc="-50">
                          <a:latin typeface="맑은 고딕 Semilight"/>
                          <a:cs typeface="맑은 고딕 Semilight"/>
                        </a:rPr>
                        <a:t>단</a:t>
                      </a:r>
                      <a:endParaRPr sz="7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483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20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/>
          <p:cNvSpPr txBox="1"/>
          <p:nvPr/>
        </p:nvSpPr>
        <p:spPr>
          <a:xfrm>
            <a:off x="1134872" y="700532"/>
            <a:ext cx="234950" cy="309118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2000" spc="-45">
                <a:latin typeface="바탕"/>
                <a:cs typeface="바탕"/>
              </a:rPr>
              <a:t>6.</a:t>
            </a:r>
            <a:endParaRPr sz="2000">
              <a:latin typeface="바탕"/>
              <a:cs typeface="바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12567" y="574039"/>
            <a:ext cx="1546860" cy="264161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700" spc="-100">
                <a:latin typeface="바탕"/>
                <a:cs typeface="바탕"/>
              </a:rPr>
              <a:t>HACCP관리기준</a:t>
            </a:r>
            <a:endParaRPr sz="1700">
              <a:latin typeface="바탕"/>
              <a:cs typeface="바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69840" y="754649"/>
            <a:ext cx="855980" cy="207376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300" spc="-380">
                <a:latin typeface="맑은 고딕 Semilight"/>
                <a:cs typeface="맑은 고딕 Semilight"/>
              </a:rPr>
              <a:t>제</a:t>
            </a:r>
            <a:r>
              <a:rPr sz="1300" spc="-90">
                <a:latin typeface="맑은 고딕 Semilight"/>
                <a:cs typeface="맑은 고딕 Semilight"/>
              </a:rPr>
              <a:t> </a:t>
            </a:r>
            <a:r>
              <a:rPr sz="1300" spc="-180">
                <a:latin typeface="맑은 고딕 Semilight"/>
                <a:cs typeface="맑은 고딕 Semilight"/>
              </a:rPr>
              <a:t>(</a:t>
            </a:r>
            <a:r>
              <a:rPr sz="1300" spc="-240">
                <a:latin typeface="맑은 고딕 Semilight"/>
                <a:cs typeface="맑은 고딕 Semilight"/>
              </a:rPr>
              <a:t> </a:t>
            </a:r>
            <a:r>
              <a:rPr sz="1300" spc="-365">
                <a:latin typeface="맑은 고딕 Semilight"/>
                <a:cs typeface="맑은 고딕 Semilight"/>
              </a:rPr>
              <a:t>개</a:t>
            </a:r>
            <a:r>
              <a:rPr sz="1300" spc="-104">
                <a:latin typeface="맑은 고딕 Semilight"/>
                <a:cs typeface="맑은 고딕 Semilight"/>
              </a:rPr>
              <a:t> </a:t>
            </a:r>
            <a:r>
              <a:rPr sz="1300" spc="-190">
                <a:latin typeface="맑은 고딕 Semilight"/>
                <a:cs typeface="맑은 고딕 Semilight"/>
              </a:rPr>
              <a:t>)</a:t>
            </a:r>
            <a:r>
              <a:rPr sz="1300" spc="-234">
                <a:latin typeface="맑은 고딕 Semilight"/>
                <a:cs typeface="맑은 고딕 Semilight"/>
              </a:rPr>
              <a:t> </a:t>
            </a:r>
            <a:r>
              <a:rPr sz="1300" spc="-380">
                <a:latin typeface="맑은 고딕 Semilight"/>
                <a:cs typeface="맑은 고딕 Semilight"/>
              </a:rPr>
              <a:t>정</a:t>
            </a:r>
            <a:r>
              <a:rPr sz="1300" spc="-85">
                <a:latin typeface="맑은 고딕 Semilight"/>
                <a:cs typeface="맑은 고딕 Semilight"/>
              </a:rPr>
              <a:t> </a:t>
            </a:r>
            <a:r>
              <a:rPr sz="1300" spc="-355">
                <a:latin typeface="맑은 고딕 Semilight"/>
                <a:cs typeface="맑은 고딕 Semilight"/>
              </a:rPr>
              <a:t>일</a:t>
            </a:r>
            <a:r>
              <a:rPr sz="1300" spc="-114">
                <a:latin typeface="맑은 고딕 Semilight"/>
                <a:cs typeface="맑은 고딕 Semilight"/>
              </a:rPr>
              <a:t> </a:t>
            </a:r>
            <a:r>
              <a:rPr sz="1300" spc="-150">
                <a:latin typeface="맑은 고딕 Semilight"/>
                <a:cs typeface="맑은 고딕 Semilight"/>
              </a:rPr>
              <a:t>자</a:t>
            </a:r>
            <a:endParaRPr sz="1300">
              <a:latin typeface="맑은 고딕 Semilight"/>
              <a:cs typeface="맑은 고딕 Semi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44259" y="754649"/>
            <a:ext cx="709930" cy="207376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300" spc="-125">
                <a:latin typeface="맑은 고딕 Semilight"/>
                <a:cs typeface="맑은 고딕 Semilight"/>
              </a:rPr>
              <a:t>2025.</a:t>
            </a:r>
            <a:r>
              <a:rPr sz="1300" spc="-165">
                <a:latin typeface="맑은 고딕 Semilight"/>
                <a:cs typeface="맑은 고딕 Semilight"/>
              </a:rPr>
              <a:t> </a:t>
            </a:r>
            <a:r>
              <a:rPr sz="1300" spc="-140">
                <a:latin typeface="맑은 고딕 Semilight"/>
                <a:cs typeface="맑은 고딕 Semilight"/>
              </a:rPr>
              <a:t>06.</a:t>
            </a:r>
            <a:r>
              <a:rPr sz="1300" spc="-175">
                <a:latin typeface="맑은 고딕 Semilight"/>
                <a:cs typeface="맑은 고딕 Semilight"/>
              </a:rPr>
              <a:t> </a:t>
            </a:r>
            <a:r>
              <a:rPr sz="1300" spc="-45">
                <a:latin typeface="맑은 고딕 Semilight"/>
                <a:cs typeface="맑은 고딕 Semilight"/>
              </a:rPr>
              <a:t>00</a:t>
            </a:r>
            <a:endParaRPr sz="1300">
              <a:latin typeface="맑은 고딕 Semilight"/>
              <a:cs typeface="맑은 고딕 Semi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96032" y="894080"/>
            <a:ext cx="977900" cy="239395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500" spc="-10">
                <a:latin typeface="바탕"/>
                <a:cs typeface="바탕"/>
              </a:rPr>
              <a:t>공정흐름도</a:t>
            </a:r>
            <a:endParaRPr sz="1500">
              <a:latin typeface="바탕"/>
              <a:cs typeface="바탕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7285" y="1362487"/>
            <a:ext cx="2638425" cy="256762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vert="horz" wrap="square" lIns="0" tIns="66040" rIns="0" bIns="0">
            <a:spAutoFit/>
          </a:bodyPr>
          <a:lstStyle/>
          <a:p>
            <a:pPr marL="83185" lvl="0" algn="ctr">
              <a:lnSpc>
                <a:spcPct val="100000"/>
              </a:lnSpc>
              <a:spcBef>
                <a:spcPts val="520"/>
              </a:spcBef>
              <a:defRPr/>
            </a:pPr>
            <a:r>
              <a:rPr sz="1300" spc="-25">
                <a:latin typeface="바탕"/>
                <a:cs typeface="바탕"/>
              </a:rPr>
              <a:t>평면도</a:t>
            </a:r>
            <a:endParaRPr sz="1300">
              <a:latin typeface="바탕"/>
              <a:cs typeface="바탕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16723" y="1848878"/>
          <a:ext cx="5837553" cy="978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0410"/>
                <a:gridCol w="1220469"/>
                <a:gridCol w="753110"/>
                <a:gridCol w="1184275"/>
                <a:gridCol w="755014"/>
                <a:gridCol w="1184275"/>
              </a:tblGrid>
              <a:tr h="231140">
                <a:tc gridSpan="6">
                  <a:txBody>
                    <a:bodyPr vert="horz" lIns="0" tIns="0" rIns="0" bIns="0" anchor="t" anchorCtr="0"/>
                    <a:lstStyle/>
                    <a:p>
                      <a:pPr marL="3175" lvl="0" algn="ctr">
                        <a:lnSpc>
                          <a:spcPts val="1664"/>
                        </a:lnSpc>
                        <a:defRPr/>
                      </a:pPr>
                      <a:r>
                        <a:rPr sz="1400" spc="-340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4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380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4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400" spc="-295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400">
                          <a:latin typeface="맑은 고딕 Semilight"/>
                          <a:cs typeface="맑은 고딕 Semilight"/>
                        </a:rPr>
                        <a:t> </a:t>
                      </a:r>
                      <a:endParaRPr sz="14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14629">
                <a:tc>
                  <a:txBody>
                    <a:bodyPr vert="horz" lIns="0" tIns="37465" rIns="0" bIns="0" anchor="t" anchorCtr="0"/>
                    <a:lstStyle/>
                    <a:p>
                      <a:pPr marL="218440"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총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10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8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 vert="horz" lIns="0" tIns="37465" rIns="0" bIns="0" anchor="t" anchorCtr="0"/>
                    <a:lstStyle/>
                    <a:p>
                      <a:pPr marR="20955" lvl="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850" spc="-375">
                          <a:latin typeface="맑은 고딕 Semilight"/>
                          <a:cs typeface="맑은 고딕 Semilight"/>
                        </a:rPr>
                        <a:t>㎡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32765">
                <a:tc>
                  <a:txBody>
                    <a:bodyPr vert="horz" lIns="0" tIns="1079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89560" marR="182880" lvl="0" indent="-123825">
                        <a:lnSpc>
                          <a:spcPct val="102400"/>
                        </a:lnSpc>
                        <a:defRPr/>
                      </a:pP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8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8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( ㎡ 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064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3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24130" lvl="0" algn="ctr">
                        <a:lnSpc>
                          <a:spcPct val="100000"/>
                        </a:lnSpc>
                        <a:defRPr/>
                      </a:pPr>
                      <a:r>
                        <a:rPr sz="850" spc="-375">
                          <a:latin typeface="맑은 고딕 Semilight"/>
                          <a:cs typeface="맑은 고딕 Semilight"/>
                        </a:rPr>
                        <a:t>㎡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06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79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97180" marR="185420" lvl="0" indent="-123825">
                        <a:lnSpc>
                          <a:spcPct val="102400"/>
                        </a:lnSpc>
                        <a:defRPr/>
                      </a:pPr>
                      <a:r>
                        <a:rPr sz="850" spc="-14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2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( ㎡ 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2865" rIns="0" bIns="0" anchor="t" anchorCtr="0"/>
                    <a:lstStyle/>
                    <a:p>
                      <a:pPr marL="99060" marR="104775" lvl="0" indent="-9525" algn="ctr">
                        <a:lnSpc>
                          <a:spcPct val="101800"/>
                        </a:lnSpc>
                        <a:spcBef>
                          <a:spcPts val="494"/>
                        </a:spcBef>
                        <a:defRPr/>
                      </a:pP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생전실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15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4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8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7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14">
                          <a:latin typeface="맑은 고딕 Semilight"/>
                          <a:cs typeface="맑은 고딕 Semilight"/>
                        </a:rPr>
                        <a:t>,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5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34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실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8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2229" rIns="0" bIns="0" anchor="t" anchorCtr="0"/>
                    <a:lstStyle/>
                    <a:p>
                      <a:pPr marL="278130" marR="262890" lvl="0" algn="ctr">
                        <a:lnSpc>
                          <a:spcPct val="102400"/>
                        </a:lnSpc>
                        <a:spcBef>
                          <a:spcPts val="489"/>
                        </a:spcBef>
                        <a:defRPr/>
                      </a:pPr>
                      <a:r>
                        <a:rPr sz="850" spc="-65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역</a:t>
                      </a:r>
                      <a:endParaRPr sz="850" spc="-70">
                        <a:latin typeface="맑은 고딕 Semilight"/>
                        <a:cs typeface="맑은 고딕 Semilight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( ㎡ )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22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540" rIns="0" bIns="0" anchor="t" anchorCtr="0"/>
                    <a:lstStyle/>
                    <a:p>
                      <a:pPr marL="229870" marR="226695" lvl="0" algn="ctr">
                        <a:lnSpc>
                          <a:spcPts val="103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8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8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850" spc="-1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8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8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9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850" spc="-50">
                        <a:latin typeface="맑은 고딕 Semilight"/>
                        <a:cs typeface="맑은 고딕 Semilight"/>
                      </a:endParaRPr>
                    </a:p>
                    <a:p>
                      <a:pPr marL="153670" marR="154940" lvl="0" algn="ctr">
                        <a:lnSpc>
                          <a:spcPts val="1040"/>
                        </a:lnSpc>
                        <a:defRPr/>
                      </a:pPr>
                      <a:r>
                        <a:rPr sz="850" spc="-2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8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5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850">
                          <a:latin typeface="맑은 고딕 Semilight"/>
                          <a:cs typeface="맑은 고딕 Semilight"/>
                        </a:rPr>
                        <a:t>2P,</a:t>
                      </a:r>
                      <a:r>
                        <a:rPr sz="8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8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04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45">
                          <a:latin typeface="맑은 고딕 Semilight"/>
                          <a:cs typeface="맑은 고딕 Semilight"/>
                        </a:rPr>
                        <a:t>장실</a:t>
                      </a:r>
                      <a:r>
                        <a:rPr sz="8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8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8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28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8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35">
                          <a:latin typeface="맑은 고딕 Semilight"/>
                          <a:cs typeface="맑은 고딕 Semilight"/>
                        </a:rPr>
                        <a:t>각ARE</a:t>
                      </a:r>
                      <a:r>
                        <a:rPr sz="8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A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064767" y="2894345"/>
            <a:ext cx="1653539" cy="210805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248285" lvl="0" indent="-235585">
              <a:lnSpc>
                <a:spcPct val="100000"/>
              </a:lnSpc>
              <a:spcBef>
                <a:spcPts val="100"/>
              </a:spcBef>
              <a:buSzPct val="104000"/>
              <a:buFont typeface="SimSun"/>
              <a:buChar char="○"/>
              <a:tabLst>
                <a:tab pos="248285" algn="l"/>
              </a:tabLst>
              <a:defRPr/>
            </a:pPr>
            <a:r>
              <a:rPr sz="1250" spc="-300">
                <a:latin typeface="맑은 고딕 Semilight"/>
                <a:cs typeface="맑은 고딕 Semilight"/>
              </a:rPr>
              <a:t>영</a:t>
            </a:r>
            <a:r>
              <a:rPr sz="1250" spc="-50">
                <a:latin typeface="맑은 고딕 Semilight"/>
                <a:cs typeface="맑은 고딕 Semilight"/>
              </a:rPr>
              <a:t> </a:t>
            </a:r>
            <a:r>
              <a:rPr sz="1300" spc="-340">
                <a:latin typeface="맑은 고딕 Semilight"/>
                <a:cs typeface="맑은 고딕 Semilight"/>
              </a:rPr>
              <a:t>업</a:t>
            </a:r>
            <a:r>
              <a:rPr sz="1300" spc="-80">
                <a:latin typeface="맑은 고딕 Semilight"/>
                <a:cs typeface="맑은 고딕 Semilight"/>
              </a:rPr>
              <a:t> </a:t>
            </a:r>
            <a:r>
              <a:rPr sz="1300">
                <a:latin typeface="맑은 고딕 Semilight"/>
                <a:cs typeface="맑은 고딕 Semilight"/>
              </a:rPr>
              <a:t>장</a:t>
            </a:r>
            <a:r>
              <a:rPr sz="1300" spc="260">
                <a:latin typeface="맑은 고딕 Semilight"/>
                <a:cs typeface="맑은 고딕 Semilight"/>
              </a:rPr>
              <a:t> </a:t>
            </a:r>
            <a:r>
              <a:rPr sz="1250" spc="-365">
                <a:latin typeface="맑은 고딕 Semilight"/>
                <a:cs typeface="맑은 고딕 Semilight"/>
              </a:rPr>
              <a:t>평</a:t>
            </a:r>
            <a:r>
              <a:rPr sz="1250" spc="15">
                <a:latin typeface="맑은 고딕 Semilight"/>
                <a:cs typeface="맑은 고딕 Semilight"/>
              </a:rPr>
              <a:t> </a:t>
            </a:r>
            <a:r>
              <a:rPr sz="1300" spc="-484">
                <a:latin typeface="맑은 고딕 Semilight"/>
                <a:cs typeface="맑은 고딕 Semilight"/>
              </a:rPr>
              <a:t>면</a:t>
            </a:r>
            <a:r>
              <a:rPr sz="1300" spc="70">
                <a:latin typeface="맑은 고딕 Semilight"/>
                <a:cs typeface="맑은 고딕 Semilight"/>
              </a:rPr>
              <a:t> </a:t>
            </a:r>
            <a:r>
              <a:rPr sz="1300" spc="-325">
                <a:latin typeface="맑은 고딕 Semilight"/>
                <a:cs typeface="맑은 고딕 Semilight"/>
              </a:rPr>
              <a:t>도</a:t>
            </a:r>
            <a:r>
              <a:rPr sz="1300" spc="434">
                <a:latin typeface="맑은 고딕 Semilight"/>
                <a:cs typeface="맑은 고딕 Semilight"/>
              </a:rPr>
              <a:t> </a:t>
            </a:r>
            <a:r>
              <a:rPr sz="1300" spc="-315">
                <a:latin typeface="맑은 고딕 Semilight"/>
                <a:cs typeface="맑은 고딕 Semilight"/>
              </a:rPr>
              <a:t>예</a:t>
            </a:r>
            <a:r>
              <a:rPr sz="1300" spc="-104">
                <a:latin typeface="맑은 고딕 Semilight"/>
                <a:cs typeface="맑은 고딕 Semilight"/>
              </a:rPr>
              <a:t> </a:t>
            </a:r>
            <a:r>
              <a:rPr sz="1300" spc="-415">
                <a:latin typeface="맑은 고딕 Semilight"/>
                <a:cs typeface="맑은 고딕 Semilight"/>
              </a:rPr>
              <a:t>시</a:t>
            </a:r>
            <a:endParaRPr sz="1300">
              <a:latin typeface="맑은 고딕 Semilight"/>
              <a:cs typeface="맑은 고딕 Semilight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xfrm>
            <a:off x="3754628" y="10154193"/>
            <a:ext cx="412114" cy="170907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r>
              <a:rPr spc="-10"/>
              <a:t>21</a:t>
            </a:r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205</ep:Words>
  <ep:PresentationFormat>On-screen Show (4:3)</ep:PresentationFormat>
  <ep:Paragraphs>83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Office Theme</vt:lpstr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2026-04-24T02:34:47.269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