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 ?><Relationships xmlns="http://schemas.openxmlformats.org/package/2006/relationships"><Relationship Id="rId1" Type="http://schemas.openxmlformats.org/officeDocument/2006/relationships/officeDocument" Target="ppt/presentation.xml"  /><Relationship Id="rId2" Type="http://schemas.openxmlformats.org/package/2006/relationships/metadata/thumbnail" Target="docProps/thumbnail.jpeg"  /><Relationship Id="rId3" Type="http://schemas.openxmlformats.org/package/2006/relationships/metadata/core-properties" Target="docProps/core.xml"  /><Relationship Id="rId4" Type="http://schemas.openxmlformats.org/officeDocument/2006/relationships/extended-properties" Target="docProps/app.xml"  /><Relationship Id="rId5" Type="http://schemas.openxmlformats.org/officeDocument/2006/relationships/custom-properties" Target="docProps/custom.xml"  /></Relationships>
</file>

<file path=ppt/presentation.xml><?xml version="1.0" encoding="utf-8"?>
<p:presentation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sldMasterIdLst>
    <p:sldMasterId id="2147483648" r:id="rId1"/>
  </p:sldMasterIdLst>
  <p:sldIdLst>
    <p:sldId id="299" r:id="rId2"/>
    <p:sldId id="300" r:id="rId3"/>
    <p:sldId id="301" r:id="rId4"/>
    <p:sldId id="302" r:id="rId5"/>
    <p:sldId id="303" r:id="rId6"/>
    <p:sldId id="304" r:id="rId7"/>
    <p:sldId id="305" r:id="rId8"/>
  </p:sldIdLst>
  <p:sldSz cx="7556500" cy="10680700"/>
  <p:notesSz cx="7556500" cy="10680700"/>
  <p:defaultTextStyle>
    <a:defPPr>
      <a:defRPr kern="0"/>
    </a:defPPr>
  </p:defaultTextStyle>
</p:presentation>
</file>

<file path=ppt/presProps.xml><?xml version="1.0" encoding="utf-8"?>
<p:presentation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showPr showNarration="1">
    <p:sldAll/>
    <p:penClr>
      <a:srgbClr val="ff0000"/>
    </p:penClr>
    <p:extLst>
      <p:ext uri="{2FDB2607-1784-4EEB-B798-7EB5836EED8A}">
        <p14:showMediaCtrls xmlns:p14="http://schemas.microsoft.com/office/powerpoint/2010/main" val="1"/>
      </p:ext>
    </p:extLst>
  </p:showPr>
  <p:extLst>
    <p:ext uri="ACF4677E-8BD2-47ae-8A1F-98590045965D">
      <hp:hncThemeShow xmlns:hp="http://schemas.haansoft.com/office/presentation/8.0" themeShowType="1" themeSkinType="1" themeTransitionType="1" useThemeTransition="1" byMouseClick="1" attrType="1" dur="2000"/>
    </p:ext>
  </p:extLst>
</p:presentationPr>
</file>

<file path=ppt/tableStyles.xml><?xml version="1.0" encoding="utf-8"?>
<a:tblStyleLst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normalViewPr>
    <p:restoredLeft sz="15620"/>
    <p:restoredTop sz="94660"/>
  </p:normalViewPr>
  <p:slideViewPr>
    <p:cSldViewPr>
      <p:cViewPr>
        <p:scale>
          <a:sx n="87" d="100"/>
          <a:sy n="87" d="100"/>
        </p:scale>
        <p:origin x="-1536" y="-84"/>
      </p:cViewPr>
      <p:guideLst>
        <p:guide orient="horz" pos="2880"/>
        <p:guide pos="215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 ?><Relationships xmlns="http://schemas.openxmlformats.org/package/2006/relationships"><Relationship Id="rId1" Type="http://schemas.openxmlformats.org/officeDocument/2006/relationships/slideMaster" Target="slideMasters/slideMaster1.xml"  /><Relationship Id="rId10" Type="http://schemas.openxmlformats.org/officeDocument/2006/relationships/viewProps" Target="viewProps.xml"  /><Relationship Id="rId11" Type="http://schemas.openxmlformats.org/officeDocument/2006/relationships/theme" Target="theme/theme1.xml"  /><Relationship Id="rId12" Type="http://schemas.openxmlformats.org/officeDocument/2006/relationships/tableStyles" Target="tableStyles.xml"  /><Relationship Id="rId2" Type="http://schemas.openxmlformats.org/officeDocument/2006/relationships/slide" Target="slides/slide1.xml"  /><Relationship Id="rId3" Type="http://schemas.openxmlformats.org/officeDocument/2006/relationships/slide" Target="slides/slide2.xml"  /><Relationship Id="rId4" Type="http://schemas.openxmlformats.org/officeDocument/2006/relationships/slide" Target="slides/slide3.xml"  /><Relationship Id="rId5" Type="http://schemas.openxmlformats.org/officeDocument/2006/relationships/slide" Target="slides/slide4.xml"  /><Relationship Id="rId6" Type="http://schemas.openxmlformats.org/officeDocument/2006/relationships/slide" Target="slides/slide5.xml"  /><Relationship Id="rId7" Type="http://schemas.openxmlformats.org/officeDocument/2006/relationships/slide" Target="slides/slide6.xml"  /><Relationship Id="rId8" Type="http://schemas.openxmlformats.org/officeDocument/2006/relationships/slide" Target="slides/slide7.xml"  /><Relationship Id="rId9" Type="http://schemas.openxmlformats.org/officeDocument/2006/relationships/presProps" Target="presProps.xml"  /></Relationships>
</file>

<file path=ppt/slideLayouts/_rels/slideLayout1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2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3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4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5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6737" y="3311017"/>
            <a:ext cx="6423025" cy="224294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500" b="0" i="0">
                <a:solidFill>
                  <a:schemeClr val="tx1"/>
                </a:solidFill>
                <a:latin typeface="Batang"/>
                <a:cs typeface="Batang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3475" y="5981192"/>
            <a:ext cx="5289550" cy="2670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dirty="0"/>
              <a:t>-</a:t>
            </a:r>
            <a:r>
              <a:rPr dirty="0" spc="75"/>
              <a:t> </a:t>
            </a:r>
            <a:fld id="{81D60167-4931-47E6-BA6A-407CBD079E47}" type="slidenum">
              <a:rPr dirty="0" spc="-10"/>
              <a:t>#</a:t>
            </a:fld>
            <a:r>
              <a:rPr dirty="0" spc="75"/>
              <a:t> </a:t>
            </a:r>
            <a:r>
              <a:rPr dirty="0" spc="-50"/>
              <a:t>-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500" b="0" i="0">
                <a:solidFill>
                  <a:schemeClr val="tx1"/>
                </a:solidFill>
                <a:latin typeface="Batang"/>
                <a:cs typeface="Batang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dirty="0"/>
              <a:t>-</a:t>
            </a:r>
            <a:r>
              <a:rPr dirty="0" spc="75"/>
              <a:t> </a:t>
            </a:r>
            <a:fld id="{81D60167-4931-47E6-BA6A-407CBD079E47}" type="slidenum">
              <a:rPr dirty="0" spc="-10"/>
              <a:t>#</a:t>
            </a:fld>
            <a:r>
              <a:rPr dirty="0" spc="75"/>
              <a:t> </a:t>
            </a:r>
            <a:r>
              <a:rPr dirty="0" spc="-50"/>
              <a:t>-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500" b="0" i="0">
                <a:solidFill>
                  <a:schemeClr val="tx1"/>
                </a:solidFill>
                <a:latin typeface="Batang"/>
                <a:cs typeface="Batang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7825" y="2456561"/>
            <a:ext cx="3287077" cy="70492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1597" y="2456561"/>
            <a:ext cx="3287077" cy="70492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dirty="0"/>
              <a:t>-</a:t>
            </a:r>
            <a:r>
              <a:rPr dirty="0" spc="75"/>
              <a:t> </a:t>
            </a:r>
            <a:fld id="{81D60167-4931-47E6-BA6A-407CBD079E47}" type="slidenum">
              <a:rPr dirty="0" spc="-10"/>
              <a:t>#</a:t>
            </a:fld>
            <a:r>
              <a:rPr dirty="0" spc="75"/>
              <a:t> </a:t>
            </a:r>
            <a:r>
              <a:rPr dirty="0" spc="-50"/>
              <a:t>-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500" b="0" i="0">
                <a:solidFill>
                  <a:schemeClr val="tx1"/>
                </a:solidFill>
                <a:latin typeface="Batang"/>
                <a:cs typeface="Batang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dirty="0"/>
              <a:t>-</a:t>
            </a:r>
            <a:r>
              <a:rPr dirty="0" spc="75"/>
              <a:t> </a:t>
            </a:r>
            <a:fld id="{81D60167-4931-47E6-BA6A-407CBD079E47}" type="slidenum">
              <a:rPr dirty="0" spc="-10"/>
              <a:t>#</a:t>
            </a:fld>
            <a:r>
              <a:rPr dirty="0" spc="75"/>
              <a:t> </a:t>
            </a:r>
            <a:r>
              <a:rPr dirty="0" spc="-50"/>
              <a:t>-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dirty="0"/>
              <a:t>-</a:t>
            </a:r>
            <a:r>
              <a:rPr dirty="0" spc="75"/>
              <a:t> </a:t>
            </a:r>
            <a:fld id="{81D60167-4931-47E6-BA6A-407CBD079E47}" type="slidenum">
              <a:rPr dirty="0" spc="-10"/>
              <a:t>#</a:t>
            </a:fld>
            <a:r>
              <a:rPr dirty="0" spc="75"/>
              <a:t> </a:t>
            </a:r>
            <a:r>
              <a:rPr dirty="0" spc="-50"/>
              <a:t>-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slideLayout" Target="../slideLayouts/slideLayout2.xml"  /><Relationship Id="rId3" Type="http://schemas.openxmlformats.org/officeDocument/2006/relationships/slideLayout" Target="../slideLayouts/slideLayout3.xml"  /><Relationship Id="rId4" Type="http://schemas.openxmlformats.org/officeDocument/2006/relationships/slideLayout" Target="../slideLayouts/slideLayout4.xml"  /><Relationship Id="rId5" Type="http://schemas.openxmlformats.org/officeDocument/2006/relationships/slideLayout" Target="../slideLayouts/slideLayout5.xml"  /><Relationship Id="rId6" Type="http://schemas.openxmlformats.org/officeDocument/2006/relationships/theme" Target="../theme/theme1.xml" 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309876" y="2756408"/>
            <a:ext cx="3510915" cy="5594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500" b="0" i="0">
                <a:solidFill>
                  <a:schemeClr val="tx1"/>
                </a:solidFill>
                <a:latin typeface="Batang"/>
                <a:cs typeface="Batang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825" y="2456561"/>
            <a:ext cx="6800850" cy="70492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69210" y="9933051"/>
            <a:ext cx="2418080" cy="5340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7825" y="9933051"/>
            <a:ext cx="1737995" cy="5340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3754628" y="10154193"/>
            <a:ext cx="412114" cy="1898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0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dirty="0"/>
              <a:t>-</a:t>
            </a:r>
            <a:r>
              <a:rPr dirty="0" spc="75"/>
              <a:t> </a:t>
            </a:r>
            <a:fld id="{81D60167-4931-47E6-BA6A-407CBD079E47}" type="slidenum">
              <a:rPr dirty="0" spc="-10"/>
              <a:t>#</a:t>
            </a:fld>
            <a:r>
              <a:rPr dirty="0" spc="75"/>
              <a:t> </a:t>
            </a:r>
            <a:r>
              <a:rPr dirty="0" spc="-50"/>
              <a:t>-</a:t>
            </a:r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5.xml"  /></Relationships>
</file>

<file path=ppt/slides/_rels/slide2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5.xml"  /></Relationships>
</file>

<file path=ppt/slides/_rels/slide3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5.xml"  /></Relationships>
</file>

<file path=ppt/slides/_rels/slide4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5.xml"  /></Relationships>
</file>

<file path=ppt/slides/_rels/slide5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5.xml"  /></Relationships>
</file>

<file path=ppt/slides/_rels/slide6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5.xml"  /></Relationships>
</file>

<file path=ppt/slides/_rels/slide7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5.xml"  /></Relationships>
</file>

<file path=ppt/slides/slide1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929900" y="568585"/>
          <a:ext cx="6047740" cy="93446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30555"/>
                <a:gridCol w="3433445"/>
                <a:gridCol w="1007110"/>
                <a:gridCol w="976630"/>
              </a:tblGrid>
              <a:tr h="323850">
                <a:tc rowSpan="2">
                  <a:txBody>
                    <a:bodyPr vert="horz" lIns="0" tIns="161290" rIns="0" bIns="0" anchor="t" anchorCtr="0"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1270"/>
                        </a:spcBef>
                        <a:defRPr/>
                      </a:pPr>
                      <a:r>
                        <a:rPr sz="2000" spc="-25">
                          <a:latin typeface="바탕"/>
                          <a:cs typeface="바탕"/>
                        </a:rPr>
                        <a:t>8.</a:t>
                      </a:r>
                      <a:endParaRPr sz="2000">
                        <a:latin typeface="바탕"/>
                        <a:cs typeface="바탕"/>
                      </a:endParaRPr>
                    </a:p>
                  </a:txBody>
                  <a:tcPr marL="0" marR="0" marT="16129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c9f0ff"/>
                    </a:solidFill>
                  </a:tcPr>
                </a:tc>
                <a:tc>
                  <a:txBody>
                    <a:bodyPr vert="horz" lIns="0" tIns="22225" rIns="0" bIns="0" anchor="t" anchorCtr="0"/>
                    <a:lstStyle/>
                    <a:p>
                      <a:pPr marL="3175" lvl="0" algn="ctr">
                        <a:lnSpc>
                          <a:spcPct val="100000"/>
                        </a:lnSpc>
                        <a:spcBef>
                          <a:spcPts val="175"/>
                        </a:spcBef>
                        <a:defRPr/>
                      </a:pPr>
                      <a:r>
                        <a:rPr sz="1700" spc="-10">
                          <a:latin typeface="바탕"/>
                          <a:cs typeface="바탕"/>
                        </a:rPr>
                        <a:t>HACCP관리기준</a:t>
                      </a:r>
                      <a:endParaRPr sz="1700">
                        <a:latin typeface="바탕"/>
                        <a:cs typeface="바탕"/>
                      </a:endParaRPr>
                    </a:p>
                  </a:txBody>
                  <a:tcPr marL="0" marR="0" marT="22225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c9f0ff"/>
                    </a:solidFill>
                  </a:tcPr>
                </a:tc>
                <a:tc rowSpan="2">
                  <a:txBody>
                    <a:bodyPr vert="horz" lIns="0" tIns="3810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300"/>
                        </a:spcBef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81915" lvl="0">
                        <a:lnSpc>
                          <a:spcPct val="100000"/>
                        </a:lnSpc>
                        <a:defRPr/>
                      </a:pP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제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80">
                          <a:latin typeface="맑은 고딕 Semilight"/>
                          <a:cs typeface="맑은 고딕 Semilight"/>
                        </a:rPr>
                        <a:t>(</a:t>
                      </a:r>
                      <a:r>
                        <a:rPr sz="1300" spc="-2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개</a:t>
                      </a:r>
                      <a:r>
                        <a:rPr sz="130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90">
                          <a:latin typeface="맑은 고딕 Semilight"/>
                          <a:cs typeface="맑은 고딕 Semilight"/>
                        </a:rPr>
                        <a:t>)</a:t>
                      </a:r>
                      <a:r>
                        <a:rPr sz="1300" spc="-23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1300" spc="-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일</a:t>
                      </a:r>
                      <a:r>
                        <a:rPr sz="130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60">
                          <a:latin typeface="맑은 고딕 Semilight"/>
                          <a:cs typeface="맑은 고딕 Semilight"/>
                        </a:rPr>
                        <a:t>자</a:t>
                      </a:r>
                      <a:endParaRPr sz="13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3810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c9f0ff"/>
                    </a:solidFill>
                  </a:tcPr>
                </a:tc>
                <a:tc rowSpan="2">
                  <a:txBody>
                    <a:bodyPr vert="horz" lIns="0" tIns="3810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300"/>
                        </a:spcBef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49225" lvl="0">
                        <a:lnSpc>
                          <a:spcPct val="100000"/>
                        </a:lnSpc>
                        <a:defRPr/>
                      </a:pPr>
                      <a:r>
                        <a:rPr sz="1300" spc="-125">
                          <a:latin typeface="맑은 고딕 Semilight"/>
                          <a:cs typeface="맑은 고딕 Semilight"/>
                        </a:rPr>
                        <a:t>2025.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40">
                          <a:latin typeface="맑은 고딕 Semilight"/>
                          <a:cs typeface="맑은 고딕 Semilight"/>
                        </a:rPr>
                        <a:t>06.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5">
                          <a:latin typeface="맑은 고딕 Semilight"/>
                          <a:cs typeface="맑은 고딕 Semilight"/>
                        </a:rPr>
                        <a:t>00</a:t>
                      </a:r>
                      <a:endParaRPr sz="13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3810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c9f0ff"/>
                    </a:solidFill>
                  </a:tcPr>
                </a:tc>
              </a:tr>
              <a:tr h="325755"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16129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40640" rIns="0" bIns="0" anchor="t" anchorCtr="0"/>
                    <a:lstStyle/>
                    <a:p>
                      <a:pPr marL="3175" lvl="0" algn="ctr">
                        <a:lnSpc>
                          <a:spcPct val="100000"/>
                        </a:lnSpc>
                        <a:spcBef>
                          <a:spcPts val="320"/>
                        </a:spcBef>
                        <a:defRPr/>
                      </a:pPr>
                      <a:r>
                        <a:rPr sz="1500" spc="-50">
                          <a:latin typeface="바탕"/>
                          <a:cs typeface="바탕"/>
                        </a:rPr>
                        <a:t>중요관리점(CCP)</a:t>
                      </a:r>
                      <a:r>
                        <a:rPr sz="1500" spc="80">
                          <a:latin typeface="바탕"/>
                          <a:cs typeface="바탕"/>
                        </a:rPr>
                        <a:t> </a:t>
                      </a:r>
                      <a:r>
                        <a:rPr sz="1500" spc="-25">
                          <a:latin typeface="바탕"/>
                          <a:cs typeface="바탕"/>
                        </a:rPr>
                        <a:t>결정</a:t>
                      </a:r>
                      <a:endParaRPr sz="1500">
                        <a:latin typeface="바탕"/>
                        <a:cs typeface="바탕"/>
                      </a:endParaRPr>
                    </a:p>
                  </a:txBody>
                  <a:tcPr marL="0" marR="0" marT="4064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c9f0ff"/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3810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3810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8695055">
                <a:tc gridSpan="4">
                  <a:txBody>
                    <a:bodyPr vert="horz" lIns="0" tIns="57785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455"/>
                        </a:spcBef>
                        <a:defRPr/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1472565" lvl="0">
                        <a:lnSpc>
                          <a:spcPct val="100000"/>
                        </a:lnSpc>
                        <a:defRPr/>
                      </a:pPr>
                      <a:r>
                        <a:rPr sz="1300" spc="-10">
                          <a:latin typeface="바탕"/>
                          <a:cs typeface="바탕"/>
                        </a:rPr>
                        <a:t>CCP결정도</a:t>
                      </a:r>
                      <a:endParaRPr sz="1300" spc="-10">
                        <a:latin typeface="바탕"/>
                        <a:cs typeface="바탕"/>
                      </a:endParaRPr>
                    </a:p>
                    <a:p>
                      <a:pPr marL="295910" marR="79375" lvl="0" indent="-231775">
                        <a:lnSpc>
                          <a:spcPct val="123100"/>
                        </a:lnSpc>
                        <a:spcBef>
                          <a:spcPts val="993"/>
                        </a:spcBef>
                        <a:buChar char="○"/>
                        <a:tabLst>
                          <a:tab pos="295910" algn="l"/>
                          <a:tab pos="306705" algn="l"/>
                        </a:tabLst>
                        <a:defRPr/>
                      </a:pPr>
                      <a:r>
                        <a:rPr sz="1300">
                          <a:latin typeface="MS PGothic"/>
                          <a:cs typeface="MS PGothic"/>
                        </a:rPr>
                        <a:t>	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중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요</a:t>
                      </a:r>
                      <a:r>
                        <a:rPr sz="1300" spc="-1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90">
                          <a:latin typeface="맑은 고딕 Semilight"/>
                          <a:cs typeface="맑은 고딕 Semilight"/>
                        </a:rPr>
                        <a:t>관리</a:t>
                      </a:r>
                      <a:r>
                        <a:rPr sz="1300" spc="-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점</a:t>
                      </a:r>
                      <a:r>
                        <a:rPr sz="130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란</a:t>
                      </a:r>
                      <a:r>
                        <a:rPr sz="1300" spc="3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위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해</a:t>
                      </a:r>
                      <a:r>
                        <a:rPr sz="130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요</a:t>
                      </a:r>
                      <a:r>
                        <a:rPr sz="1300" spc="-1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소</a:t>
                      </a:r>
                      <a:r>
                        <a:rPr sz="13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분</a:t>
                      </a:r>
                      <a:r>
                        <a:rPr sz="1300" spc="-1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석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에</a:t>
                      </a:r>
                      <a:r>
                        <a:rPr sz="130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서</a:t>
                      </a:r>
                      <a:r>
                        <a:rPr sz="1300" spc="90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300" spc="-114">
                          <a:latin typeface="맑은 고딕 Semilight"/>
                          <a:cs typeface="맑은 고딕 Semilight"/>
                        </a:rPr>
                        <a:t>파악된</a:t>
                      </a:r>
                      <a:r>
                        <a:rPr sz="1300" spc="100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위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해</a:t>
                      </a:r>
                      <a:r>
                        <a:rPr sz="130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요</a:t>
                      </a:r>
                      <a:r>
                        <a:rPr sz="1300" spc="-1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소</a:t>
                      </a:r>
                      <a:r>
                        <a:rPr sz="13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를</a:t>
                      </a:r>
                      <a:r>
                        <a:rPr sz="1300" spc="46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예</a:t>
                      </a:r>
                      <a:r>
                        <a:rPr sz="1300" spc="-1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방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1300" spc="45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제</a:t>
                      </a:r>
                      <a:r>
                        <a:rPr sz="130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거</a:t>
                      </a:r>
                      <a:r>
                        <a:rPr sz="1300" spc="90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또</a:t>
                      </a:r>
                      <a:r>
                        <a:rPr sz="1300" spc="-1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는</a:t>
                      </a:r>
                      <a:r>
                        <a:rPr sz="1300" spc="4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허</a:t>
                      </a:r>
                      <a:r>
                        <a:rPr sz="130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용</a:t>
                      </a:r>
                      <a:r>
                        <a:rPr sz="1300" spc="4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5">
                          <a:latin typeface="맑은 고딕 Semilight"/>
                          <a:cs typeface="맑은 고딕 Semilight"/>
                        </a:rPr>
                        <a:t>가능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1300" spc="3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수</a:t>
                      </a:r>
                      <a:r>
                        <a:rPr sz="1300" spc="-1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준</a:t>
                      </a:r>
                      <a:r>
                        <a:rPr sz="13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60">
                          <a:latin typeface="맑은 고딕 Semilight"/>
                          <a:cs typeface="맑은 고딕 Semilight"/>
                        </a:rPr>
                        <a:t>까지</a:t>
                      </a:r>
                      <a:r>
                        <a:rPr sz="1300" spc="4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34">
                          <a:latin typeface="맑은 고딕 Semilight"/>
                          <a:cs typeface="맑은 고딕 Semilight"/>
                        </a:rPr>
                        <a:t>감소</a:t>
                      </a:r>
                      <a:r>
                        <a:rPr sz="13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시</a:t>
                      </a:r>
                      <a:r>
                        <a:rPr sz="130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44">
                          <a:latin typeface="맑은 고딕 Semilight"/>
                          <a:cs typeface="맑은 고딕 Semilight"/>
                        </a:rPr>
                        <a:t>킬</a:t>
                      </a:r>
                      <a:r>
                        <a:rPr sz="1300" spc="85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수</a:t>
                      </a:r>
                      <a:r>
                        <a:rPr sz="1300" spc="40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00">
                          <a:latin typeface="맑은 고딕 Semilight"/>
                          <a:cs typeface="맑은 고딕 Semilight"/>
                        </a:rPr>
                        <a:t>있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는</a:t>
                      </a:r>
                      <a:r>
                        <a:rPr sz="1300" spc="3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최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종</a:t>
                      </a:r>
                      <a:r>
                        <a:rPr sz="1300" spc="40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단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계</a:t>
                      </a:r>
                      <a:r>
                        <a:rPr sz="1300" spc="45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또</a:t>
                      </a:r>
                      <a:r>
                        <a:rPr sz="1300" spc="-1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는</a:t>
                      </a:r>
                      <a:r>
                        <a:rPr sz="1300" spc="3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공</a:t>
                      </a:r>
                      <a:r>
                        <a:rPr sz="1300" spc="-1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130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을</a:t>
                      </a:r>
                      <a:r>
                        <a:rPr sz="1300" spc="40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말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20">
                          <a:latin typeface="맑은 고딕 Semilight"/>
                          <a:cs typeface="맑은 고딕 Semilight"/>
                        </a:rPr>
                        <a:t>한다</a:t>
                      </a:r>
                      <a:r>
                        <a:rPr sz="13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50">
                          <a:latin typeface="맑은 고딕 Semilight"/>
                          <a:cs typeface="맑은 고딕 Semilight"/>
                        </a:rPr>
                        <a:t>.</a:t>
                      </a:r>
                      <a:endParaRPr sz="1300" spc="-50">
                        <a:latin typeface="맑은 고딕 Semilight"/>
                        <a:cs typeface="맑은 고딕 Semilight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540"/>
                        </a:spcBef>
                        <a:buFont typeface="MS PGothic"/>
                        <a:buChar char="○"/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295910" marR="91440" lvl="0" indent="-231775">
                        <a:lnSpc>
                          <a:spcPct val="123100"/>
                        </a:lnSpc>
                        <a:buChar char="○"/>
                        <a:tabLst>
                          <a:tab pos="295910" algn="l"/>
                          <a:tab pos="311150" algn="l"/>
                        </a:tabLst>
                        <a:defRPr/>
                      </a:pPr>
                      <a:r>
                        <a:rPr sz="1300">
                          <a:latin typeface="MS PGothic"/>
                          <a:cs typeface="MS PGothic"/>
                        </a:rPr>
                        <a:t>	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중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요</a:t>
                      </a:r>
                      <a:r>
                        <a:rPr sz="1300" spc="-1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90">
                          <a:latin typeface="맑은 고딕 Semilight"/>
                          <a:cs typeface="맑은 고딕 Semilight"/>
                        </a:rPr>
                        <a:t>관리</a:t>
                      </a:r>
                      <a:r>
                        <a:rPr sz="1300" spc="-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점</a:t>
                      </a:r>
                      <a:r>
                        <a:rPr sz="130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80">
                          <a:latin typeface="맑은 고딕 Semilight"/>
                          <a:cs typeface="맑은 고딕 Semilight"/>
                        </a:rPr>
                        <a:t>(</a:t>
                      </a:r>
                      <a:r>
                        <a:rPr sz="1300" spc="-25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55">
                          <a:latin typeface="맑은 고딕 Semilight"/>
                          <a:cs typeface="맑은 고딕 Semilight"/>
                        </a:rPr>
                        <a:t>CCP)</a:t>
                      </a:r>
                      <a:r>
                        <a:rPr sz="1300" spc="-25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19">
                          <a:latin typeface="맑은 고딕 Semilight"/>
                          <a:cs typeface="맑은 고딕 Semilight"/>
                        </a:rPr>
                        <a:t>결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130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도</a:t>
                      </a:r>
                      <a:r>
                        <a:rPr sz="13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를</a:t>
                      </a:r>
                      <a:r>
                        <a:rPr sz="1300" spc="2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용</a:t>
                      </a:r>
                      <a:r>
                        <a:rPr sz="1300" spc="-1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80">
                          <a:latin typeface="맑은 고딕 Semilight"/>
                          <a:cs typeface="맑은 고딕 Semilight"/>
                        </a:rPr>
                        <a:t>하여</a:t>
                      </a:r>
                      <a:r>
                        <a:rPr sz="1300" spc="95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위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해</a:t>
                      </a:r>
                      <a:r>
                        <a:rPr sz="130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요</a:t>
                      </a:r>
                      <a:r>
                        <a:rPr sz="1300" spc="-1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소</a:t>
                      </a:r>
                      <a:r>
                        <a:rPr sz="1300" spc="70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분</a:t>
                      </a:r>
                      <a:r>
                        <a:rPr sz="1300" spc="-1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석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에</a:t>
                      </a:r>
                      <a:r>
                        <a:rPr sz="1300" spc="100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의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1300" spc="4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위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해</a:t>
                      </a:r>
                      <a:r>
                        <a:rPr sz="130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19">
                          <a:latin typeface="맑은 고딕 Semilight"/>
                          <a:cs typeface="맑은 고딕 Semilight"/>
                        </a:rPr>
                        <a:t>평</a:t>
                      </a:r>
                      <a:r>
                        <a:rPr sz="130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가</a:t>
                      </a:r>
                      <a:r>
                        <a:rPr sz="1300" spc="4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19">
                          <a:latin typeface="맑은 고딕 Semilight"/>
                          <a:cs typeface="맑은 고딕 Semilight"/>
                        </a:rPr>
                        <a:t>결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60">
                          <a:latin typeface="맑은 고딕 Semilight"/>
                          <a:cs typeface="맑은 고딕 Semilight"/>
                        </a:rPr>
                        <a:t>과</a:t>
                      </a:r>
                      <a:r>
                        <a:rPr sz="1300" spc="4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중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요</a:t>
                      </a:r>
                      <a:r>
                        <a:rPr sz="1300" spc="-1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55">
                          <a:latin typeface="맑은 고딕 Semilight"/>
                          <a:cs typeface="맑은 고딕 Semilight"/>
                        </a:rPr>
                        <a:t>위</a:t>
                      </a:r>
                      <a:r>
                        <a:rPr sz="1300" spc="5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해</a:t>
                      </a:r>
                      <a:r>
                        <a:rPr sz="130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80">
                          <a:latin typeface="맑은 고딕 Semilight"/>
                          <a:cs typeface="맑은 고딕 Semilight"/>
                        </a:rPr>
                        <a:t>(</a:t>
                      </a:r>
                      <a:r>
                        <a:rPr sz="1300" spc="-25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10">
                          <a:latin typeface="맑은 고딕 Semilight"/>
                          <a:cs typeface="맑은 고딕 Semilight"/>
                        </a:rPr>
                        <a:t>3점</a:t>
                      </a:r>
                      <a:r>
                        <a:rPr sz="1300" spc="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70">
                          <a:latin typeface="맑은 고딕 Semilight"/>
                          <a:cs typeface="맑은 고딕 Semilight"/>
                        </a:rPr>
                        <a:t>상)</a:t>
                      </a:r>
                      <a:r>
                        <a:rPr sz="1300" spc="-25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으</a:t>
                      </a:r>
                      <a:r>
                        <a:rPr sz="1300" spc="-1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로</a:t>
                      </a:r>
                      <a:r>
                        <a:rPr sz="1300" spc="3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선</a:t>
                      </a:r>
                      <a:r>
                        <a:rPr sz="130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130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된</a:t>
                      </a:r>
                      <a:r>
                        <a:rPr sz="1300" spc="4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위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해</a:t>
                      </a:r>
                      <a:r>
                        <a:rPr sz="130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요</a:t>
                      </a:r>
                      <a:r>
                        <a:rPr sz="1300" spc="-1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소</a:t>
                      </a:r>
                      <a:r>
                        <a:rPr sz="13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에</a:t>
                      </a:r>
                      <a:r>
                        <a:rPr sz="1300" spc="40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55">
                          <a:latin typeface="맑은 고딕 Semilight"/>
                          <a:cs typeface="맑은 고딕 Semilight"/>
                        </a:rPr>
                        <a:t>대</a:t>
                      </a:r>
                      <a:r>
                        <a:rPr sz="1300" spc="-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10">
                          <a:latin typeface="맑은 고딕 Semilight"/>
                          <a:cs typeface="맑은 고딕 Semilight"/>
                        </a:rPr>
                        <a:t>하여</a:t>
                      </a:r>
                      <a:r>
                        <a:rPr sz="1300" spc="3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적</a:t>
                      </a:r>
                      <a:r>
                        <a:rPr sz="130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용</a:t>
                      </a:r>
                      <a:r>
                        <a:rPr sz="1300" spc="-1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20">
                          <a:latin typeface="맑은 고딕 Semilight"/>
                          <a:cs typeface="맑은 고딕 Semilight"/>
                        </a:rPr>
                        <a:t>한다</a:t>
                      </a:r>
                      <a:r>
                        <a:rPr sz="13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50">
                          <a:latin typeface="맑은 고딕 Semilight"/>
                          <a:cs typeface="맑은 고딕 Semilight"/>
                        </a:rPr>
                        <a:t>.</a:t>
                      </a:r>
                      <a:endParaRPr sz="1300" spc="-50">
                        <a:latin typeface="맑은 고딕 Semilight"/>
                        <a:cs typeface="맑은 고딕 Semilight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385"/>
                        </a:spcBef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274445" marR="1483360" lvl="0" indent="-647700">
                        <a:lnSpc>
                          <a:spcPct val="108000"/>
                        </a:lnSpc>
                        <a:tabLst>
                          <a:tab pos="1274445" algn="l"/>
                        </a:tabLst>
                        <a:defRPr/>
                      </a:pPr>
                      <a:r>
                        <a:rPr sz="1500" spc="-37" baseline="-36000">
                          <a:latin typeface="바탕"/>
                          <a:cs typeface="바탕"/>
                        </a:rPr>
                        <a:t>질문1</a:t>
                      </a:r>
                      <a:r>
                        <a:rPr sz="1500" baseline="-36000">
                          <a:latin typeface="바탕"/>
                          <a:cs typeface="바탕"/>
                        </a:rPr>
                        <a:t>	</a:t>
                      </a:r>
                      <a:r>
                        <a:rPr sz="1000">
                          <a:latin typeface="바탕"/>
                          <a:cs typeface="바탕"/>
                        </a:rPr>
                        <a:t>확인된</a:t>
                      </a:r>
                      <a:r>
                        <a:rPr sz="1000" spc="280">
                          <a:latin typeface="바탕"/>
                          <a:cs typeface="바탕"/>
                        </a:rPr>
                        <a:t> </a:t>
                      </a:r>
                      <a:r>
                        <a:rPr sz="1000">
                          <a:latin typeface="바탕"/>
                          <a:cs typeface="바탕"/>
                        </a:rPr>
                        <a:t>위해를</a:t>
                      </a:r>
                      <a:r>
                        <a:rPr sz="1000" spc="290">
                          <a:latin typeface="바탕"/>
                          <a:cs typeface="바탕"/>
                        </a:rPr>
                        <a:t> </a:t>
                      </a:r>
                      <a:r>
                        <a:rPr sz="1000">
                          <a:latin typeface="바탕"/>
                          <a:cs typeface="바탕"/>
                        </a:rPr>
                        <a:t>관리하기</a:t>
                      </a:r>
                      <a:r>
                        <a:rPr sz="1000" spc="285">
                          <a:latin typeface="바탕"/>
                          <a:cs typeface="바탕"/>
                        </a:rPr>
                        <a:t> </a:t>
                      </a:r>
                      <a:r>
                        <a:rPr sz="1000">
                          <a:latin typeface="바탕"/>
                          <a:cs typeface="바탕"/>
                        </a:rPr>
                        <a:t>위한</a:t>
                      </a:r>
                      <a:r>
                        <a:rPr sz="1000" spc="280">
                          <a:latin typeface="바탕"/>
                          <a:cs typeface="바탕"/>
                        </a:rPr>
                        <a:t> </a:t>
                      </a:r>
                      <a:r>
                        <a:rPr sz="1000">
                          <a:latin typeface="바탕"/>
                          <a:cs typeface="바탕"/>
                        </a:rPr>
                        <a:t>선행</a:t>
                      </a:r>
                      <a:r>
                        <a:rPr sz="1000" spc="280">
                          <a:latin typeface="바탕"/>
                          <a:cs typeface="바탕"/>
                        </a:rPr>
                        <a:t> </a:t>
                      </a:r>
                      <a:r>
                        <a:rPr sz="1000">
                          <a:latin typeface="바탕"/>
                          <a:cs typeface="바탕"/>
                        </a:rPr>
                        <a:t>위생관리규정이</a:t>
                      </a:r>
                      <a:r>
                        <a:rPr sz="1000" spc="295">
                          <a:latin typeface="바탕"/>
                          <a:cs typeface="바탕"/>
                        </a:rPr>
                        <a:t> </a:t>
                      </a:r>
                      <a:r>
                        <a:rPr sz="1000" spc="-50">
                          <a:latin typeface="바탕"/>
                          <a:cs typeface="바탕"/>
                        </a:rPr>
                        <a:t>있 </a:t>
                      </a:r>
                      <a:r>
                        <a:rPr sz="1000" spc="-25">
                          <a:latin typeface="바탕"/>
                          <a:cs typeface="바탕"/>
                        </a:rPr>
                        <a:t>는가?</a:t>
                      </a:r>
                      <a:endParaRPr sz="1000" spc="-25">
                        <a:latin typeface="바탕"/>
                        <a:cs typeface="바탕"/>
                      </a:endParaRPr>
                    </a:p>
                    <a:p>
                      <a:pPr marL="1623060" lvl="0">
                        <a:lnSpc>
                          <a:spcPct val="100000"/>
                        </a:lnSpc>
                        <a:spcBef>
                          <a:spcPts val="85"/>
                        </a:spcBef>
                        <a:tabLst>
                          <a:tab pos="2452370" algn="l"/>
                        </a:tabLst>
                        <a:defRPr/>
                      </a:pPr>
                      <a:r>
                        <a:rPr sz="1000" spc="-50">
                          <a:latin typeface="바탕"/>
                          <a:cs typeface="바탕"/>
                        </a:rPr>
                        <a:t>↓</a:t>
                      </a:r>
                      <a:r>
                        <a:rPr sz="1000">
                          <a:latin typeface="바탕"/>
                          <a:cs typeface="바탕"/>
                        </a:rPr>
                        <a:t>	</a:t>
                      </a:r>
                      <a:r>
                        <a:rPr sz="1000" spc="-50">
                          <a:latin typeface="바탕"/>
                          <a:cs typeface="바탕"/>
                        </a:rPr>
                        <a:t>↓</a:t>
                      </a:r>
                      <a:endParaRPr sz="1000" spc="-50">
                        <a:latin typeface="바탕"/>
                        <a:cs typeface="바탕"/>
                      </a:endParaRPr>
                    </a:p>
                    <a:p>
                      <a:pPr marL="3595370" marR="1731645" lvl="0" indent="-2115820">
                        <a:lnSpc>
                          <a:spcPts val="1310"/>
                        </a:lnSpc>
                        <a:spcBef>
                          <a:spcPts val="20"/>
                        </a:spcBef>
                        <a:tabLst>
                          <a:tab pos="2437130" algn="l"/>
                          <a:tab pos="3058795" algn="l"/>
                          <a:tab pos="3662045" algn="l"/>
                        </a:tabLst>
                        <a:defRPr/>
                      </a:pPr>
                      <a:r>
                        <a:rPr sz="1500" b="1" spc="-37" baseline="-36000">
                          <a:latin typeface="맑은 고딕"/>
                          <a:cs typeface="맑은 고딕"/>
                        </a:rPr>
                        <a:t>아니오</a:t>
                      </a:r>
                      <a:r>
                        <a:rPr sz="1500" b="1" baseline="-36000">
                          <a:latin typeface="맑은 고딕"/>
                          <a:cs typeface="맑은 고딕"/>
                        </a:rPr>
                        <a:t>	</a:t>
                      </a:r>
                      <a:r>
                        <a:rPr sz="1500" b="1" spc="-75" baseline="-36000">
                          <a:latin typeface="맑은 고딕"/>
                          <a:cs typeface="맑은 고딕"/>
                        </a:rPr>
                        <a:t>예</a:t>
                      </a:r>
                      <a:r>
                        <a:rPr sz="1500" b="1" baseline="-36000">
                          <a:latin typeface="맑은 고딕"/>
                          <a:cs typeface="맑은 고딕"/>
                        </a:rPr>
                        <a:t>	</a:t>
                      </a:r>
                      <a:r>
                        <a:rPr sz="1500" spc="-75" baseline="-36000">
                          <a:latin typeface="바탕"/>
                          <a:cs typeface="바탕"/>
                        </a:rPr>
                        <a:t>→</a:t>
                      </a:r>
                      <a:r>
                        <a:rPr sz="1500" baseline="-36000">
                          <a:latin typeface="바탕"/>
                          <a:cs typeface="바탕"/>
                        </a:rPr>
                        <a:t>		</a:t>
                      </a:r>
                      <a:r>
                        <a:rPr sz="1000" b="1" spc="55">
                          <a:latin typeface="맑은 고딕"/>
                          <a:cs typeface="맑은 고딕"/>
                        </a:rPr>
                        <a:t>CCP</a:t>
                      </a:r>
                      <a:r>
                        <a:rPr sz="1000" b="1" spc="150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sz="1000" b="1" spc="-25">
                          <a:latin typeface="맑은 고딕"/>
                          <a:cs typeface="맑은 고딕"/>
                        </a:rPr>
                        <a:t>아님 </a:t>
                      </a:r>
                      <a:r>
                        <a:rPr sz="1000" b="1">
                          <a:latin typeface="맑은 고딕"/>
                          <a:cs typeface="맑은 고딕"/>
                        </a:rPr>
                        <a:t>(또는</a:t>
                      </a:r>
                      <a:r>
                        <a:rPr sz="1000" b="1" spc="150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sz="1000" b="1" spc="-20">
                          <a:latin typeface="맑은 고딕"/>
                          <a:cs typeface="맑은 고딕"/>
                        </a:rPr>
                        <a:t>CP임)</a:t>
                      </a:r>
                      <a:endParaRPr sz="1000" b="1" spc="-20">
                        <a:latin typeface="맑은 고딕"/>
                        <a:cs typeface="맑은 고딕"/>
                      </a:endParaRPr>
                    </a:p>
                    <a:p>
                      <a:pPr marL="1623060" lvl="0">
                        <a:lnSpc>
                          <a:spcPct val="100000"/>
                        </a:lnSpc>
                        <a:spcBef>
                          <a:spcPts val="10"/>
                        </a:spcBef>
                        <a:defRPr/>
                      </a:pPr>
                      <a:r>
                        <a:rPr sz="1000" spc="-50">
                          <a:latin typeface="바탕"/>
                          <a:cs typeface="바탕"/>
                        </a:rPr>
                        <a:t>↓</a:t>
                      </a:r>
                      <a:endParaRPr sz="1000" spc="-50">
                        <a:latin typeface="바탕"/>
                        <a:cs typeface="바탕"/>
                      </a:endParaRPr>
                    </a:p>
                    <a:p>
                      <a:pPr marL="1274445" marR="389255" lvl="0" indent="-647700">
                        <a:lnSpc>
                          <a:spcPts val="1300"/>
                        </a:lnSpc>
                        <a:spcBef>
                          <a:spcPts val="45"/>
                        </a:spcBef>
                        <a:tabLst>
                          <a:tab pos="1274445" algn="l"/>
                          <a:tab pos="5105400" algn="l"/>
                        </a:tabLst>
                        <a:defRPr/>
                      </a:pPr>
                      <a:r>
                        <a:rPr sz="1500" spc="-37" baseline="-36000">
                          <a:latin typeface="바탕"/>
                          <a:cs typeface="바탕"/>
                        </a:rPr>
                        <a:t>질문2</a:t>
                      </a:r>
                      <a:r>
                        <a:rPr sz="1500" baseline="-36000">
                          <a:latin typeface="바탕"/>
                          <a:cs typeface="바탕"/>
                        </a:rPr>
                        <a:t>	</a:t>
                      </a:r>
                      <a:r>
                        <a:rPr sz="1000">
                          <a:latin typeface="바탕"/>
                          <a:cs typeface="바탕"/>
                        </a:rPr>
                        <a:t>모든</a:t>
                      </a:r>
                      <a:r>
                        <a:rPr sz="1000" spc="280">
                          <a:latin typeface="바탕"/>
                          <a:cs typeface="바탕"/>
                        </a:rPr>
                        <a:t> </a:t>
                      </a:r>
                      <a:r>
                        <a:rPr sz="1000">
                          <a:latin typeface="바탕"/>
                          <a:cs typeface="바탕"/>
                        </a:rPr>
                        <a:t>단계에서</a:t>
                      </a:r>
                      <a:r>
                        <a:rPr sz="1000" spc="290">
                          <a:latin typeface="바탕"/>
                          <a:cs typeface="바탕"/>
                        </a:rPr>
                        <a:t> </a:t>
                      </a:r>
                      <a:r>
                        <a:rPr sz="1000">
                          <a:latin typeface="바탕"/>
                          <a:cs typeface="바탕"/>
                        </a:rPr>
                        <a:t>작업자에</a:t>
                      </a:r>
                      <a:r>
                        <a:rPr sz="1000" spc="280">
                          <a:latin typeface="바탕"/>
                          <a:cs typeface="바탕"/>
                        </a:rPr>
                        <a:t> </a:t>
                      </a:r>
                      <a:r>
                        <a:rPr sz="1000">
                          <a:latin typeface="바탕"/>
                          <a:cs typeface="바탕"/>
                        </a:rPr>
                        <a:t>의한</a:t>
                      </a:r>
                      <a:r>
                        <a:rPr sz="1000" spc="285">
                          <a:latin typeface="바탕"/>
                          <a:cs typeface="바탕"/>
                        </a:rPr>
                        <a:t> </a:t>
                      </a:r>
                      <a:r>
                        <a:rPr sz="1000">
                          <a:latin typeface="바탕"/>
                          <a:cs typeface="바탕"/>
                        </a:rPr>
                        <a:t>위해를</a:t>
                      </a:r>
                      <a:r>
                        <a:rPr sz="1000" spc="290">
                          <a:latin typeface="바탕"/>
                          <a:cs typeface="바탕"/>
                        </a:rPr>
                        <a:t> </a:t>
                      </a:r>
                      <a:r>
                        <a:rPr sz="1000">
                          <a:latin typeface="바탕"/>
                          <a:cs typeface="바탕"/>
                        </a:rPr>
                        <a:t>관리할</a:t>
                      </a:r>
                      <a:r>
                        <a:rPr sz="1000" spc="290">
                          <a:latin typeface="바탕"/>
                          <a:cs typeface="바탕"/>
                        </a:rPr>
                        <a:t> </a:t>
                      </a:r>
                      <a:r>
                        <a:rPr sz="1000">
                          <a:latin typeface="바탕"/>
                          <a:cs typeface="바탕"/>
                        </a:rPr>
                        <a:t>방지방법</a:t>
                      </a:r>
                      <a:r>
                        <a:rPr sz="1000" spc="155">
                          <a:latin typeface="바탕"/>
                          <a:cs typeface="바탕"/>
                        </a:rPr>
                        <a:t> </a:t>
                      </a:r>
                      <a:r>
                        <a:rPr sz="1500" baseline="-36000">
                          <a:latin typeface="바탕"/>
                          <a:cs typeface="바탕"/>
                        </a:rPr>
                        <a:t>←</a:t>
                      </a:r>
                      <a:r>
                        <a:rPr sz="1500" spc="300" baseline="-36000">
                          <a:latin typeface="바탕"/>
                          <a:cs typeface="바탕"/>
                        </a:rPr>
                        <a:t> </a:t>
                      </a:r>
                      <a:r>
                        <a:rPr sz="1000" spc="-10">
                          <a:latin typeface="바탕"/>
                          <a:cs typeface="바탕"/>
                        </a:rPr>
                        <a:t>단계</a:t>
                      </a:r>
                      <a:r>
                        <a:rPr sz="1000" spc="-10">
                          <a:latin typeface="MS PGothic"/>
                          <a:cs typeface="MS PGothic"/>
                        </a:rPr>
                        <a:t>․</a:t>
                      </a:r>
                      <a:r>
                        <a:rPr sz="1000" spc="-10">
                          <a:latin typeface="바탕"/>
                          <a:cs typeface="바탕"/>
                        </a:rPr>
                        <a:t>공정</a:t>
                      </a:r>
                      <a:r>
                        <a:rPr sz="1000" spc="-10">
                          <a:latin typeface="MS PGothic"/>
                          <a:cs typeface="MS PGothic"/>
                        </a:rPr>
                        <a:t>․</a:t>
                      </a:r>
                      <a:r>
                        <a:rPr sz="1000" spc="-10">
                          <a:latin typeface="바탕"/>
                          <a:cs typeface="바탕"/>
                        </a:rPr>
                        <a:t>제품 </a:t>
                      </a:r>
                      <a:r>
                        <a:rPr sz="1000">
                          <a:latin typeface="바탕"/>
                          <a:cs typeface="바탕"/>
                        </a:rPr>
                        <a:t>이</a:t>
                      </a:r>
                      <a:r>
                        <a:rPr sz="1000" spc="150">
                          <a:latin typeface="바탕"/>
                          <a:cs typeface="바탕"/>
                        </a:rPr>
                        <a:t> </a:t>
                      </a:r>
                      <a:r>
                        <a:rPr sz="1000" spc="-20">
                          <a:latin typeface="바탕"/>
                          <a:cs typeface="바탕"/>
                        </a:rPr>
                        <a:t>있는가?</a:t>
                      </a:r>
                      <a:r>
                        <a:rPr sz="1000">
                          <a:latin typeface="바탕"/>
                          <a:cs typeface="바탕"/>
                        </a:rPr>
                        <a:t>	</a:t>
                      </a:r>
                      <a:r>
                        <a:rPr sz="1000" spc="-25">
                          <a:latin typeface="바탕"/>
                          <a:cs typeface="바탕"/>
                        </a:rPr>
                        <a:t>변경</a:t>
                      </a:r>
                      <a:endParaRPr sz="1000" spc="-25">
                        <a:latin typeface="바탕"/>
                        <a:cs typeface="바탕"/>
                      </a:endParaRPr>
                    </a:p>
                    <a:p>
                      <a:pPr marL="1623060" lvl="0">
                        <a:lnSpc>
                          <a:spcPct val="100000"/>
                        </a:lnSpc>
                        <a:spcBef>
                          <a:spcPts val="20"/>
                        </a:spcBef>
                        <a:tabLst>
                          <a:tab pos="2452370" algn="l"/>
                          <a:tab pos="5184775" algn="l"/>
                        </a:tabLst>
                        <a:defRPr/>
                      </a:pPr>
                      <a:r>
                        <a:rPr sz="1000" spc="-50">
                          <a:latin typeface="바탕"/>
                          <a:cs typeface="바탕"/>
                        </a:rPr>
                        <a:t>↓</a:t>
                      </a:r>
                      <a:r>
                        <a:rPr sz="1000">
                          <a:latin typeface="바탕"/>
                          <a:cs typeface="바탕"/>
                        </a:rPr>
                        <a:t>	</a:t>
                      </a:r>
                      <a:r>
                        <a:rPr sz="1000" spc="-50">
                          <a:latin typeface="바탕"/>
                          <a:cs typeface="바탕"/>
                        </a:rPr>
                        <a:t>↓</a:t>
                      </a:r>
                      <a:r>
                        <a:rPr sz="1000">
                          <a:latin typeface="바탕"/>
                          <a:cs typeface="바탕"/>
                        </a:rPr>
                        <a:t>	</a:t>
                      </a:r>
                      <a:r>
                        <a:rPr sz="1000" spc="-50">
                          <a:latin typeface="바탕"/>
                          <a:cs typeface="바탕"/>
                        </a:rPr>
                        <a:t>↑</a:t>
                      </a:r>
                      <a:endParaRPr sz="1000" spc="-50">
                        <a:latin typeface="바탕"/>
                        <a:cs typeface="바탕"/>
                      </a:endParaRPr>
                    </a:p>
                    <a:p>
                      <a:pPr marL="1607820" lvl="0">
                        <a:lnSpc>
                          <a:spcPct val="100000"/>
                        </a:lnSpc>
                        <a:spcBef>
                          <a:spcPts val="85"/>
                        </a:spcBef>
                        <a:tabLst>
                          <a:tab pos="2310765" algn="l"/>
                        </a:tabLst>
                        <a:defRPr/>
                      </a:pPr>
                      <a:r>
                        <a:rPr sz="1000" spc="-50">
                          <a:latin typeface="바탕"/>
                          <a:cs typeface="바탕"/>
                        </a:rPr>
                        <a:t>예</a:t>
                      </a:r>
                      <a:r>
                        <a:rPr sz="1000">
                          <a:latin typeface="바탕"/>
                          <a:cs typeface="바탕"/>
                        </a:rPr>
                        <a:t>	</a:t>
                      </a:r>
                      <a:r>
                        <a:rPr sz="1000" spc="-25">
                          <a:latin typeface="바탕"/>
                          <a:cs typeface="바탕"/>
                        </a:rPr>
                        <a:t>아니오</a:t>
                      </a:r>
                      <a:endParaRPr sz="1000" spc="-25">
                        <a:latin typeface="바탕"/>
                        <a:cs typeface="바탕"/>
                      </a:endParaRPr>
                    </a:p>
                    <a:p>
                      <a:pPr marL="2452370" lvl="0">
                        <a:lnSpc>
                          <a:spcPct val="100000"/>
                        </a:lnSpc>
                        <a:spcBef>
                          <a:spcPts val="70"/>
                        </a:spcBef>
                        <a:defRPr/>
                      </a:pPr>
                      <a:r>
                        <a:rPr sz="1000" spc="-50">
                          <a:latin typeface="바탕"/>
                          <a:cs typeface="바탕"/>
                        </a:rPr>
                        <a:t>↓</a:t>
                      </a:r>
                      <a:endParaRPr sz="1000" spc="-50">
                        <a:latin typeface="바탕"/>
                        <a:cs typeface="바탕"/>
                      </a:endParaRPr>
                    </a:p>
                    <a:p>
                      <a:pPr marL="2103120" marR="742950" lvl="0" indent="-1544320">
                        <a:lnSpc>
                          <a:spcPts val="1300"/>
                        </a:lnSpc>
                        <a:spcBef>
                          <a:spcPts val="45"/>
                        </a:spcBef>
                        <a:tabLst>
                          <a:tab pos="2103120" algn="l"/>
                          <a:tab pos="5169535" algn="l"/>
                        </a:tabLst>
                        <a:defRPr/>
                      </a:pPr>
                      <a:r>
                        <a:rPr sz="1500" spc="-82" baseline="-36000">
                          <a:latin typeface="바탕"/>
                          <a:cs typeface="바탕"/>
                        </a:rPr>
                        <a:t>질문2-</a:t>
                      </a:r>
                      <a:r>
                        <a:rPr sz="1500" spc="-75" baseline="-36000">
                          <a:latin typeface="바탕"/>
                          <a:cs typeface="바탕"/>
                        </a:rPr>
                        <a:t>1</a:t>
                      </a:r>
                      <a:r>
                        <a:rPr sz="1500" baseline="-36000">
                          <a:latin typeface="바탕"/>
                          <a:cs typeface="바탕"/>
                        </a:rPr>
                        <a:t>	</a:t>
                      </a:r>
                      <a:r>
                        <a:rPr sz="1000">
                          <a:latin typeface="바탕"/>
                          <a:cs typeface="바탕"/>
                        </a:rPr>
                        <a:t>이</a:t>
                      </a:r>
                      <a:r>
                        <a:rPr sz="1000" spc="315">
                          <a:latin typeface="바탕"/>
                          <a:cs typeface="바탕"/>
                        </a:rPr>
                        <a:t> </a:t>
                      </a:r>
                      <a:r>
                        <a:rPr sz="1000">
                          <a:latin typeface="바탕"/>
                          <a:cs typeface="바탕"/>
                        </a:rPr>
                        <a:t>단계에서</a:t>
                      </a:r>
                      <a:r>
                        <a:rPr sz="1000" spc="300">
                          <a:latin typeface="바탕"/>
                          <a:cs typeface="바탕"/>
                        </a:rPr>
                        <a:t> </a:t>
                      </a:r>
                      <a:r>
                        <a:rPr sz="1000">
                          <a:latin typeface="바탕"/>
                          <a:cs typeface="바탕"/>
                        </a:rPr>
                        <a:t>안전성을</a:t>
                      </a:r>
                      <a:r>
                        <a:rPr sz="1000" spc="320">
                          <a:latin typeface="바탕"/>
                          <a:cs typeface="바탕"/>
                        </a:rPr>
                        <a:t> </a:t>
                      </a:r>
                      <a:r>
                        <a:rPr sz="1000">
                          <a:latin typeface="바탕"/>
                          <a:cs typeface="바탕"/>
                        </a:rPr>
                        <a:t>위한</a:t>
                      </a:r>
                      <a:r>
                        <a:rPr sz="1000" spc="300">
                          <a:latin typeface="바탕"/>
                          <a:cs typeface="바탕"/>
                        </a:rPr>
                        <a:t> </a:t>
                      </a:r>
                      <a:r>
                        <a:rPr sz="1000">
                          <a:latin typeface="바탕"/>
                          <a:cs typeface="바탕"/>
                        </a:rPr>
                        <a:t>관리가</a:t>
                      </a:r>
                      <a:r>
                        <a:rPr sz="1000" spc="320">
                          <a:latin typeface="바탕"/>
                          <a:cs typeface="바탕"/>
                        </a:rPr>
                        <a:t> </a:t>
                      </a:r>
                      <a:r>
                        <a:rPr sz="1000">
                          <a:latin typeface="바탕"/>
                          <a:cs typeface="바탕"/>
                        </a:rPr>
                        <a:t>필요</a:t>
                      </a:r>
                      <a:r>
                        <a:rPr sz="1000" spc="155">
                          <a:latin typeface="바탕"/>
                          <a:cs typeface="바탕"/>
                        </a:rPr>
                        <a:t> </a:t>
                      </a:r>
                      <a:r>
                        <a:rPr sz="1500" spc="-75" baseline="-36000">
                          <a:latin typeface="바탕"/>
                          <a:cs typeface="바탕"/>
                        </a:rPr>
                        <a:t>→</a:t>
                      </a:r>
                      <a:r>
                        <a:rPr sz="1500" baseline="-36000">
                          <a:latin typeface="바탕"/>
                          <a:cs typeface="바탕"/>
                        </a:rPr>
                        <a:t>	</a:t>
                      </a:r>
                      <a:r>
                        <a:rPr sz="1500" b="1" spc="-75" baseline="-36000">
                          <a:latin typeface="맑은 고딕"/>
                          <a:cs typeface="맑은 고딕"/>
                        </a:rPr>
                        <a:t>예 </a:t>
                      </a:r>
                      <a:r>
                        <a:rPr sz="1000" spc="-25">
                          <a:latin typeface="바탕"/>
                          <a:cs typeface="바탕"/>
                        </a:rPr>
                        <a:t>한가?</a:t>
                      </a:r>
                      <a:endParaRPr sz="1000" spc="-25">
                        <a:latin typeface="바탕"/>
                        <a:cs typeface="바탕"/>
                      </a:endParaRPr>
                    </a:p>
                    <a:p>
                      <a:pPr marL="2452370" lvl="0">
                        <a:lnSpc>
                          <a:spcPct val="100000"/>
                        </a:lnSpc>
                        <a:spcBef>
                          <a:spcPts val="20"/>
                        </a:spcBef>
                        <a:defRPr/>
                      </a:pPr>
                      <a:r>
                        <a:rPr sz="1000" spc="-50">
                          <a:latin typeface="바탕"/>
                          <a:cs typeface="바탕"/>
                        </a:rPr>
                        <a:t>↓</a:t>
                      </a:r>
                      <a:endParaRPr sz="1000" spc="-50">
                        <a:latin typeface="바탕"/>
                        <a:cs typeface="바탕"/>
                      </a:endParaRPr>
                    </a:p>
                    <a:p>
                      <a:pPr marL="3595370" marR="1731645" lvl="0" indent="-1285240">
                        <a:lnSpc>
                          <a:spcPts val="1300"/>
                        </a:lnSpc>
                        <a:spcBef>
                          <a:spcPts val="45"/>
                        </a:spcBef>
                        <a:tabLst>
                          <a:tab pos="3058795" algn="l"/>
                          <a:tab pos="3662045" algn="l"/>
                        </a:tabLst>
                        <a:defRPr/>
                      </a:pPr>
                      <a:r>
                        <a:rPr sz="1500" b="1" spc="-37" baseline="-36000">
                          <a:latin typeface="맑은 고딕"/>
                          <a:cs typeface="맑은 고딕"/>
                        </a:rPr>
                        <a:t>아니오</a:t>
                      </a:r>
                      <a:r>
                        <a:rPr sz="1500" b="1" baseline="-36000">
                          <a:latin typeface="맑은 고딕"/>
                          <a:cs typeface="맑은 고딕"/>
                        </a:rPr>
                        <a:t>	</a:t>
                      </a:r>
                      <a:r>
                        <a:rPr sz="1500" spc="-75" baseline="-36000">
                          <a:latin typeface="바탕"/>
                          <a:cs typeface="바탕"/>
                        </a:rPr>
                        <a:t>→</a:t>
                      </a:r>
                      <a:r>
                        <a:rPr sz="1500" baseline="-36000">
                          <a:latin typeface="바탕"/>
                          <a:cs typeface="바탕"/>
                        </a:rPr>
                        <a:t>		</a:t>
                      </a:r>
                      <a:r>
                        <a:rPr sz="1000" b="1" spc="55">
                          <a:latin typeface="맑은 고딕"/>
                          <a:cs typeface="맑은 고딕"/>
                        </a:rPr>
                        <a:t>CCP</a:t>
                      </a:r>
                      <a:r>
                        <a:rPr sz="1000" b="1" spc="150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sz="1000" b="1" spc="-25">
                          <a:latin typeface="맑은 고딕"/>
                          <a:cs typeface="맑은 고딕"/>
                        </a:rPr>
                        <a:t>아님 </a:t>
                      </a:r>
                      <a:r>
                        <a:rPr sz="1000" b="1">
                          <a:latin typeface="맑은 고딕"/>
                          <a:cs typeface="맑은 고딕"/>
                        </a:rPr>
                        <a:t>(또는</a:t>
                      </a:r>
                      <a:r>
                        <a:rPr sz="1000" b="1" spc="150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sz="1000" b="1" spc="-20">
                          <a:latin typeface="맑은 고딕"/>
                          <a:cs typeface="맑은 고딕"/>
                        </a:rPr>
                        <a:t>CP임)</a:t>
                      </a:r>
                      <a:endParaRPr sz="1000" b="1" spc="-20">
                        <a:latin typeface="맑은 고딕"/>
                        <a:cs typeface="맑은 고딕"/>
                      </a:endParaRPr>
                    </a:p>
                    <a:p>
                      <a:pPr marL="1623060" lvl="0">
                        <a:lnSpc>
                          <a:spcPct val="100000"/>
                        </a:lnSpc>
                        <a:spcBef>
                          <a:spcPts val="20"/>
                        </a:spcBef>
                        <a:defRPr/>
                      </a:pPr>
                      <a:r>
                        <a:rPr sz="1000" spc="-50">
                          <a:latin typeface="바탕"/>
                          <a:cs typeface="바탕"/>
                        </a:rPr>
                        <a:t>↓</a:t>
                      </a:r>
                      <a:endParaRPr sz="1000" spc="-50">
                        <a:latin typeface="바탕"/>
                        <a:cs typeface="바탕"/>
                      </a:endParaRPr>
                    </a:p>
                    <a:p>
                      <a:pPr marL="1274445" marR="742950" lvl="0" indent="-647700">
                        <a:lnSpc>
                          <a:spcPts val="1310"/>
                        </a:lnSpc>
                        <a:spcBef>
                          <a:spcPts val="20"/>
                        </a:spcBef>
                        <a:tabLst>
                          <a:tab pos="1274445" algn="l"/>
                          <a:tab pos="5169535" algn="l"/>
                        </a:tabLst>
                        <a:defRPr/>
                      </a:pPr>
                      <a:r>
                        <a:rPr sz="1500" spc="-37" baseline="-36000">
                          <a:latin typeface="바탕"/>
                          <a:cs typeface="바탕"/>
                        </a:rPr>
                        <a:t>질문3</a:t>
                      </a:r>
                      <a:r>
                        <a:rPr sz="1500" baseline="-36000">
                          <a:latin typeface="바탕"/>
                          <a:cs typeface="바탕"/>
                        </a:rPr>
                        <a:t>	</a:t>
                      </a:r>
                      <a:r>
                        <a:rPr sz="1000">
                          <a:latin typeface="바탕"/>
                          <a:cs typeface="바탕"/>
                        </a:rPr>
                        <a:t>이</a:t>
                      </a:r>
                      <a:r>
                        <a:rPr sz="1000" spc="285">
                          <a:latin typeface="바탕"/>
                          <a:cs typeface="바탕"/>
                        </a:rPr>
                        <a:t> </a:t>
                      </a:r>
                      <a:r>
                        <a:rPr sz="1000">
                          <a:latin typeface="바탕"/>
                          <a:cs typeface="바탕"/>
                        </a:rPr>
                        <a:t>단계는</a:t>
                      </a:r>
                      <a:r>
                        <a:rPr sz="1000" spc="290">
                          <a:latin typeface="바탕"/>
                          <a:cs typeface="바탕"/>
                        </a:rPr>
                        <a:t> </a:t>
                      </a:r>
                      <a:r>
                        <a:rPr sz="1000">
                          <a:latin typeface="바탕"/>
                          <a:cs typeface="바탕"/>
                        </a:rPr>
                        <a:t>확인된</a:t>
                      </a:r>
                      <a:r>
                        <a:rPr sz="1000" spc="280">
                          <a:latin typeface="바탕"/>
                          <a:cs typeface="바탕"/>
                        </a:rPr>
                        <a:t> </a:t>
                      </a:r>
                      <a:r>
                        <a:rPr sz="1000">
                          <a:latin typeface="바탕"/>
                          <a:cs typeface="바탕"/>
                        </a:rPr>
                        <a:t>위해를</a:t>
                      </a:r>
                      <a:r>
                        <a:rPr sz="1000" spc="285">
                          <a:latin typeface="바탕"/>
                          <a:cs typeface="바탕"/>
                        </a:rPr>
                        <a:t> </a:t>
                      </a:r>
                      <a:r>
                        <a:rPr sz="1000">
                          <a:latin typeface="바탕"/>
                          <a:cs typeface="바탕"/>
                        </a:rPr>
                        <a:t>제거하거나</a:t>
                      </a:r>
                      <a:r>
                        <a:rPr sz="1000" spc="290">
                          <a:latin typeface="바탕"/>
                          <a:cs typeface="바탕"/>
                        </a:rPr>
                        <a:t> </a:t>
                      </a:r>
                      <a:r>
                        <a:rPr sz="1000">
                          <a:latin typeface="바탕"/>
                          <a:cs typeface="바탕"/>
                        </a:rPr>
                        <a:t>허용수준까지</a:t>
                      </a:r>
                      <a:r>
                        <a:rPr sz="1000" spc="290">
                          <a:latin typeface="바탕"/>
                          <a:cs typeface="바탕"/>
                        </a:rPr>
                        <a:t> </a:t>
                      </a:r>
                      <a:r>
                        <a:rPr sz="1000">
                          <a:latin typeface="바탕"/>
                          <a:cs typeface="바탕"/>
                        </a:rPr>
                        <a:t>감</a:t>
                      </a:r>
                      <a:r>
                        <a:rPr sz="1000" spc="150">
                          <a:latin typeface="바탕"/>
                          <a:cs typeface="바탕"/>
                        </a:rPr>
                        <a:t> </a:t>
                      </a:r>
                      <a:r>
                        <a:rPr sz="1500" spc="-75" baseline="-36000">
                          <a:latin typeface="바탕"/>
                          <a:cs typeface="바탕"/>
                        </a:rPr>
                        <a:t>→</a:t>
                      </a:r>
                      <a:r>
                        <a:rPr sz="1500" baseline="-36000">
                          <a:latin typeface="바탕"/>
                          <a:cs typeface="바탕"/>
                        </a:rPr>
                        <a:t>	</a:t>
                      </a:r>
                      <a:r>
                        <a:rPr sz="1500" b="1" spc="-75" baseline="-36000">
                          <a:latin typeface="맑은 고딕"/>
                          <a:cs typeface="맑은 고딕"/>
                        </a:rPr>
                        <a:t>예 </a:t>
                      </a:r>
                      <a:r>
                        <a:rPr sz="1000">
                          <a:latin typeface="바탕"/>
                          <a:cs typeface="바탕"/>
                        </a:rPr>
                        <a:t>소시키기</a:t>
                      </a:r>
                      <a:r>
                        <a:rPr sz="1000" spc="145">
                          <a:latin typeface="바탕"/>
                          <a:cs typeface="바탕"/>
                        </a:rPr>
                        <a:t> </a:t>
                      </a:r>
                      <a:r>
                        <a:rPr sz="1000">
                          <a:latin typeface="바탕"/>
                          <a:cs typeface="바탕"/>
                        </a:rPr>
                        <a:t>위해</a:t>
                      </a:r>
                      <a:r>
                        <a:rPr sz="1000" spc="150">
                          <a:latin typeface="바탕"/>
                          <a:cs typeface="바탕"/>
                        </a:rPr>
                        <a:t> </a:t>
                      </a:r>
                      <a:r>
                        <a:rPr sz="1000">
                          <a:latin typeface="바탕"/>
                          <a:cs typeface="바탕"/>
                        </a:rPr>
                        <a:t>특별히</a:t>
                      </a:r>
                      <a:r>
                        <a:rPr sz="1000" spc="145">
                          <a:latin typeface="바탕"/>
                          <a:cs typeface="바탕"/>
                        </a:rPr>
                        <a:t> </a:t>
                      </a:r>
                      <a:r>
                        <a:rPr sz="1000">
                          <a:latin typeface="바탕"/>
                          <a:cs typeface="바탕"/>
                        </a:rPr>
                        <a:t>고안된</a:t>
                      </a:r>
                      <a:r>
                        <a:rPr sz="1000" spc="150">
                          <a:latin typeface="바탕"/>
                          <a:cs typeface="바탕"/>
                        </a:rPr>
                        <a:t> </a:t>
                      </a:r>
                      <a:r>
                        <a:rPr sz="1000" spc="-20">
                          <a:latin typeface="바탕"/>
                          <a:cs typeface="바탕"/>
                        </a:rPr>
                        <a:t>것인가?</a:t>
                      </a:r>
                      <a:endParaRPr sz="1000" spc="-20">
                        <a:latin typeface="바탕"/>
                        <a:cs typeface="바탕"/>
                      </a:endParaRPr>
                    </a:p>
                    <a:p>
                      <a:pPr marL="1623060" lvl="0">
                        <a:lnSpc>
                          <a:spcPct val="100000"/>
                        </a:lnSpc>
                        <a:spcBef>
                          <a:spcPts val="10"/>
                        </a:spcBef>
                        <a:defRPr/>
                      </a:pPr>
                      <a:r>
                        <a:rPr sz="1000" spc="-50">
                          <a:latin typeface="바탕"/>
                          <a:cs typeface="바탕"/>
                        </a:rPr>
                        <a:t>↓</a:t>
                      </a:r>
                      <a:endParaRPr sz="1000" spc="-50">
                        <a:latin typeface="바탕"/>
                        <a:cs typeface="바탕"/>
                      </a:endParaRPr>
                    </a:p>
                    <a:p>
                      <a:pPr marR="2697480" lvl="0" algn="ctr">
                        <a:lnSpc>
                          <a:spcPct val="100000"/>
                        </a:lnSpc>
                        <a:spcBef>
                          <a:spcPts val="85"/>
                        </a:spcBef>
                        <a:defRPr/>
                      </a:pPr>
                      <a:r>
                        <a:rPr sz="1000" b="1" spc="-25">
                          <a:latin typeface="맑은 고딕"/>
                          <a:cs typeface="맑은 고딕"/>
                        </a:rPr>
                        <a:t>아니오</a:t>
                      </a:r>
                      <a:endParaRPr sz="1000" b="1" spc="-25">
                        <a:latin typeface="맑은 고딕"/>
                        <a:cs typeface="맑은 고딕"/>
                      </a:endParaRPr>
                    </a:p>
                    <a:p>
                      <a:pPr marL="1623060" lvl="0">
                        <a:lnSpc>
                          <a:spcPct val="100000"/>
                        </a:lnSpc>
                        <a:spcBef>
                          <a:spcPts val="85"/>
                        </a:spcBef>
                        <a:defRPr/>
                      </a:pPr>
                      <a:r>
                        <a:rPr sz="1000" spc="-50">
                          <a:latin typeface="바탕"/>
                          <a:cs typeface="바탕"/>
                        </a:rPr>
                        <a:t>↓</a:t>
                      </a:r>
                      <a:endParaRPr sz="1000" spc="-50">
                        <a:latin typeface="바탕"/>
                        <a:cs typeface="바탕"/>
                      </a:endParaRPr>
                    </a:p>
                    <a:p>
                      <a:pPr marL="1274445" marR="1483360" lvl="0" indent="-647700">
                        <a:lnSpc>
                          <a:spcPts val="1310"/>
                        </a:lnSpc>
                        <a:spcBef>
                          <a:spcPts val="20"/>
                        </a:spcBef>
                        <a:tabLst>
                          <a:tab pos="1274445" algn="l"/>
                        </a:tabLst>
                        <a:defRPr/>
                      </a:pPr>
                      <a:r>
                        <a:rPr sz="1500" spc="-37" baseline="-36000">
                          <a:latin typeface="바탕"/>
                          <a:cs typeface="바탕"/>
                        </a:rPr>
                        <a:t>질문4</a:t>
                      </a:r>
                      <a:r>
                        <a:rPr sz="1500" baseline="-36000">
                          <a:latin typeface="바탕"/>
                          <a:cs typeface="바탕"/>
                        </a:rPr>
                        <a:t>	</a:t>
                      </a:r>
                      <a:r>
                        <a:rPr sz="1000">
                          <a:latin typeface="바탕"/>
                          <a:cs typeface="바탕"/>
                        </a:rPr>
                        <a:t>확인된</a:t>
                      </a:r>
                      <a:r>
                        <a:rPr sz="1000" spc="405">
                          <a:latin typeface="바탕"/>
                          <a:cs typeface="바탕"/>
                        </a:rPr>
                        <a:t> </a:t>
                      </a:r>
                      <a:r>
                        <a:rPr sz="1000">
                          <a:latin typeface="바탕"/>
                          <a:cs typeface="바탕"/>
                        </a:rPr>
                        <a:t>위해가</a:t>
                      </a:r>
                      <a:r>
                        <a:rPr sz="1000" spc="405">
                          <a:latin typeface="바탕"/>
                          <a:cs typeface="바탕"/>
                        </a:rPr>
                        <a:t> </a:t>
                      </a:r>
                      <a:r>
                        <a:rPr sz="1000">
                          <a:latin typeface="바탕"/>
                          <a:cs typeface="바탕"/>
                        </a:rPr>
                        <a:t>허용수준을</a:t>
                      </a:r>
                      <a:r>
                        <a:rPr sz="1000" spc="415">
                          <a:latin typeface="바탕"/>
                          <a:cs typeface="바탕"/>
                        </a:rPr>
                        <a:t> </a:t>
                      </a:r>
                      <a:r>
                        <a:rPr sz="1000">
                          <a:latin typeface="바탕"/>
                          <a:cs typeface="바탕"/>
                        </a:rPr>
                        <a:t>초과하여</a:t>
                      </a:r>
                      <a:r>
                        <a:rPr sz="1000" spc="405">
                          <a:latin typeface="바탕"/>
                          <a:cs typeface="바탕"/>
                        </a:rPr>
                        <a:t> </a:t>
                      </a:r>
                      <a:r>
                        <a:rPr sz="1000">
                          <a:latin typeface="바탕"/>
                          <a:cs typeface="바탕"/>
                        </a:rPr>
                        <a:t>발생하거나</a:t>
                      </a:r>
                      <a:r>
                        <a:rPr sz="1000" spc="415">
                          <a:latin typeface="바탕"/>
                          <a:cs typeface="바탕"/>
                        </a:rPr>
                        <a:t> </a:t>
                      </a:r>
                      <a:r>
                        <a:rPr sz="1000" spc="-25">
                          <a:latin typeface="바탕"/>
                          <a:cs typeface="바탕"/>
                        </a:rPr>
                        <a:t>또는 </a:t>
                      </a:r>
                      <a:r>
                        <a:rPr sz="1000">
                          <a:latin typeface="바탕"/>
                          <a:cs typeface="바탕"/>
                        </a:rPr>
                        <a:t>허용할</a:t>
                      </a:r>
                      <a:r>
                        <a:rPr sz="1000" spc="150">
                          <a:latin typeface="바탕"/>
                          <a:cs typeface="바탕"/>
                        </a:rPr>
                        <a:t> </a:t>
                      </a:r>
                      <a:r>
                        <a:rPr sz="1000">
                          <a:latin typeface="바탕"/>
                          <a:cs typeface="바탕"/>
                        </a:rPr>
                        <a:t>수</a:t>
                      </a:r>
                      <a:r>
                        <a:rPr sz="1000" spc="150">
                          <a:latin typeface="바탕"/>
                          <a:cs typeface="바탕"/>
                        </a:rPr>
                        <a:t> </a:t>
                      </a:r>
                      <a:r>
                        <a:rPr sz="1000">
                          <a:latin typeface="바탕"/>
                          <a:cs typeface="바탕"/>
                        </a:rPr>
                        <a:t>없는</a:t>
                      </a:r>
                      <a:r>
                        <a:rPr sz="1000" spc="150">
                          <a:latin typeface="바탕"/>
                          <a:cs typeface="바탕"/>
                        </a:rPr>
                        <a:t> </a:t>
                      </a:r>
                      <a:r>
                        <a:rPr sz="1000">
                          <a:latin typeface="바탕"/>
                          <a:cs typeface="바탕"/>
                        </a:rPr>
                        <a:t>수준으로</a:t>
                      </a:r>
                      <a:r>
                        <a:rPr sz="1000" spc="150">
                          <a:latin typeface="바탕"/>
                          <a:cs typeface="바탕"/>
                        </a:rPr>
                        <a:t> </a:t>
                      </a:r>
                      <a:r>
                        <a:rPr sz="1000" spc="-10">
                          <a:latin typeface="바탕"/>
                          <a:cs typeface="바탕"/>
                        </a:rPr>
                        <a:t>증가하는가?</a:t>
                      </a:r>
                      <a:endParaRPr sz="1000" spc="-10">
                        <a:latin typeface="바탕"/>
                        <a:cs typeface="바탕"/>
                      </a:endParaRPr>
                    </a:p>
                    <a:p>
                      <a:pPr marL="1623060" lvl="0">
                        <a:lnSpc>
                          <a:spcPct val="100000"/>
                        </a:lnSpc>
                        <a:spcBef>
                          <a:spcPts val="10"/>
                        </a:spcBef>
                        <a:tabLst>
                          <a:tab pos="2452370" algn="l"/>
                        </a:tabLst>
                        <a:defRPr/>
                      </a:pPr>
                      <a:r>
                        <a:rPr sz="1000" spc="-50">
                          <a:latin typeface="바탕"/>
                          <a:cs typeface="바탕"/>
                        </a:rPr>
                        <a:t>↓</a:t>
                      </a:r>
                      <a:r>
                        <a:rPr sz="1000">
                          <a:latin typeface="바탕"/>
                          <a:cs typeface="바탕"/>
                        </a:rPr>
                        <a:t>	</a:t>
                      </a:r>
                      <a:r>
                        <a:rPr sz="1000" spc="-50">
                          <a:latin typeface="바탕"/>
                          <a:cs typeface="바탕"/>
                        </a:rPr>
                        <a:t>↓</a:t>
                      </a:r>
                      <a:endParaRPr sz="1000" spc="-50">
                        <a:latin typeface="바탕"/>
                        <a:cs typeface="바탕"/>
                      </a:endParaRPr>
                    </a:p>
                    <a:p>
                      <a:pPr marL="3595370" marR="1731645" lvl="0" indent="-1987550">
                        <a:lnSpc>
                          <a:spcPts val="1300"/>
                        </a:lnSpc>
                        <a:spcBef>
                          <a:spcPts val="45"/>
                        </a:spcBef>
                        <a:tabLst>
                          <a:tab pos="2310765" algn="l"/>
                          <a:tab pos="3058795" algn="l"/>
                          <a:tab pos="3662045" algn="l"/>
                        </a:tabLst>
                        <a:defRPr/>
                      </a:pPr>
                      <a:r>
                        <a:rPr sz="1500" b="1" spc="-75" baseline="-36000">
                          <a:latin typeface="맑은 고딕"/>
                          <a:cs typeface="맑은 고딕"/>
                        </a:rPr>
                        <a:t>예</a:t>
                      </a:r>
                      <a:r>
                        <a:rPr sz="1500" b="1" baseline="-36000">
                          <a:latin typeface="맑은 고딕"/>
                          <a:cs typeface="맑은 고딕"/>
                        </a:rPr>
                        <a:t>	</a:t>
                      </a:r>
                      <a:r>
                        <a:rPr sz="1500" b="1" spc="-37" baseline="-36000">
                          <a:latin typeface="맑은 고딕"/>
                          <a:cs typeface="맑은 고딕"/>
                        </a:rPr>
                        <a:t>아니오</a:t>
                      </a:r>
                      <a:r>
                        <a:rPr sz="1500" b="1" baseline="-36000">
                          <a:latin typeface="맑은 고딕"/>
                          <a:cs typeface="맑은 고딕"/>
                        </a:rPr>
                        <a:t>	</a:t>
                      </a:r>
                      <a:r>
                        <a:rPr sz="1500" spc="-75" baseline="-36000">
                          <a:latin typeface="바탕"/>
                          <a:cs typeface="바탕"/>
                        </a:rPr>
                        <a:t>→</a:t>
                      </a:r>
                      <a:r>
                        <a:rPr sz="1500" baseline="-36000">
                          <a:latin typeface="바탕"/>
                          <a:cs typeface="바탕"/>
                        </a:rPr>
                        <a:t>		</a:t>
                      </a:r>
                      <a:r>
                        <a:rPr sz="1000" b="1" spc="55">
                          <a:latin typeface="맑은 고딕"/>
                          <a:cs typeface="맑은 고딕"/>
                        </a:rPr>
                        <a:t>CCP</a:t>
                      </a:r>
                      <a:r>
                        <a:rPr sz="1000" b="1" spc="150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sz="1000" b="1" spc="-25">
                          <a:latin typeface="맑은 고딕"/>
                          <a:cs typeface="맑은 고딕"/>
                        </a:rPr>
                        <a:t>아님 </a:t>
                      </a:r>
                      <a:r>
                        <a:rPr sz="1000" b="1">
                          <a:latin typeface="맑은 고딕"/>
                          <a:cs typeface="맑은 고딕"/>
                        </a:rPr>
                        <a:t>(또는</a:t>
                      </a:r>
                      <a:r>
                        <a:rPr sz="1000" b="1" spc="150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sz="1000" b="1" spc="-20">
                          <a:latin typeface="맑은 고딕"/>
                          <a:cs typeface="맑은 고딕"/>
                        </a:rPr>
                        <a:t>CP임)</a:t>
                      </a:r>
                      <a:endParaRPr sz="1000" b="1" spc="-20">
                        <a:latin typeface="맑은 고딕"/>
                        <a:cs typeface="맑은 고딕"/>
                      </a:endParaRPr>
                    </a:p>
                    <a:p>
                      <a:pPr marL="1623060" lvl="0">
                        <a:lnSpc>
                          <a:spcPct val="100000"/>
                        </a:lnSpc>
                        <a:spcBef>
                          <a:spcPts val="20"/>
                        </a:spcBef>
                        <a:defRPr/>
                      </a:pPr>
                      <a:r>
                        <a:rPr sz="1000" spc="-50">
                          <a:latin typeface="바탕"/>
                          <a:cs typeface="바탕"/>
                        </a:rPr>
                        <a:t>↓</a:t>
                      </a:r>
                      <a:endParaRPr sz="1000" spc="-50">
                        <a:latin typeface="바탕"/>
                        <a:cs typeface="바탕"/>
                      </a:endParaRPr>
                    </a:p>
                    <a:p>
                      <a:pPr marL="1274445" marR="1483360" lvl="0" indent="-647700">
                        <a:lnSpc>
                          <a:spcPts val="1300"/>
                        </a:lnSpc>
                        <a:spcBef>
                          <a:spcPts val="45"/>
                        </a:spcBef>
                        <a:tabLst>
                          <a:tab pos="1274445" algn="l"/>
                        </a:tabLst>
                        <a:defRPr/>
                      </a:pPr>
                      <a:r>
                        <a:rPr sz="1500" spc="-37" baseline="-36000">
                          <a:latin typeface="바탕"/>
                          <a:cs typeface="바탕"/>
                        </a:rPr>
                        <a:t>질문5</a:t>
                      </a:r>
                      <a:r>
                        <a:rPr sz="1500" baseline="-36000">
                          <a:latin typeface="바탕"/>
                          <a:cs typeface="바탕"/>
                        </a:rPr>
                        <a:t>	</a:t>
                      </a:r>
                      <a:r>
                        <a:rPr sz="1000">
                          <a:latin typeface="바탕"/>
                          <a:cs typeface="바탕"/>
                        </a:rPr>
                        <a:t>확인된</a:t>
                      </a:r>
                      <a:r>
                        <a:rPr sz="1000" spc="400">
                          <a:latin typeface="바탕"/>
                          <a:cs typeface="바탕"/>
                        </a:rPr>
                        <a:t> </a:t>
                      </a:r>
                      <a:r>
                        <a:rPr sz="1000">
                          <a:latin typeface="바탕"/>
                          <a:cs typeface="바탕"/>
                        </a:rPr>
                        <a:t>위해를</a:t>
                      </a:r>
                      <a:r>
                        <a:rPr sz="1000" spc="405">
                          <a:latin typeface="바탕"/>
                          <a:cs typeface="바탕"/>
                        </a:rPr>
                        <a:t> </a:t>
                      </a:r>
                      <a:r>
                        <a:rPr sz="1000">
                          <a:latin typeface="바탕"/>
                          <a:cs typeface="바탕"/>
                        </a:rPr>
                        <a:t>제거하거나</a:t>
                      </a:r>
                      <a:r>
                        <a:rPr sz="1000" spc="409">
                          <a:latin typeface="바탕"/>
                          <a:cs typeface="바탕"/>
                        </a:rPr>
                        <a:t> </a:t>
                      </a:r>
                      <a:r>
                        <a:rPr sz="1000">
                          <a:latin typeface="바탕"/>
                          <a:cs typeface="바탕"/>
                        </a:rPr>
                        <a:t>허용수준으로</a:t>
                      </a:r>
                      <a:r>
                        <a:rPr sz="1000" spc="415">
                          <a:latin typeface="바탕"/>
                          <a:cs typeface="바탕"/>
                        </a:rPr>
                        <a:t> </a:t>
                      </a:r>
                      <a:r>
                        <a:rPr sz="1000">
                          <a:latin typeface="바탕"/>
                          <a:cs typeface="바탕"/>
                        </a:rPr>
                        <a:t>감소시킬</a:t>
                      </a:r>
                      <a:r>
                        <a:rPr sz="1000" spc="405">
                          <a:latin typeface="바탕"/>
                          <a:cs typeface="바탕"/>
                        </a:rPr>
                        <a:t> </a:t>
                      </a:r>
                      <a:r>
                        <a:rPr sz="1000" spc="-50">
                          <a:latin typeface="바탕"/>
                          <a:cs typeface="바탕"/>
                        </a:rPr>
                        <a:t>수 </a:t>
                      </a:r>
                      <a:r>
                        <a:rPr sz="1000">
                          <a:latin typeface="바탕"/>
                          <a:cs typeface="바탕"/>
                        </a:rPr>
                        <a:t>있는</a:t>
                      </a:r>
                      <a:r>
                        <a:rPr sz="1000" spc="145">
                          <a:latin typeface="바탕"/>
                          <a:cs typeface="바탕"/>
                        </a:rPr>
                        <a:t> </a:t>
                      </a:r>
                      <a:r>
                        <a:rPr sz="1000">
                          <a:latin typeface="바탕"/>
                          <a:cs typeface="바탕"/>
                        </a:rPr>
                        <a:t>연속된</a:t>
                      </a:r>
                      <a:r>
                        <a:rPr sz="1000" spc="150">
                          <a:latin typeface="바탕"/>
                          <a:cs typeface="바탕"/>
                        </a:rPr>
                        <a:t> </a:t>
                      </a:r>
                      <a:r>
                        <a:rPr sz="1000">
                          <a:latin typeface="바탕"/>
                          <a:cs typeface="바탕"/>
                        </a:rPr>
                        <a:t>다음</a:t>
                      </a:r>
                      <a:r>
                        <a:rPr sz="1000" spc="145">
                          <a:latin typeface="바탕"/>
                          <a:cs typeface="바탕"/>
                        </a:rPr>
                        <a:t> </a:t>
                      </a:r>
                      <a:r>
                        <a:rPr sz="1000">
                          <a:latin typeface="바탕"/>
                          <a:cs typeface="바탕"/>
                        </a:rPr>
                        <a:t>공정이나</a:t>
                      </a:r>
                      <a:r>
                        <a:rPr sz="1000" spc="150">
                          <a:latin typeface="바탕"/>
                          <a:cs typeface="바탕"/>
                        </a:rPr>
                        <a:t> </a:t>
                      </a:r>
                      <a:r>
                        <a:rPr sz="1000">
                          <a:latin typeface="바탕"/>
                          <a:cs typeface="바탕"/>
                        </a:rPr>
                        <a:t>조치가</a:t>
                      </a:r>
                      <a:r>
                        <a:rPr sz="1000" spc="150">
                          <a:latin typeface="바탕"/>
                          <a:cs typeface="바탕"/>
                        </a:rPr>
                        <a:t> </a:t>
                      </a:r>
                      <a:r>
                        <a:rPr sz="1000" spc="-20">
                          <a:latin typeface="바탕"/>
                          <a:cs typeface="바탕"/>
                        </a:rPr>
                        <a:t>있는가?</a:t>
                      </a:r>
                      <a:endParaRPr sz="1000" spc="-20">
                        <a:latin typeface="바탕"/>
                        <a:cs typeface="바탕"/>
                      </a:endParaRPr>
                    </a:p>
                    <a:p>
                      <a:pPr marL="1623060" lvl="0">
                        <a:lnSpc>
                          <a:spcPct val="100000"/>
                        </a:lnSpc>
                        <a:spcBef>
                          <a:spcPts val="20"/>
                        </a:spcBef>
                        <a:tabLst>
                          <a:tab pos="2452370" algn="l"/>
                          <a:tab pos="5184775" algn="l"/>
                        </a:tabLst>
                        <a:defRPr/>
                      </a:pPr>
                      <a:r>
                        <a:rPr sz="1000" spc="-50">
                          <a:latin typeface="바탕"/>
                          <a:cs typeface="바탕"/>
                        </a:rPr>
                        <a:t>↓</a:t>
                      </a:r>
                      <a:r>
                        <a:rPr sz="1000">
                          <a:latin typeface="바탕"/>
                          <a:cs typeface="바탕"/>
                        </a:rPr>
                        <a:t>	</a:t>
                      </a:r>
                      <a:r>
                        <a:rPr sz="1000" spc="-50">
                          <a:latin typeface="바탕"/>
                          <a:cs typeface="바탕"/>
                        </a:rPr>
                        <a:t>↓</a:t>
                      </a:r>
                      <a:r>
                        <a:rPr sz="1000">
                          <a:latin typeface="바탕"/>
                          <a:cs typeface="바탕"/>
                        </a:rPr>
                        <a:t>	</a:t>
                      </a:r>
                      <a:r>
                        <a:rPr sz="1000" spc="-50">
                          <a:latin typeface="바탕"/>
                          <a:cs typeface="바탕"/>
                        </a:rPr>
                        <a:t>↓</a:t>
                      </a:r>
                      <a:endParaRPr sz="1000" spc="-50">
                        <a:latin typeface="바탕"/>
                        <a:cs typeface="바탕"/>
                      </a:endParaRPr>
                    </a:p>
                    <a:p>
                      <a:pPr marL="1607820" lvl="0">
                        <a:lnSpc>
                          <a:spcPct val="100000"/>
                        </a:lnSpc>
                        <a:spcBef>
                          <a:spcPts val="580"/>
                        </a:spcBef>
                        <a:tabLst>
                          <a:tab pos="2310765" algn="l"/>
                          <a:tab pos="4619625" algn="l"/>
                          <a:tab pos="5074920" algn="l"/>
                        </a:tabLst>
                        <a:defRPr/>
                      </a:pPr>
                      <a:r>
                        <a:rPr sz="1500" b="1" spc="-75" baseline="2000">
                          <a:latin typeface="맑은 고딕"/>
                          <a:cs typeface="맑은 고딕"/>
                        </a:rPr>
                        <a:t>예</a:t>
                      </a:r>
                      <a:r>
                        <a:rPr sz="1500" b="1" baseline="2000">
                          <a:latin typeface="맑은 고딕"/>
                          <a:cs typeface="맑은 고딕"/>
                        </a:rPr>
                        <a:t>	</a:t>
                      </a:r>
                      <a:r>
                        <a:rPr sz="1500" b="1" spc="-37" baseline="2000">
                          <a:latin typeface="맑은 고딕"/>
                          <a:cs typeface="맑은 고딕"/>
                        </a:rPr>
                        <a:t>아니오</a:t>
                      </a:r>
                      <a:r>
                        <a:rPr sz="1500" b="1" baseline="2000">
                          <a:latin typeface="맑은 고딕"/>
                          <a:cs typeface="맑은 고딕"/>
                        </a:rPr>
                        <a:t>	</a:t>
                      </a:r>
                      <a:r>
                        <a:rPr sz="1500" spc="-75" baseline="2000">
                          <a:latin typeface="바탕"/>
                          <a:cs typeface="바탕"/>
                        </a:rPr>
                        <a:t>→</a:t>
                      </a:r>
                      <a:r>
                        <a:rPr sz="1500" baseline="2000">
                          <a:latin typeface="바탕"/>
                          <a:cs typeface="바탕"/>
                        </a:rPr>
                        <a:t>	</a:t>
                      </a:r>
                      <a:r>
                        <a:rPr sz="1200" b="1" spc="40">
                          <a:latin typeface="맑은 고딕"/>
                          <a:cs typeface="맑은 고딕"/>
                        </a:rPr>
                        <a:t>CCP</a:t>
                      </a:r>
                      <a:endParaRPr sz="1200" b="1" spc="40">
                        <a:latin typeface="맑은 고딕"/>
                        <a:cs typeface="맑은 고딕"/>
                      </a:endParaRPr>
                    </a:p>
                    <a:p>
                      <a:pPr marL="1381125" marR="4078604" lvl="0" indent="241935">
                        <a:lnSpc>
                          <a:spcPct val="106000"/>
                        </a:lnSpc>
                        <a:spcBef>
                          <a:spcPts val="545"/>
                        </a:spcBef>
                        <a:defRPr/>
                      </a:pPr>
                      <a:r>
                        <a:rPr sz="1000" spc="-50">
                          <a:latin typeface="바탕"/>
                          <a:cs typeface="바탕"/>
                        </a:rPr>
                        <a:t>↓ </a:t>
                      </a:r>
                      <a:r>
                        <a:rPr sz="1000" b="1" spc="60">
                          <a:latin typeface="맑은 고딕"/>
                          <a:cs typeface="맑은 고딕"/>
                        </a:rPr>
                        <a:t>CCP</a:t>
                      </a:r>
                      <a:r>
                        <a:rPr sz="1000" b="1" spc="140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sz="1000" b="1" spc="-35">
                          <a:latin typeface="맑은 고딕"/>
                          <a:cs typeface="맑은 고딕"/>
                        </a:rPr>
                        <a:t>아님</a:t>
                      </a:r>
                      <a:endParaRPr sz="1000" b="1" spc="-35">
                        <a:latin typeface="맑은 고딕"/>
                        <a:cs typeface="맑은 고딕"/>
                      </a:endParaRPr>
                    </a:p>
                    <a:p>
                      <a:pPr marR="2695575" lvl="0" algn="ctr">
                        <a:lnSpc>
                          <a:spcPct val="100000"/>
                        </a:lnSpc>
                        <a:spcBef>
                          <a:spcPts val="110"/>
                        </a:spcBef>
                        <a:defRPr/>
                      </a:pPr>
                      <a:r>
                        <a:rPr sz="1000" b="1">
                          <a:latin typeface="맑은 고딕"/>
                          <a:cs typeface="맑은 고딕"/>
                        </a:rPr>
                        <a:t>(또는</a:t>
                      </a:r>
                      <a:r>
                        <a:rPr sz="1000" b="1" spc="145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sz="1000" b="1" spc="-20">
                          <a:latin typeface="맑은 고딕"/>
                          <a:cs typeface="맑은 고딕"/>
                        </a:rPr>
                        <a:t>CP임)</a:t>
                      </a:r>
                      <a:endParaRPr sz="1000">
                        <a:latin typeface="맑은 고딕"/>
                        <a:cs typeface="맑은 고딕"/>
                      </a:endParaRPr>
                    </a:p>
                  </a:txBody>
                  <a:tcPr marL="0" marR="0" marT="5778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</a:tbl>
          </a:graphicData>
        </a:graphic>
      </p:graphicFrame>
      <p:sp>
        <p:nvSpPr>
          <p:cNvPr id="3" name="object 3" descr=""/>
          <p:cNvSpPr/>
          <p:nvPr/>
        </p:nvSpPr>
        <p:spPr>
          <a:xfrm>
            <a:off x="1025105" y="1394460"/>
            <a:ext cx="3561715" cy="368935"/>
          </a:xfrm>
          <a:custGeom>
            <a:avLst/>
            <a:gdLst/>
            <a:ahLst/>
            <a:cxnLst/>
            <a:rect l="l" t="t" r="r" b="b"/>
            <a:pathLst>
              <a:path w="3561715" h="368935">
                <a:moveTo>
                  <a:pt x="3035" y="0"/>
                </a:moveTo>
                <a:lnTo>
                  <a:pt x="3035" y="368401"/>
                </a:lnTo>
              </a:path>
              <a:path w="3561715" h="368935">
                <a:moveTo>
                  <a:pt x="21323" y="18262"/>
                </a:moveTo>
                <a:lnTo>
                  <a:pt x="21323" y="350139"/>
                </a:lnTo>
              </a:path>
              <a:path w="3561715" h="368935">
                <a:moveTo>
                  <a:pt x="3539871" y="18262"/>
                </a:moveTo>
                <a:lnTo>
                  <a:pt x="3539871" y="350139"/>
                </a:lnTo>
              </a:path>
              <a:path w="3561715" h="368935">
                <a:moveTo>
                  <a:pt x="3558146" y="0"/>
                </a:moveTo>
                <a:lnTo>
                  <a:pt x="3558146" y="368401"/>
                </a:lnTo>
              </a:path>
              <a:path w="3561715" h="368935">
                <a:moveTo>
                  <a:pt x="0" y="3048"/>
                </a:moveTo>
                <a:lnTo>
                  <a:pt x="3561194" y="3048"/>
                </a:lnTo>
              </a:path>
              <a:path w="3561715" h="368935">
                <a:moveTo>
                  <a:pt x="18275" y="21310"/>
                </a:moveTo>
                <a:lnTo>
                  <a:pt x="3542919" y="21310"/>
                </a:lnTo>
              </a:path>
              <a:path w="3561715" h="368935">
                <a:moveTo>
                  <a:pt x="18275" y="347091"/>
                </a:moveTo>
                <a:lnTo>
                  <a:pt x="3542919" y="347091"/>
                </a:lnTo>
              </a:path>
              <a:path w="3561715" h="368935">
                <a:moveTo>
                  <a:pt x="0" y="365353"/>
                </a:moveTo>
                <a:lnTo>
                  <a:pt x="3561194" y="365353"/>
                </a:lnTo>
              </a:path>
            </a:pathLst>
          </a:custGeom>
          <a:ln w="609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2606167" y="5232260"/>
            <a:ext cx="0" cy="979169"/>
          </a:xfrm>
          <a:custGeom>
            <a:avLst/>
            <a:gdLst/>
            <a:ahLst/>
            <a:cxnLst/>
            <a:rect l="l" t="t" r="r" b="b"/>
            <a:pathLst>
              <a:path w="0" h="979170">
                <a:moveTo>
                  <a:pt x="0" y="0"/>
                </a:moveTo>
                <a:lnTo>
                  <a:pt x="0" y="978865"/>
                </a:lnTo>
              </a:path>
            </a:pathLst>
          </a:custGeom>
          <a:ln w="457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6155169" y="6701320"/>
            <a:ext cx="0" cy="1793875"/>
          </a:xfrm>
          <a:custGeom>
            <a:avLst/>
            <a:gdLst/>
            <a:ahLst/>
            <a:cxnLst/>
            <a:rect l="l" t="t" r="r" b="b"/>
            <a:pathLst>
              <a:path w="0" h="1793875">
                <a:moveTo>
                  <a:pt x="0" y="0"/>
                </a:moveTo>
                <a:lnTo>
                  <a:pt x="0" y="1793303"/>
                </a:lnTo>
              </a:path>
            </a:pathLst>
          </a:custGeom>
          <a:ln w="457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/>
          <p:nvPr/>
        </p:nvSpPr>
        <p:spPr>
          <a:xfrm>
            <a:off x="6168885" y="5069370"/>
            <a:ext cx="0" cy="324485"/>
          </a:xfrm>
          <a:custGeom>
            <a:avLst/>
            <a:gdLst/>
            <a:ahLst/>
            <a:cxnLst/>
            <a:rect l="l" t="t" r="r" b="b"/>
            <a:pathLst>
              <a:path w="0" h="324485">
                <a:moveTo>
                  <a:pt x="0" y="0"/>
                </a:moveTo>
                <a:lnTo>
                  <a:pt x="0" y="324256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 descr=""/>
          <p:cNvSpPr/>
          <p:nvPr/>
        </p:nvSpPr>
        <p:spPr>
          <a:xfrm>
            <a:off x="2190330" y="4579188"/>
            <a:ext cx="3321050" cy="327660"/>
          </a:xfrm>
          <a:custGeom>
            <a:avLst/>
            <a:gdLst/>
            <a:ahLst/>
            <a:cxnLst/>
            <a:rect l="l" t="t" r="r" b="b"/>
            <a:pathLst>
              <a:path w="3321050" h="327660">
                <a:moveTo>
                  <a:pt x="1523" y="0"/>
                </a:moveTo>
                <a:lnTo>
                  <a:pt x="1523" y="327291"/>
                </a:lnTo>
              </a:path>
              <a:path w="3321050" h="327660">
                <a:moveTo>
                  <a:pt x="3317494" y="0"/>
                </a:moveTo>
                <a:lnTo>
                  <a:pt x="3317494" y="327291"/>
                </a:lnTo>
              </a:path>
              <a:path w="3321050" h="327660">
                <a:moveTo>
                  <a:pt x="0" y="0"/>
                </a:moveTo>
                <a:lnTo>
                  <a:pt x="3320542" y="0"/>
                </a:lnTo>
              </a:path>
              <a:path w="3321050" h="327660">
                <a:moveTo>
                  <a:pt x="0" y="327291"/>
                </a:moveTo>
                <a:lnTo>
                  <a:pt x="3320542" y="327291"/>
                </a:lnTo>
              </a:path>
            </a:pathLst>
          </a:custGeom>
          <a:ln w="457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" name="object 8" descr=""/>
          <p:cNvSpPr/>
          <p:nvPr/>
        </p:nvSpPr>
        <p:spPr>
          <a:xfrm>
            <a:off x="3018942" y="5393626"/>
            <a:ext cx="2490470" cy="327660"/>
          </a:xfrm>
          <a:custGeom>
            <a:avLst/>
            <a:gdLst/>
            <a:ahLst/>
            <a:cxnLst/>
            <a:rect l="l" t="t" r="r" b="b"/>
            <a:pathLst>
              <a:path w="2490470" h="327660">
                <a:moveTo>
                  <a:pt x="1524" y="0"/>
                </a:moveTo>
                <a:lnTo>
                  <a:pt x="1524" y="327304"/>
                </a:lnTo>
              </a:path>
              <a:path w="2490470" h="327660">
                <a:moveTo>
                  <a:pt x="2488882" y="0"/>
                </a:moveTo>
                <a:lnTo>
                  <a:pt x="2488882" y="327304"/>
                </a:lnTo>
              </a:path>
              <a:path w="2490470" h="327660">
                <a:moveTo>
                  <a:pt x="0" y="0"/>
                </a:moveTo>
                <a:lnTo>
                  <a:pt x="2490406" y="0"/>
                </a:lnTo>
              </a:path>
              <a:path w="2490470" h="327660">
                <a:moveTo>
                  <a:pt x="0" y="327304"/>
                </a:moveTo>
                <a:lnTo>
                  <a:pt x="2490406" y="327304"/>
                </a:lnTo>
              </a:path>
            </a:pathLst>
          </a:custGeom>
          <a:ln w="457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 descr=""/>
          <p:cNvSpPr/>
          <p:nvPr/>
        </p:nvSpPr>
        <p:spPr>
          <a:xfrm>
            <a:off x="2190330" y="6374015"/>
            <a:ext cx="3321050" cy="327660"/>
          </a:xfrm>
          <a:custGeom>
            <a:avLst/>
            <a:gdLst/>
            <a:ahLst/>
            <a:cxnLst/>
            <a:rect l="l" t="t" r="r" b="b"/>
            <a:pathLst>
              <a:path w="3321050" h="327659">
                <a:moveTo>
                  <a:pt x="1523" y="0"/>
                </a:moveTo>
                <a:lnTo>
                  <a:pt x="1523" y="327304"/>
                </a:lnTo>
              </a:path>
              <a:path w="3321050" h="327659">
                <a:moveTo>
                  <a:pt x="3317494" y="0"/>
                </a:moveTo>
                <a:lnTo>
                  <a:pt x="3317494" y="327304"/>
                </a:lnTo>
              </a:path>
              <a:path w="3321050" h="327659">
                <a:moveTo>
                  <a:pt x="0" y="0"/>
                </a:moveTo>
                <a:lnTo>
                  <a:pt x="3320542" y="0"/>
                </a:lnTo>
              </a:path>
              <a:path w="3321050" h="327659">
                <a:moveTo>
                  <a:pt x="0" y="327304"/>
                </a:moveTo>
                <a:lnTo>
                  <a:pt x="3320542" y="327304"/>
                </a:lnTo>
              </a:path>
            </a:pathLst>
          </a:custGeom>
          <a:ln w="457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" name="object 10" descr=""/>
          <p:cNvSpPr/>
          <p:nvPr/>
        </p:nvSpPr>
        <p:spPr>
          <a:xfrm>
            <a:off x="2190330" y="7188466"/>
            <a:ext cx="3321050" cy="327660"/>
          </a:xfrm>
          <a:custGeom>
            <a:avLst/>
            <a:gdLst/>
            <a:ahLst/>
            <a:cxnLst/>
            <a:rect l="l" t="t" r="r" b="b"/>
            <a:pathLst>
              <a:path w="3321050" h="327659">
                <a:moveTo>
                  <a:pt x="1523" y="0"/>
                </a:moveTo>
                <a:lnTo>
                  <a:pt x="1523" y="327304"/>
                </a:lnTo>
              </a:path>
              <a:path w="3321050" h="327659">
                <a:moveTo>
                  <a:pt x="3317494" y="0"/>
                </a:moveTo>
                <a:lnTo>
                  <a:pt x="3317494" y="327304"/>
                </a:lnTo>
              </a:path>
              <a:path w="3321050" h="327659">
                <a:moveTo>
                  <a:pt x="0" y="0"/>
                </a:moveTo>
                <a:lnTo>
                  <a:pt x="3320542" y="0"/>
                </a:lnTo>
              </a:path>
              <a:path w="3321050" h="327659">
                <a:moveTo>
                  <a:pt x="0" y="327304"/>
                </a:moveTo>
                <a:lnTo>
                  <a:pt x="3320542" y="327304"/>
                </a:lnTo>
              </a:path>
            </a:pathLst>
          </a:custGeom>
          <a:ln w="457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" name="object 11" descr=""/>
          <p:cNvSpPr/>
          <p:nvPr/>
        </p:nvSpPr>
        <p:spPr>
          <a:xfrm>
            <a:off x="2190330" y="8167319"/>
            <a:ext cx="3321050" cy="327660"/>
          </a:xfrm>
          <a:custGeom>
            <a:avLst/>
            <a:gdLst/>
            <a:ahLst/>
            <a:cxnLst/>
            <a:rect l="l" t="t" r="r" b="b"/>
            <a:pathLst>
              <a:path w="3321050" h="327659">
                <a:moveTo>
                  <a:pt x="1523" y="0"/>
                </a:moveTo>
                <a:lnTo>
                  <a:pt x="1523" y="327304"/>
                </a:lnTo>
              </a:path>
              <a:path w="3321050" h="327659">
                <a:moveTo>
                  <a:pt x="3317494" y="0"/>
                </a:moveTo>
                <a:lnTo>
                  <a:pt x="3317494" y="327304"/>
                </a:lnTo>
              </a:path>
              <a:path w="3321050" h="327659">
                <a:moveTo>
                  <a:pt x="0" y="0"/>
                </a:moveTo>
                <a:lnTo>
                  <a:pt x="3320542" y="0"/>
                </a:lnTo>
              </a:path>
              <a:path w="3321050" h="327659">
                <a:moveTo>
                  <a:pt x="0" y="327304"/>
                </a:moveTo>
                <a:lnTo>
                  <a:pt x="3320542" y="327304"/>
                </a:lnTo>
              </a:path>
            </a:pathLst>
          </a:custGeom>
          <a:ln w="457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" name="object 12" descr=""/>
          <p:cNvSpPr/>
          <p:nvPr/>
        </p:nvSpPr>
        <p:spPr>
          <a:xfrm>
            <a:off x="3849077" y="8818880"/>
            <a:ext cx="1660525" cy="0"/>
          </a:xfrm>
          <a:custGeom>
            <a:avLst/>
            <a:gdLst/>
            <a:ahLst/>
            <a:cxnLst/>
            <a:rect l="l" t="t" r="r" b="b"/>
            <a:pathLst>
              <a:path w="1660525" h="0">
                <a:moveTo>
                  <a:pt x="0" y="0"/>
                </a:moveTo>
                <a:lnTo>
                  <a:pt x="1660271" y="0"/>
                </a:lnTo>
              </a:path>
            </a:pathLst>
          </a:custGeom>
          <a:ln w="457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" name="object 13" descr=""/>
          <p:cNvSpPr/>
          <p:nvPr/>
        </p:nvSpPr>
        <p:spPr>
          <a:xfrm>
            <a:off x="5722594" y="4579188"/>
            <a:ext cx="889635" cy="327660"/>
          </a:xfrm>
          <a:custGeom>
            <a:avLst/>
            <a:gdLst/>
            <a:ahLst/>
            <a:cxnLst/>
            <a:rect l="l" t="t" r="r" b="b"/>
            <a:pathLst>
              <a:path w="889634" h="327660">
                <a:moveTo>
                  <a:pt x="1524" y="0"/>
                </a:moveTo>
                <a:lnTo>
                  <a:pt x="1524" y="327291"/>
                </a:lnTo>
              </a:path>
              <a:path w="889634" h="327660">
                <a:moveTo>
                  <a:pt x="888009" y="0"/>
                </a:moveTo>
                <a:lnTo>
                  <a:pt x="888009" y="327291"/>
                </a:lnTo>
              </a:path>
              <a:path w="889634" h="327660">
                <a:moveTo>
                  <a:pt x="0" y="0"/>
                </a:moveTo>
                <a:lnTo>
                  <a:pt x="889533" y="0"/>
                </a:lnTo>
              </a:path>
              <a:path w="889634" h="327660">
                <a:moveTo>
                  <a:pt x="0" y="327291"/>
                </a:moveTo>
                <a:lnTo>
                  <a:pt x="889533" y="327291"/>
                </a:lnTo>
              </a:path>
              <a:path w="889634" h="327660">
                <a:moveTo>
                  <a:pt x="888009" y="0"/>
                </a:moveTo>
                <a:lnTo>
                  <a:pt x="888009" y="32729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" name="object 14" descr=""/>
          <p:cNvSpPr/>
          <p:nvPr/>
        </p:nvSpPr>
        <p:spPr>
          <a:xfrm>
            <a:off x="1474444" y="8167319"/>
            <a:ext cx="507365" cy="327660"/>
          </a:xfrm>
          <a:custGeom>
            <a:avLst/>
            <a:gdLst/>
            <a:ahLst/>
            <a:cxnLst/>
            <a:rect l="l" t="t" r="r" b="b"/>
            <a:pathLst>
              <a:path w="507364" h="327659">
                <a:moveTo>
                  <a:pt x="1511" y="0"/>
                </a:moveTo>
                <a:lnTo>
                  <a:pt x="1511" y="327304"/>
                </a:lnTo>
              </a:path>
              <a:path w="507364" h="327659">
                <a:moveTo>
                  <a:pt x="504164" y="0"/>
                </a:moveTo>
                <a:lnTo>
                  <a:pt x="504164" y="327304"/>
                </a:lnTo>
              </a:path>
              <a:path w="507364" h="327659">
                <a:moveTo>
                  <a:pt x="0" y="0"/>
                </a:moveTo>
                <a:lnTo>
                  <a:pt x="507212" y="0"/>
                </a:lnTo>
              </a:path>
              <a:path w="507364" h="327659">
                <a:moveTo>
                  <a:pt x="0" y="327304"/>
                </a:moveTo>
                <a:lnTo>
                  <a:pt x="507212" y="327304"/>
                </a:lnTo>
              </a:path>
              <a:path w="507364" h="327659">
                <a:moveTo>
                  <a:pt x="1511" y="0"/>
                </a:moveTo>
                <a:lnTo>
                  <a:pt x="1511" y="327304"/>
                </a:lnTo>
              </a:path>
            </a:pathLst>
          </a:custGeom>
          <a:ln w="457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" name="object 15" descr=""/>
          <p:cNvSpPr/>
          <p:nvPr/>
        </p:nvSpPr>
        <p:spPr>
          <a:xfrm>
            <a:off x="1474444" y="7188466"/>
            <a:ext cx="507365" cy="327660"/>
          </a:xfrm>
          <a:custGeom>
            <a:avLst/>
            <a:gdLst/>
            <a:ahLst/>
            <a:cxnLst/>
            <a:rect l="l" t="t" r="r" b="b"/>
            <a:pathLst>
              <a:path w="507364" h="327659">
                <a:moveTo>
                  <a:pt x="1511" y="0"/>
                </a:moveTo>
                <a:lnTo>
                  <a:pt x="1511" y="327304"/>
                </a:lnTo>
              </a:path>
              <a:path w="507364" h="327659">
                <a:moveTo>
                  <a:pt x="504164" y="0"/>
                </a:moveTo>
                <a:lnTo>
                  <a:pt x="504164" y="327304"/>
                </a:lnTo>
              </a:path>
              <a:path w="507364" h="327659">
                <a:moveTo>
                  <a:pt x="0" y="0"/>
                </a:moveTo>
                <a:lnTo>
                  <a:pt x="507212" y="0"/>
                </a:lnTo>
              </a:path>
              <a:path w="507364" h="327659">
                <a:moveTo>
                  <a:pt x="0" y="327304"/>
                </a:moveTo>
                <a:lnTo>
                  <a:pt x="507212" y="327304"/>
                </a:lnTo>
              </a:path>
              <a:path w="507364" h="327659">
                <a:moveTo>
                  <a:pt x="1511" y="0"/>
                </a:moveTo>
                <a:lnTo>
                  <a:pt x="1511" y="327304"/>
                </a:lnTo>
              </a:path>
            </a:pathLst>
          </a:custGeom>
          <a:ln w="457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" name="object 16" descr=""/>
          <p:cNvSpPr/>
          <p:nvPr/>
        </p:nvSpPr>
        <p:spPr>
          <a:xfrm>
            <a:off x="1474444" y="6374015"/>
            <a:ext cx="507365" cy="327660"/>
          </a:xfrm>
          <a:custGeom>
            <a:avLst/>
            <a:gdLst/>
            <a:ahLst/>
            <a:cxnLst/>
            <a:rect l="l" t="t" r="r" b="b"/>
            <a:pathLst>
              <a:path w="507364" h="327659">
                <a:moveTo>
                  <a:pt x="1511" y="0"/>
                </a:moveTo>
                <a:lnTo>
                  <a:pt x="1511" y="327304"/>
                </a:lnTo>
              </a:path>
              <a:path w="507364" h="327659">
                <a:moveTo>
                  <a:pt x="504164" y="0"/>
                </a:moveTo>
                <a:lnTo>
                  <a:pt x="504164" y="327304"/>
                </a:lnTo>
              </a:path>
              <a:path w="507364" h="327659">
                <a:moveTo>
                  <a:pt x="0" y="0"/>
                </a:moveTo>
                <a:lnTo>
                  <a:pt x="507212" y="0"/>
                </a:lnTo>
              </a:path>
              <a:path w="507364" h="327659">
                <a:moveTo>
                  <a:pt x="0" y="327304"/>
                </a:moveTo>
                <a:lnTo>
                  <a:pt x="507212" y="327304"/>
                </a:lnTo>
              </a:path>
              <a:path w="507364" h="327659">
                <a:moveTo>
                  <a:pt x="1511" y="0"/>
                </a:moveTo>
                <a:lnTo>
                  <a:pt x="1511" y="327304"/>
                </a:lnTo>
              </a:path>
            </a:pathLst>
          </a:custGeom>
          <a:ln w="457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" name="object 17" descr=""/>
          <p:cNvSpPr/>
          <p:nvPr/>
        </p:nvSpPr>
        <p:spPr>
          <a:xfrm>
            <a:off x="1474444" y="5393626"/>
            <a:ext cx="506095" cy="327660"/>
          </a:xfrm>
          <a:custGeom>
            <a:avLst/>
            <a:gdLst/>
            <a:ahLst/>
            <a:cxnLst/>
            <a:rect l="l" t="t" r="r" b="b"/>
            <a:pathLst>
              <a:path w="506094" h="327660">
                <a:moveTo>
                  <a:pt x="1511" y="0"/>
                </a:moveTo>
                <a:lnTo>
                  <a:pt x="1511" y="327304"/>
                </a:lnTo>
              </a:path>
              <a:path w="506094" h="327660">
                <a:moveTo>
                  <a:pt x="504164" y="0"/>
                </a:moveTo>
                <a:lnTo>
                  <a:pt x="504164" y="327304"/>
                </a:lnTo>
              </a:path>
              <a:path w="506094" h="327660">
                <a:moveTo>
                  <a:pt x="0" y="0"/>
                </a:moveTo>
                <a:lnTo>
                  <a:pt x="505688" y="0"/>
                </a:lnTo>
              </a:path>
              <a:path w="506094" h="327660">
                <a:moveTo>
                  <a:pt x="0" y="327304"/>
                </a:moveTo>
                <a:lnTo>
                  <a:pt x="505688" y="327304"/>
                </a:lnTo>
              </a:path>
              <a:path w="506094" h="327660">
                <a:moveTo>
                  <a:pt x="1511" y="0"/>
                </a:moveTo>
                <a:lnTo>
                  <a:pt x="1511" y="327304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" name="object 18" descr=""/>
          <p:cNvSpPr/>
          <p:nvPr/>
        </p:nvSpPr>
        <p:spPr>
          <a:xfrm>
            <a:off x="1474444" y="4579188"/>
            <a:ext cx="507365" cy="327660"/>
          </a:xfrm>
          <a:custGeom>
            <a:avLst/>
            <a:gdLst/>
            <a:ahLst/>
            <a:cxnLst/>
            <a:rect l="l" t="t" r="r" b="b"/>
            <a:pathLst>
              <a:path w="507364" h="327660">
                <a:moveTo>
                  <a:pt x="1511" y="0"/>
                </a:moveTo>
                <a:lnTo>
                  <a:pt x="1511" y="327291"/>
                </a:lnTo>
              </a:path>
              <a:path w="507364" h="327660">
                <a:moveTo>
                  <a:pt x="504164" y="0"/>
                </a:moveTo>
                <a:lnTo>
                  <a:pt x="504164" y="327291"/>
                </a:lnTo>
              </a:path>
              <a:path w="507364" h="327660">
                <a:moveTo>
                  <a:pt x="0" y="0"/>
                </a:moveTo>
                <a:lnTo>
                  <a:pt x="507212" y="0"/>
                </a:lnTo>
              </a:path>
              <a:path w="507364" h="327660">
                <a:moveTo>
                  <a:pt x="0" y="327291"/>
                </a:moveTo>
                <a:lnTo>
                  <a:pt x="507212" y="327291"/>
                </a:lnTo>
              </a:path>
              <a:path w="507364" h="327660">
                <a:moveTo>
                  <a:pt x="1511" y="0"/>
                </a:moveTo>
                <a:lnTo>
                  <a:pt x="1511" y="327291"/>
                </a:lnTo>
              </a:path>
            </a:pathLst>
          </a:custGeom>
          <a:ln w="457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" name="object 19" descr=""/>
          <p:cNvSpPr/>
          <p:nvPr/>
        </p:nvSpPr>
        <p:spPr>
          <a:xfrm>
            <a:off x="5722594" y="8657513"/>
            <a:ext cx="891540" cy="324485"/>
          </a:xfrm>
          <a:custGeom>
            <a:avLst/>
            <a:gdLst/>
            <a:ahLst/>
            <a:cxnLst/>
            <a:rect l="l" t="t" r="r" b="b"/>
            <a:pathLst>
              <a:path w="891540" h="324484">
                <a:moveTo>
                  <a:pt x="1524" y="0"/>
                </a:moveTo>
                <a:lnTo>
                  <a:pt x="1524" y="324256"/>
                </a:lnTo>
              </a:path>
              <a:path w="891540" h="324484">
                <a:moveTo>
                  <a:pt x="888009" y="0"/>
                </a:moveTo>
                <a:lnTo>
                  <a:pt x="888009" y="324256"/>
                </a:lnTo>
              </a:path>
              <a:path w="891540" h="324484">
                <a:moveTo>
                  <a:pt x="0" y="0"/>
                </a:moveTo>
                <a:lnTo>
                  <a:pt x="891057" y="0"/>
                </a:lnTo>
              </a:path>
              <a:path w="891540" h="324484">
                <a:moveTo>
                  <a:pt x="0" y="324256"/>
                </a:moveTo>
                <a:lnTo>
                  <a:pt x="891057" y="324256"/>
                </a:lnTo>
              </a:path>
              <a:path w="891540" h="324484">
                <a:moveTo>
                  <a:pt x="888009" y="0"/>
                </a:moveTo>
                <a:lnTo>
                  <a:pt x="888009" y="324256"/>
                </a:lnTo>
              </a:path>
              <a:path w="891540" h="324484">
                <a:moveTo>
                  <a:pt x="0" y="324256"/>
                </a:moveTo>
                <a:lnTo>
                  <a:pt x="891057" y="324256"/>
                </a:lnTo>
              </a:path>
            </a:pathLst>
          </a:custGeom>
          <a:ln w="457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" name="object 20" descr=""/>
          <p:cNvSpPr/>
          <p:nvPr/>
        </p:nvSpPr>
        <p:spPr>
          <a:xfrm>
            <a:off x="2190330" y="3600322"/>
            <a:ext cx="3321050" cy="327660"/>
          </a:xfrm>
          <a:custGeom>
            <a:avLst/>
            <a:gdLst/>
            <a:ahLst/>
            <a:cxnLst/>
            <a:rect l="l" t="t" r="r" b="b"/>
            <a:pathLst>
              <a:path w="3321050" h="327660">
                <a:moveTo>
                  <a:pt x="1523" y="0"/>
                </a:moveTo>
                <a:lnTo>
                  <a:pt x="1523" y="327304"/>
                </a:lnTo>
              </a:path>
              <a:path w="3321050" h="327660">
                <a:moveTo>
                  <a:pt x="3317494" y="0"/>
                </a:moveTo>
                <a:lnTo>
                  <a:pt x="3317494" y="327304"/>
                </a:lnTo>
              </a:path>
              <a:path w="3321050" h="327660">
                <a:moveTo>
                  <a:pt x="0" y="0"/>
                </a:moveTo>
                <a:lnTo>
                  <a:pt x="3320542" y="0"/>
                </a:lnTo>
              </a:path>
              <a:path w="3321050" h="327660">
                <a:moveTo>
                  <a:pt x="0" y="327304"/>
                </a:moveTo>
                <a:lnTo>
                  <a:pt x="3320542" y="327304"/>
                </a:lnTo>
              </a:path>
              <a:path w="3321050" h="327660">
                <a:moveTo>
                  <a:pt x="0" y="0"/>
                </a:moveTo>
                <a:lnTo>
                  <a:pt x="3320542" y="0"/>
                </a:lnTo>
              </a:path>
            </a:pathLst>
          </a:custGeom>
          <a:ln w="457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1" name="object 21" descr=""/>
          <p:cNvSpPr/>
          <p:nvPr/>
        </p:nvSpPr>
        <p:spPr>
          <a:xfrm>
            <a:off x="1474444" y="3600322"/>
            <a:ext cx="507365" cy="327660"/>
          </a:xfrm>
          <a:custGeom>
            <a:avLst/>
            <a:gdLst/>
            <a:ahLst/>
            <a:cxnLst/>
            <a:rect l="l" t="t" r="r" b="b"/>
            <a:pathLst>
              <a:path w="507364" h="327660">
                <a:moveTo>
                  <a:pt x="1511" y="0"/>
                </a:moveTo>
                <a:lnTo>
                  <a:pt x="1511" y="327304"/>
                </a:lnTo>
              </a:path>
              <a:path w="507364" h="327660">
                <a:moveTo>
                  <a:pt x="504164" y="0"/>
                </a:moveTo>
                <a:lnTo>
                  <a:pt x="504164" y="327304"/>
                </a:lnTo>
              </a:path>
              <a:path w="507364" h="327660">
                <a:moveTo>
                  <a:pt x="0" y="0"/>
                </a:moveTo>
                <a:lnTo>
                  <a:pt x="507212" y="0"/>
                </a:lnTo>
              </a:path>
              <a:path w="507364" h="327660">
                <a:moveTo>
                  <a:pt x="0" y="327304"/>
                </a:moveTo>
                <a:lnTo>
                  <a:pt x="507212" y="327304"/>
                </a:lnTo>
              </a:path>
              <a:path w="507364" h="327660">
                <a:moveTo>
                  <a:pt x="1511" y="0"/>
                </a:moveTo>
                <a:lnTo>
                  <a:pt x="1511" y="327304"/>
                </a:lnTo>
              </a:path>
              <a:path w="507364" h="327660">
                <a:moveTo>
                  <a:pt x="0" y="0"/>
                </a:moveTo>
                <a:lnTo>
                  <a:pt x="507212" y="0"/>
                </a:lnTo>
              </a:path>
            </a:pathLst>
          </a:custGeom>
          <a:ln w="457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2" name="object 22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209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dirty="0"/>
              <a:t>-</a:t>
            </a:r>
            <a:r>
              <a:rPr dirty="0" spc="75"/>
              <a:t> </a:t>
            </a:r>
            <a:r>
              <a:rPr dirty="0" spc="-10"/>
              <a:t>43</a:t>
            </a:r>
            <a:r>
              <a:rPr dirty="0" spc="75"/>
              <a:t> </a:t>
            </a:r>
            <a:r>
              <a:rPr dirty="0" spc="-50"/>
              <a:t>-</a:t>
            </a:r>
          </a:p>
        </p:txBody>
      </p:sp>
    </p:spTree>
  </p:cSld>
  <p:clrMapOvr>
    <a:masterClrMapping/>
  </p:clrMapOvr>
</p:sld>
</file>

<file path=ppt/slides/slide2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" name="object 7"/>
          <p:cNvGraphicFramePr>
            <a:graphicFrameLocks noGrp="1"/>
          </p:cNvGraphicFramePr>
          <p:nvPr/>
        </p:nvGraphicFramePr>
        <p:xfrm>
          <a:off x="882650" y="539750"/>
          <a:ext cx="6047740" cy="9347835"/>
        </p:xfrm>
        <a:graphic>
          <a:graphicData uri="http://schemas.openxmlformats.org/drawingml/2006/table">
            <a:tbl>
              <a:tblPr firstRow="1" bandRow="1">
                <a:tableStyle styleId="{2D5ABB26-0587-4C30-8999-92F81FD0307C}" styleName="No Style, No Grid">
                  <a:wholeTbl>
                    <a:tcTxStyle>
                      <a:fontRef idx="minor">
                        <a:scrgbClr r="0" g="0" b="0"/>
                      </a:fontRef>
                      <a:schemeClr val="tx1"/>
                    </a:tcTxStyle>
                    <a:tcStyle>
                      <a:tcBdr>
                        <a:left>
                          <a:ln>
                            <a:noFill/>
                          </a:ln>
                        </a:left>
                        <a:right>
                          <a:ln>
                            <a:noFill/>
                          </a:ln>
                        </a:right>
                        <a:top>
                          <a:ln>
                            <a:noFill/>
                          </a:ln>
                        </a:top>
                        <a:bottom>
                          <a:ln>
                            <a:noFill/>
                          </a:ln>
                        </a:bottom>
                        <a:insideH>
                          <a:ln>
                            <a:noFill/>
                          </a:ln>
                        </a:insideH>
                        <a:insideV>
                          <a:ln>
                            <a:noFill/>
                          </a:ln>
                        </a:insideV>
                      </a:tcBdr>
                      <a:fill>
                        <a:noFill/>
                      </a:fill>
                    </a:tcStyle>
                  </a:wholeTbl>
                </a:tableStyle>
              </a:tblPr>
              <a:tblGrid>
                <a:gridCol w="630555"/>
                <a:gridCol w="3433445"/>
                <a:gridCol w="1007110"/>
                <a:gridCol w="976630"/>
              </a:tblGrid>
              <a:tr h="323850">
                <a:tc rowSpan="2">
                  <a:txBody>
                    <a:bodyPr vert="horz" lIns="0" tIns="161290" rIns="0" bIns="0" anchor="t" anchorCtr="0"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1270"/>
                        </a:spcBef>
                        <a:defRPr/>
                      </a:pPr>
                      <a:endParaRPr sz="2000">
                        <a:latin typeface="바탕"/>
                        <a:cs typeface="바탕"/>
                      </a:endParaRPr>
                    </a:p>
                  </a:txBody>
                  <a:tcPr marL="0" marR="0" marT="16129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9f0ff"/>
                    </a:solidFill>
                  </a:tcPr>
                </a:tc>
                <a:tc>
                  <a:txBody>
                    <a:bodyPr vert="horz" lIns="0" tIns="22225" rIns="0" bIns="0" anchor="t" anchorCtr="0"/>
                    <a:lstStyle/>
                    <a:p>
                      <a:pPr marL="3175" lvl="0" algn="ctr">
                        <a:lnSpc>
                          <a:spcPct val="100000"/>
                        </a:lnSpc>
                        <a:spcBef>
                          <a:spcPts val="175"/>
                        </a:spcBef>
                        <a:defRPr/>
                      </a:pPr>
                      <a:endParaRPr sz="1700">
                        <a:latin typeface="바탕"/>
                        <a:cs typeface="바탕"/>
                      </a:endParaRPr>
                    </a:p>
                  </a:txBody>
                  <a:tcPr marL="0" marR="0" marT="2222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9f0ff"/>
                    </a:solidFill>
                  </a:tcPr>
                </a:tc>
                <a:tc rowSpan="2">
                  <a:txBody>
                    <a:bodyPr vert="horz" lIns="0" tIns="3810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300"/>
                        </a:spcBef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81915" lvl="0">
                        <a:lnSpc>
                          <a:spcPct val="100000"/>
                        </a:lnSpc>
                        <a:defRPr/>
                      </a:pPr>
                      <a:endParaRPr sz="13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3810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9f0ff"/>
                    </a:solidFill>
                  </a:tcPr>
                </a:tc>
                <a:tc rowSpan="2">
                  <a:txBody>
                    <a:bodyPr vert="horz" lIns="0" tIns="3810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300"/>
                        </a:spcBef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49225" lvl="0">
                        <a:lnSpc>
                          <a:spcPct val="100000"/>
                        </a:lnSpc>
                        <a:defRPr/>
                      </a:pPr>
                      <a:endParaRPr sz="13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3810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9f0ff"/>
                    </a:solidFill>
                  </a:tcPr>
                </a:tc>
              </a:tr>
              <a:tr h="325755"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16129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40640" rIns="0" bIns="0" anchor="t" anchorCtr="0"/>
                    <a:lstStyle/>
                    <a:p>
                      <a:pPr marL="3175" lvl="0" algn="ctr">
                        <a:lnSpc>
                          <a:spcPct val="100000"/>
                        </a:lnSpc>
                        <a:spcBef>
                          <a:spcPts val="320"/>
                        </a:spcBef>
                        <a:defRPr/>
                      </a:pPr>
                      <a:endParaRPr sz="1500">
                        <a:latin typeface="바탕"/>
                        <a:cs typeface="바탕"/>
                      </a:endParaRPr>
                    </a:p>
                  </a:txBody>
                  <a:tcPr marL="0" marR="0" marT="4064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9f0ff"/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3810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3810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8698230">
                <a:tc gridSpan="4">
                  <a:txBody>
                    <a:bodyPr vert="horz" lIns="0" tIns="57785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455"/>
                        </a:spcBef>
                        <a:defRPr/>
                      </a:pPr>
                      <a:endParaRPr sz="10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5778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</a:tbl>
          </a:graphicData>
        </a:graphic>
      </p:graphicFrame>
      <p:sp>
        <p:nvSpPr>
          <p:cNvPr id="2" name="object 2" descr=""/>
          <p:cNvSpPr txBox="1"/>
          <p:nvPr/>
        </p:nvSpPr>
        <p:spPr>
          <a:xfrm>
            <a:off x="1134872" y="723391"/>
            <a:ext cx="234950" cy="3308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000" spc="-45">
                <a:latin typeface="Batang"/>
                <a:cs typeface="Batang"/>
              </a:rPr>
              <a:t>8.</a:t>
            </a:r>
            <a:endParaRPr sz="2000">
              <a:latin typeface="Batang"/>
              <a:cs typeface="Batang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2512567" y="584708"/>
            <a:ext cx="1546860" cy="2851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700" spc="-100">
                <a:latin typeface="Batang"/>
                <a:cs typeface="Batang"/>
              </a:rPr>
              <a:t>HACCP관리기준</a:t>
            </a:r>
            <a:endParaRPr sz="1700">
              <a:latin typeface="Batang"/>
              <a:cs typeface="Batang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5069840" y="775985"/>
            <a:ext cx="855980" cy="22415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00" spc="-380">
                <a:latin typeface="Malgun Gothic Semilight"/>
                <a:cs typeface="Malgun Gothic Semilight"/>
              </a:rPr>
              <a:t>제</a:t>
            </a:r>
            <a:r>
              <a:rPr dirty="0" sz="1300" spc="-90">
                <a:latin typeface="Malgun Gothic Semilight"/>
                <a:cs typeface="Malgun Gothic Semilight"/>
              </a:rPr>
              <a:t> </a:t>
            </a:r>
            <a:r>
              <a:rPr dirty="0" sz="1300" spc="-180">
                <a:latin typeface="Malgun Gothic Semilight"/>
                <a:cs typeface="Malgun Gothic Semilight"/>
              </a:rPr>
              <a:t>(</a:t>
            </a:r>
            <a:r>
              <a:rPr dirty="0" sz="1300" spc="-240">
                <a:latin typeface="Malgun Gothic Semilight"/>
                <a:cs typeface="Malgun Gothic Semilight"/>
              </a:rPr>
              <a:t> </a:t>
            </a:r>
            <a:r>
              <a:rPr dirty="0" sz="1300" spc="-365">
                <a:latin typeface="Malgun Gothic Semilight"/>
                <a:cs typeface="Malgun Gothic Semilight"/>
              </a:rPr>
              <a:t>개</a:t>
            </a:r>
            <a:r>
              <a:rPr dirty="0" sz="1300" spc="-105">
                <a:latin typeface="Malgun Gothic Semilight"/>
                <a:cs typeface="Malgun Gothic Semilight"/>
              </a:rPr>
              <a:t> </a:t>
            </a:r>
            <a:r>
              <a:rPr dirty="0" sz="1300" spc="-190">
                <a:latin typeface="Malgun Gothic Semilight"/>
                <a:cs typeface="Malgun Gothic Semilight"/>
              </a:rPr>
              <a:t>)</a:t>
            </a:r>
            <a:r>
              <a:rPr dirty="0" sz="1300" spc="-235">
                <a:latin typeface="Malgun Gothic Semilight"/>
                <a:cs typeface="Malgun Gothic Semilight"/>
              </a:rPr>
              <a:t> </a:t>
            </a:r>
            <a:r>
              <a:rPr dirty="0" sz="1300" spc="-380">
                <a:latin typeface="Malgun Gothic Semilight"/>
                <a:cs typeface="Malgun Gothic Semilight"/>
              </a:rPr>
              <a:t>정</a:t>
            </a:r>
            <a:r>
              <a:rPr dirty="0" sz="1300" spc="-85">
                <a:latin typeface="Malgun Gothic Semilight"/>
                <a:cs typeface="Malgun Gothic Semilight"/>
              </a:rPr>
              <a:t> </a:t>
            </a:r>
            <a:r>
              <a:rPr dirty="0" sz="1300" spc="-355">
                <a:latin typeface="Malgun Gothic Semilight"/>
                <a:cs typeface="Malgun Gothic Semilight"/>
              </a:rPr>
              <a:t>일</a:t>
            </a:r>
            <a:r>
              <a:rPr dirty="0" sz="1300" spc="-114">
                <a:latin typeface="Malgun Gothic Semilight"/>
                <a:cs typeface="Malgun Gothic Semilight"/>
              </a:rPr>
              <a:t> </a:t>
            </a:r>
            <a:r>
              <a:rPr dirty="0" sz="1300" spc="-150">
                <a:latin typeface="Malgun Gothic Semilight"/>
                <a:cs typeface="Malgun Gothic Semilight"/>
              </a:rPr>
              <a:t>자</a:t>
            </a:r>
            <a:endParaRPr sz="1300">
              <a:latin typeface="Malgun Gothic Semilight"/>
              <a:cs typeface="Malgun Gothic Semiligh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6144259" y="775985"/>
            <a:ext cx="709930" cy="22415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00" spc="-125">
                <a:latin typeface="Malgun Gothic Semilight"/>
                <a:cs typeface="Malgun Gothic Semilight"/>
              </a:rPr>
              <a:t>2025.</a:t>
            </a:r>
            <a:r>
              <a:rPr dirty="0" sz="1300" spc="-165">
                <a:latin typeface="Malgun Gothic Semilight"/>
                <a:cs typeface="Malgun Gothic Semilight"/>
              </a:rPr>
              <a:t> </a:t>
            </a:r>
            <a:r>
              <a:rPr dirty="0" sz="1300" spc="-140">
                <a:latin typeface="Malgun Gothic Semilight"/>
                <a:cs typeface="Malgun Gothic Semilight"/>
              </a:rPr>
              <a:t>06.</a:t>
            </a:r>
            <a:r>
              <a:rPr dirty="0" sz="1300" spc="-175">
                <a:latin typeface="Malgun Gothic Semilight"/>
                <a:cs typeface="Malgun Gothic Semilight"/>
              </a:rPr>
              <a:t> </a:t>
            </a:r>
            <a:r>
              <a:rPr dirty="0" sz="1300" spc="-45">
                <a:latin typeface="Malgun Gothic Semilight"/>
                <a:cs typeface="Malgun Gothic Semilight"/>
              </a:rPr>
              <a:t>00</a:t>
            </a:r>
            <a:endParaRPr sz="1300">
              <a:latin typeface="Malgun Gothic Semilight"/>
              <a:cs typeface="Malgun Gothic Semiligh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2329688" y="927607"/>
            <a:ext cx="1912620" cy="254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500" spc="-50">
                <a:latin typeface="Batang"/>
                <a:cs typeface="Batang"/>
              </a:rPr>
              <a:t>중요관리점(CCP)</a:t>
            </a:r>
            <a:r>
              <a:rPr dirty="0" sz="1500" spc="80">
                <a:latin typeface="Batang"/>
                <a:cs typeface="Batang"/>
              </a:rPr>
              <a:t> </a:t>
            </a:r>
            <a:r>
              <a:rPr dirty="0" sz="1500" spc="-25">
                <a:latin typeface="Batang"/>
                <a:cs typeface="Batang"/>
              </a:rPr>
              <a:t>결정</a:t>
            </a:r>
            <a:endParaRPr sz="1500">
              <a:latin typeface="Batang"/>
              <a:cs typeface="Batang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037285" y="1406639"/>
            <a:ext cx="2423795" cy="344170"/>
          </a:xfrm>
          <a:prstGeom prst="rect">
            <a:avLst/>
          </a:prstGeom>
          <a:ln w="24371">
            <a:solidFill>
              <a:srgbClr val="000000"/>
            </a:solidFill>
          </a:ln>
        </p:spPr>
        <p:txBody>
          <a:bodyPr wrap="square" lIns="0" tIns="66675" rIns="0" bIns="0" rtlCol="0" vert="horz">
            <a:spAutoFit/>
          </a:bodyPr>
          <a:lstStyle/>
          <a:p>
            <a:pPr marL="401320">
              <a:lnSpc>
                <a:spcPct val="100000"/>
              </a:lnSpc>
              <a:spcBef>
                <a:spcPts val="525"/>
              </a:spcBef>
            </a:pPr>
            <a:r>
              <a:rPr dirty="0" sz="1300">
                <a:latin typeface="Batang"/>
                <a:cs typeface="Batang"/>
              </a:rPr>
              <a:t>해바라기</a:t>
            </a:r>
            <a:r>
              <a:rPr dirty="0" sz="1300" spc="95">
                <a:latin typeface="Batang"/>
                <a:cs typeface="Batang"/>
              </a:rPr>
              <a:t> </a:t>
            </a:r>
            <a:r>
              <a:rPr dirty="0" sz="1300" spc="-45">
                <a:latin typeface="Batang"/>
                <a:cs typeface="Batang"/>
              </a:rPr>
              <a:t>CCP</a:t>
            </a:r>
            <a:r>
              <a:rPr dirty="0" sz="1300" spc="90">
                <a:latin typeface="Batang"/>
                <a:cs typeface="Batang"/>
              </a:rPr>
              <a:t> </a:t>
            </a:r>
            <a:r>
              <a:rPr dirty="0" sz="1300" spc="-25">
                <a:latin typeface="Batang"/>
                <a:cs typeface="Batang"/>
              </a:rPr>
              <a:t>결정도</a:t>
            </a:r>
            <a:endParaRPr sz="1300">
              <a:latin typeface="Batang"/>
              <a:cs typeface="Batang"/>
            </a:endParaRPr>
          </a:p>
        </p:txBody>
      </p:sp>
      <p:graphicFrame>
        <p:nvGraphicFramePr>
          <p:cNvPr id="8" name="object 8" descr=""/>
          <p:cNvGraphicFramePr>
            <a:graphicFrameLocks noGrp="1"/>
          </p:cNvGraphicFramePr>
          <p:nvPr/>
        </p:nvGraphicFramePr>
        <p:xfrm>
          <a:off x="1016723" y="1923472"/>
          <a:ext cx="5984875" cy="748728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85445"/>
                <a:gridCol w="313689"/>
                <a:gridCol w="998854"/>
                <a:gridCol w="643889"/>
                <a:gridCol w="645160"/>
                <a:gridCol w="643889"/>
                <a:gridCol w="645160"/>
                <a:gridCol w="643889"/>
                <a:gridCol w="645160"/>
                <a:gridCol w="334645"/>
              </a:tblGrid>
              <a:tr h="138430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40005">
                        <a:lnSpc>
                          <a:spcPct val="100000"/>
                        </a:lnSpc>
                      </a:pPr>
                      <a:r>
                        <a:rPr dirty="0" sz="800" spc="-25">
                          <a:latin typeface="Batang"/>
                          <a:cs typeface="Batang"/>
                        </a:rPr>
                        <a:t>공정면</a:t>
                      </a:r>
                      <a:endParaRPr sz="800">
                        <a:latin typeface="Batang"/>
                        <a:cs typeface="Batang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L="63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Batang"/>
                          <a:cs typeface="Batang"/>
                        </a:rPr>
                        <a:t>위해요소</a:t>
                      </a:r>
                      <a:endParaRPr sz="800">
                        <a:latin typeface="Batang"/>
                        <a:cs typeface="Batang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3810">
                        <a:lnSpc>
                          <a:spcPts val="944"/>
                        </a:lnSpc>
                        <a:spcBef>
                          <a:spcPts val="45"/>
                        </a:spcBef>
                      </a:pPr>
                      <a:r>
                        <a:rPr dirty="0" sz="800">
                          <a:latin typeface="Batang"/>
                          <a:cs typeface="Batang"/>
                        </a:rPr>
                        <a:t>질문</a:t>
                      </a:r>
                      <a:r>
                        <a:rPr dirty="0" sz="800" spc="125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800" spc="-25">
                          <a:latin typeface="Batang"/>
                          <a:cs typeface="Batang"/>
                        </a:rPr>
                        <a:t>[1]</a:t>
                      </a:r>
                      <a:endParaRPr sz="800">
                        <a:latin typeface="Batang"/>
                        <a:cs typeface="Batang"/>
                      </a:endParaRPr>
                    </a:p>
                  </a:txBody>
                  <a:tcPr marL="0" marR="0" marB="0" marT="5715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46050">
                        <a:lnSpc>
                          <a:spcPts val="944"/>
                        </a:lnSpc>
                        <a:spcBef>
                          <a:spcPts val="45"/>
                        </a:spcBef>
                      </a:pPr>
                      <a:r>
                        <a:rPr dirty="0" sz="800" spc="-10">
                          <a:latin typeface="Batang"/>
                          <a:cs typeface="Batang"/>
                        </a:rPr>
                        <a:t>질문[2]</a:t>
                      </a:r>
                      <a:endParaRPr sz="800">
                        <a:latin typeface="Batang"/>
                        <a:cs typeface="Batang"/>
                      </a:endParaRPr>
                    </a:p>
                  </a:txBody>
                  <a:tcPr marL="0" marR="0" marB="0" marT="571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080">
                        <a:lnSpc>
                          <a:spcPts val="944"/>
                        </a:lnSpc>
                        <a:spcBef>
                          <a:spcPts val="45"/>
                        </a:spcBef>
                      </a:pPr>
                      <a:r>
                        <a:rPr dirty="0" sz="800" spc="-50">
                          <a:latin typeface="Batang"/>
                          <a:cs typeface="Batang"/>
                        </a:rPr>
                        <a:t>질문[2-</a:t>
                      </a:r>
                      <a:r>
                        <a:rPr dirty="0" sz="800" spc="-25">
                          <a:latin typeface="Batang"/>
                          <a:cs typeface="Batang"/>
                        </a:rPr>
                        <a:t>1]</a:t>
                      </a:r>
                      <a:endParaRPr sz="800">
                        <a:latin typeface="Batang"/>
                        <a:cs typeface="Batang"/>
                      </a:endParaRPr>
                    </a:p>
                  </a:txBody>
                  <a:tcPr marL="0" marR="0" marB="0" marT="571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4445">
                        <a:lnSpc>
                          <a:spcPts val="944"/>
                        </a:lnSpc>
                        <a:spcBef>
                          <a:spcPts val="45"/>
                        </a:spcBef>
                      </a:pPr>
                      <a:r>
                        <a:rPr dirty="0" sz="800" spc="-10">
                          <a:latin typeface="Batang"/>
                          <a:cs typeface="Batang"/>
                        </a:rPr>
                        <a:t>질문[3]</a:t>
                      </a:r>
                      <a:endParaRPr sz="800">
                        <a:latin typeface="Batang"/>
                        <a:cs typeface="Batang"/>
                      </a:endParaRPr>
                    </a:p>
                  </a:txBody>
                  <a:tcPr marL="0" marR="0" marB="0" marT="571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0">
                        <a:lnSpc>
                          <a:spcPts val="944"/>
                        </a:lnSpc>
                        <a:spcBef>
                          <a:spcPts val="45"/>
                        </a:spcBef>
                      </a:pPr>
                      <a:r>
                        <a:rPr dirty="0" sz="800" spc="-10">
                          <a:latin typeface="Batang"/>
                          <a:cs typeface="Batang"/>
                        </a:rPr>
                        <a:t>질문[4]</a:t>
                      </a:r>
                      <a:endParaRPr sz="800">
                        <a:latin typeface="Batang"/>
                        <a:cs typeface="Batang"/>
                      </a:endParaRPr>
                    </a:p>
                  </a:txBody>
                  <a:tcPr marL="0" marR="0" marB="0" marT="571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715">
                        <a:lnSpc>
                          <a:spcPts val="944"/>
                        </a:lnSpc>
                        <a:spcBef>
                          <a:spcPts val="45"/>
                        </a:spcBef>
                      </a:pPr>
                      <a:r>
                        <a:rPr dirty="0" sz="800" spc="-10">
                          <a:latin typeface="Batang"/>
                          <a:cs typeface="Batang"/>
                        </a:rPr>
                        <a:t>질문[5]</a:t>
                      </a:r>
                      <a:endParaRPr sz="800">
                        <a:latin typeface="Batang"/>
                        <a:cs typeface="Batang"/>
                      </a:endParaRPr>
                    </a:p>
                  </a:txBody>
                  <a:tcPr marL="0" marR="0" marB="0" marT="5715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946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25">
                          <a:latin typeface="Batang"/>
                          <a:cs typeface="Batang"/>
                        </a:rPr>
                        <a:t>CCP</a:t>
                      </a:r>
                      <a:endParaRPr sz="800">
                        <a:latin typeface="Batang"/>
                        <a:cs typeface="Batang"/>
                      </a:endParaRPr>
                    </a:p>
                    <a:p>
                      <a:pPr marL="120650" marR="53975" indent="-52069">
                        <a:lnSpc>
                          <a:spcPct val="132500"/>
                        </a:lnSpc>
                        <a:spcBef>
                          <a:spcPts val="10"/>
                        </a:spcBef>
                      </a:pPr>
                      <a:r>
                        <a:rPr dirty="0" sz="800" spc="-25">
                          <a:latin typeface="Batang"/>
                          <a:cs typeface="Batang"/>
                        </a:rPr>
                        <a:t>또는 CP</a:t>
                      </a:r>
                      <a:endParaRPr sz="800">
                        <a:latin typeface="Batang"/>
                        <a:cs typeface="Batang"/>
                      </a:endParaRPr>
                    </a:p>
                  </a:txBody>
                  <a:tcPr marL="0" marR="0" marB="0" marT="8636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1882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just" marL="19685" marR="6985">
                        <a:lnSpc>
                          <a:spcPts val="600"/>
                        </a:lnSpc>
                        <a:spcBef>
                          <a:spcPts val="484"/>
                        </a:spcBef>
                      </a:pPr>
                      <a:r>
                        <a:rPr dirty="0" sz="600">
                          <a:latin typeface="Batang"/>
                          <a:cs typeface="Batang"/>
                        </a:rPr>
                        <a:t>확인된</a:t>
                      </a:r>
                      <a:r>
                        <a:rPr dirty="0" sz="600" spc="10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>
                          <a:latin typeface="Batang"/>
                          <a:cs typeface="Batang"/>
                        </a:rPr>
                        <a:t>위해를</a:t>
                      </a:r>
                      <a:r>
                        <a:rPr dirty="0" sz="600" spc="10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 spc="-50">
                          <a:latin typeface="Batang"/>
                          <a:cs typeface="Batang"/>
                        </a:rPr>
                        <a:t>관</a:t>
                      </a:r>
                      <a:r>
                        <a:rPr dirty="0" sz="600" spc="50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>
                          <a:latin typeface="Batang"/>
                          <a:cs typeface="Batang"/>
                        </a:rPr>
                        <a:t>리하기</a:t>
                      </a:r>
                      <a:r>
                        <a:rPr dirty="0" sz="600" spc="13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>
                          <a:latin typeface="Batang"/>
                          <a:cs typeface="Batang"/>
                        </a:rPr>
                        <a:t>위한</a:t>
                      </a:r>
                      <a:r>
                        <a:rPr dirty="0" sz="600" spc="13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 spc="-50">
                          <a:latin typeface="Batang"/>
                          <a:cs typeface="Batang"/>
                        </a:rPr>
                        <a:t>선행</a:t>
                      </a:r>
                      <a:r>
                        <a:rPr dirty="0" sz="600" spc="50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 spc="-30">
                          <a:latin typeface="Batang"/>
                          <a:cs typeface="Batang"/>
                        </a:rPr>
                        <a:t>위생관리규정이</a:t>
                      </a:r>
                      <a:r>
                        <a:rPr dirty="0" sz="60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 spc="-50">
                          <a:latin typeface="Batang"/>
                          <a:cs typeface="Batang"/>
                        </a:rPr>
                        <a:t>있</a:t>
                      </a:r>
                      <a:r>
                        <a:rPr dirty="0" sz="600" spc="50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>
                          <a:latin typeface="Batang"/>
                          <a:cs typeface="Batang"/>
                        </a:rPr>
                        <a:t>으며</a:t>
                      </a:r>
                      <a:r>
                        <a:rPr dirty="0" sz="600" spc="19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>
                          <a:latin typeface="Batang"/>
                          <a:cs typeface="Batang"/>
                        </a:rPr>
                        <a:t>잘</a:t>
                      </a:r>
                      <a:r>
                        <a:rPr dirty="0" sz="600" spc="19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 spc="-55">
                          <a:latin typeface="Batang"/>
                          <a:cs typeface="Batang"/>
                        </a:rPr>
                        <a:t>관리되고</a:t>
                      </a:r>
                      <a:r>
                        <a:rPr dirty="0" sz="600" spc="50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 spc="-20">
                          <a:latin typeface="Batang"/>
                          <a:cs typeface="Batang"/>
                        </a:rPr>
                        <a:t>있는가?</a:t>
                      </a:r>
                      <a:endParaRPr sz="600">
                        <a:latin typeface="Batang"/>
                        <a:cs typeface="Batang"/>
                      </a:endParaRPr>
                    </a:p>
                    <a:p>
                      <a:pPr marL="50165" marR="173355">
                        <a:lnSpc>
                          <a:spcPts val="600"/>
                        </a:lnSpc>
                        <a:spcBef>
                          <a:spcPts val="600"/>
                        </a:spcBef>
                      </a:pPr>
                      <a:r>
                        <a:rPr dirty="0" sz="600" spc="-20">
                          <a:latin typeface="Batang"/>
                          <a:cs typeface="Batang"/>
                        </a:rPr>
                        <a:t>예→CP</a:t>
                      </a:r>
                      <a:r>
                        <a:rPr dirty="0" sz="600" spc="50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 spc="-114">
                          <a:latin typeface="Batang"/>
                          <a:cs typeface="Batang"/>
                        </a:rPr>
                        <a:t>아니요→질문2</a:t>
                      </a:r>
                      <a:endParaRPr sz="600">
                        <a:latin typeface="Batang"/>
                        <a:cs typeface="Batang"/>
                      </a:endParaRPr>
                    </a:p>
                  </a:txBody>
                  <a:tcPr marL="0" marR="0" marB="0" marT="61594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  <a:p>
                      <a:pPr algn="just" marL="19685" marR="8255">
                        <a:lnSpc>
                          <a:spcPts val="600"/>
                        </a:lnSpc>
                      </a:pPr>
                      <a:r>
                        <a:rPr dirty="0" sz="600">
                          <a:latin typeface="Batang"/>
                          <a:cs typeface="Batang"/>
                        </a:rPr>
                        <a:t>모든</a:t>
                      </a:r>
                      <a:r>
                        <a:rPr dirty="0" sz="600" spc="10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>
                          <a:latin typeface="Batang"/>
                          <a:cs typeface="Batang"/>
                        </a:rPr>
                        <a:t>단계에서</a:t>
                      </a:r>
                      <a:r>
                        <a:rPr dirty="0" sz="600" spc="10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 spc="-50">
                          <a:latin typeface="Batang"/>
                          <a:cs typeface="Batang"/>
                        </a:rPr>
                        <a:t>작</a:t>
                      </a:r>
                      <a:r>
                        <a:rPr dirty="0" sz="600" spc="50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>
                          <a:latin typeface="Batang"/>
                          <a:cs typeface="Batang"/>
                        </a:rPr>
                        <a:t>업자에</a:t>
                      </a:r>
                      <a:r>
                        <a:rPr dirty="0" sz="600" spc="13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>
                          <a:latin typeface="Batang"/>
                          <a:cs typeface="Batang"/>
                        </a:rPr>
                        <a:t>의해</a:t>
                      </a:r>
                      <a:r>
                        <a:rPr dirty="0" sz="600" spc="13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 spc="-50">
                          <a:latin typeface="Batang"/>
                          <a:cs typeface="Batang"/>
                        </a:rPr>
                        <a:t>위해</a:t>
                      </a:r>
                      <a:r>
                        <a:rPr dirty="0" sz="600" spc="50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>
                          <a:latin typeface="Batang"/>
                          <a:cs typeface="Batang"/>
                        </a:rPr>
                        <a:t>를</a:t>
                      </a:r>
                      <a:r>
                        <a:rPr dirty="0" sz="600" spc="15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>
                          <a:latin typeface="Batang"/>
                          <a:cs typeface="Batang"/>
                        </a:rPr>
                        <a:t>관리할</a:t>
                      </a:r>
                      <a:r>
                        <a:rPr dirty="0" sz="600" spc="16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 spc="-60">
                          <a:latin typeface="Batang"/>
                          <a:cs typeface="Batang"/>
                        </a:rPr>
                        <a:t>방지방</a:t>
                      </a:r>
                      <a:r>
                        <a:rPr dirty="0" sz="600" spc="50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 spc="-10">
                          <a:latin typeface="Batang"/>
                          <a:cs typeface="Batang"/>
                        </a:rPr>
                        <a:t>법이</a:t>
                      </a:r>
                      <a:r>
                        <a:rPr dirty="0" sz="600" spc="-4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 spc="-20">
                          <a:latin typeface="Batang"/>
                          <a:cs typeface="Batang"/>
                        </a:rPr>
                        <a:t>있는가?</a:t>
                      </a:r>
                      <a:endParaRPr sz="600">
                        <a:latin typeface="Batang"/>
                        <a:cs typeface="Batang"/>
                      </a:endParaRPr>
                    </a:p>
                    <a:p>
                      <a:pPr algn="just" marL="50165">
                        <a:lnSpc>
                          <a:spcPts val="660"/>
                        </a:lnSpc>
                        <a:spcBef>
                          <a:spcPts val="480"/>
                        </a:spcBef>
                      </a:pPr>
                      <a:r>
                        <a:rPr dirty="0" sz="600" spc="-90">
                          <a:latin typeface="Batang"/>
                          <a:cs typeface="Batang"/>
                        </a:rPr>
                        <a:t>예→질문</a:t>
                      </a:r>
                      <a:r>
                        <a:rPr dirty="0" sz="600" spc="-3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 spc="-50">
                          <a:latin typeface="Batang"/>
                          <a:cs typeface="Batang"/>
                        </a:rPr>
                        <a:t>3</a:t>
                      </a:r>
                      <a:endParaRPr sz="600">
                        <a:latin typeface="Batang"/>
                        <a:cs typeface="Batang"/>
                      </a:endParaRPr>
                    </a:p>
                    <a:p>
                      <a:pPr algn="just" marL="50165">
                        <a:lnSpc>
                          <a:spcPts val="660"/>
                        </a:lnSpc>
                      </a:pPr>
                      <a:r>
                        <a:rPr dirty="0" sz="600" spc="-100">
                          <a:latin typeface="Batang"/>
                          <a:cs typeface="Batang"/>
                        </a:rPr>
                        <a:t>아니요→질문</a:t>
                      </a:r>
                      <a:r>
                        <a:rPr dirty="0" sz="600" spc="5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 spc="-140">
                          <a:latin typeface="Batang"/>
                          <a:cs typeface="Batang"/>
                        </a:rPr>
                        <a:t>2-</a:t>
                      </a:r>
                      <a:r>
                        <a:rPr dirty="0" sz="600" spc="-50">
                          <a:latin typeface="Batang"/>
                          <a:cs typeface="Batang"/>
                        </a:rPr>
                        <a:t>1</a:t>
                      </a:r>
                      <a:endParaRPr sz="600">
                        <a:latin typeface="Batang"/>
                        <a:cs typeface="Batang"/>
                      </a:endParaRPr>
                    </a:p>
                  </a:txBody>
                  <a:tcPr marL="0" marR="0" marB="0" marT="1206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just" marL="20320" marR="6350">
                        <a:lnSpc>
                          <a:spcPts val="600"/>
                        </a:lnSpc>
                        <a:spcBef>
                          <a:spcPts val="484"/>
                        </a:spcBef>
                      </a:pPr>
                      <a:r>
                        <a:rPr dirty="0" sz="600">
                          <a:latin typeface="Batang"/>
                          <a:cs typeface="Batang"/>
                        </a:rPr>
                        <a:t>이</a:t>
                      </a:r>
                      <a:r>
                        <a:rPr dirty="0" sz="600" spc="13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>
                          <a:latin typeface="Batang"/>
                          <a:cs typeface="Batang"/>
                        </a:rPr>
                        <a:t>단계에서</a:t>
                      </a:r>
                      <a:r>
                        <a:rPr dirty="0" sz="600" spc="13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 spc="-60">
                          <a:latin typeface="Batang"/>
                          <a:cs typeface="Batang"/>
                        </a:rPr>
                        <a:t>안전</a:t>
                      </a:r>
                      <a:r>
                        <a:rPr dirty="0" sz="600" spc="50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>
                          <a:latin typeface="Batang"/>
                          <a:cs typeface="Batang"/>
                        </a:rPr>
                        <a:t>성을</a:t>
                      </a:r>
                      <a:r>
                        <a:rPr dirty="0" sz="600" spc="16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>
                          <a:latin typeface="Batang"/>
                          <a:cs typeface="Batang"/>
                        </a:rPr>
                        <a:t>위한</a:t>
                      </a:r>
                      <a:r>
                        <a:rPr dirty="0" sz="600" spc="16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 spc="-60">
                          <a:latin typeface="Batang"/>
                          <a:cs typeface="Batang"/>
                        </a:rPr>
                        <a:t>관리가</a:t>
                      </a:r>
                      <a:r>
                        <a:rPr dirty="0" sz="600" spc="50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 spc="-10">
                          <a:latin typeface="Batang"/>
                          <a:cs typeface="Batang"/>
                        </a:rPr>
                        <a:t>필요한가?</a:t>
                      </a:r>
                      <a:endParaRPr sz="600">
                        <a:latin typeface="Batang"/>
                        <a:cs typeface="Batang"/>
                      </a:endParaRPr>
                    </a:p>
                    <a:p>
                      <a:pPr marL="134620" marR="97790" indent="-83820">
                        <a:lnSpc>
                          <a:spcPts val="600"/>
                        </a:lnSpc>
                        <a:spcBef>
                          <a:spcPts val="600"/>
                        </a:spcBef>
                      </a:pPr>
                      <a:r>
                        <a:rPr dirty="0" sz="600" spc="-175">
                          <a:latin typeface="Batang"/>
                          <a:cs typeface="Batang"/>
                        </a:rPr>
                        <a:t>예→단계,</a:t>
                      </a:r>
                      <a:r>
                        <a:rPr dirty="0" sz="600" spc="-114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 spc="-125">
                          <a:latin typeface="Batang"/>
                          <a:cs typeface="Batang"/>
                        </a:rPr>
                        <a:t>공정,</a:t>
                      </a:r>
                      <a:r>
                        <a:rPr dirty="0" sz="600" spc="-11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 spc="-145">
                          <a:latin typeface="Batang"/>
                          <a:cs typeface="Batang"/>
                        </a:rPr>
                        <a:t>제품</a:t>
                      </a:r>
                      <a:r>
                        <a:rPr dirty="0" sz="600" spc="50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 spc="-45">
                          <a:latin typeface="Batang"/>
                          <a:cs typeface="Batang"/>
                        </a:rPr>
                        <a:t>변경후질문2</a:t>
                      </a:r>
                      <a:r>
                        <a:rPr dirty="0" sz="600" spc="50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 spc="-25">
                          <a:latin typeface="Batang"/>
                          <a:cs typeface="Batang"/>
                        </a:rPr>
                        <a:t>이동</a:t>
                      </a:r>
                      <a:endParaRPr sz="600">
                        <a:latin typeface="Batang"/>
                        <a:cs typeface="Batang"/>
                      </a:endParaRPr>
                    </a:p>
                    <a:p>
                      <a:pPr marL="44450">
                        <a:lnSpc>
                          <a:spcPts val="600"/>
                        </a:lnSpc>
                      </a:pPr>
                      <a:r>
                        <a:rPr dirty="0" sz="600" spc="-75">
                          <a:latin typeface="Batang"/>
                          <a:cs typeface="Batang"/>
                        </a:rPr>
                        <a:t>아니요→CP</a:t>
                      </a:r>
                      <a:endParaRPr sz="600">
                        <a:latin typeface="Batang"/>
                        <a:cs typeface="Batang"/>
                      </a:endParaRPr>
                    </a:p>
                  </a:txBody>
                  <a:tcPr marL="0" marR="0" marB="0" marT="61594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just" marL="20320" marR="7620">
                        <a:lnSpc>
                          <a:spcPts val="600"/>
                        </a:lnSpc>
                        <a:spcBef>
                          <a:spcPts val="185"/>
                        </a:spcBef>
                      </a:pPr>
                      <a:r>
                        <a:rPr dirty="0" sz="600">
                          <a:latin typeface="Batang"/>
                          <a:cs typeface="Batang"/>
                        </a:rPr>
                        <a:t>이</a:t>
                      </a:r>
                      <a:r>
                        <a:rPr dirty="0" sz="600" spc="15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>
                          <a:latin typeface="Batang"/>
                          <a:cs typeface="Batang"/>
                        </a:rPr>
                        <a:t>단계는</a:t>
                      </a:r>
                      <a:r>
                        <a:rPr dirty="0" sz="600" spc="16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 spc="-60">
                          <a:latin typeface="Batang"/>
                          <a:cs typeface="Batang"/>
                        </a:rPr>
                        <a:t>확인된</a:t>
                      </a:r>
                      <a:r>
                        <a:rPr dirty="0" sz="600" spc="50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>
                          <a:latin typeface="Batang"/>
                          <a:cs typeface="Batang"/>
                        </a:rPr>
                        <a:t>위해를</a:t>
                      </a:r>
                      <a:r>
                        <a:rPr dirty="0" sz="600" spc="25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>
                          <a:latin typeface="Batang"/>
                          <a:cs typeface="Batang"/>
                        </a:rPr>
                        <a:t>예방,</a:t>
                      </a:r>
                      <a:r>
                        <a:rPr dirty="0" sz="600" spc="5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 spc="-55">
                          <a:latin typeface="Batang"/>
                          <a:cs typeface="Batang"/>
                        </a:rPr>
                        <a:t>제거</a:t>
                      </a:r>
                      <a:r>
                        <a:rPr dirty="0" sz="600" spc="50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>
                          <a:latin typeface="Batang"/>
                          <a:cs typeface="Batang"/>
                        </a:rPr>
                        <a:t>하거나</a:t>
                      </a:r>
                      <a:r>
                        <a:rPr dirty="0" sz="600" spc="4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 spc="-65">
                          <a:latin typeface="Batang"/>
                          <a:cs typeface="Batang"/>
                        </a:rPr>
                        <a:t>허용수준까</a:t>
                      </a:r>
                      <a:r>
                        <a:rPr dirty="0" sz="600" spc="50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>
                          <a:latin typeface="Batang"/>
                          <a:cs typeface="Batang"/>
                        </a:rPr>
                        <a:t>지</a:t>
                      </a:r>
                      <a:r>
                        <a:rPr dirty="0" sz="600" spc="10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>
                          <a:latin typeface="Batang"/>
                          <a:cs typeface="Batang"/>
                        </a:rPr>
                        <a:t>감소시키기</a:t>
                      </a:r>
                      <a:r>
                        <a:rPr dirty="0" sz="600" spc="10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 spc="-50">
                          <a:latin typeface="Batang"/>
                          <a:cs typeface="Batang"/>
                        </a:rPr>
                        <a:t>위</a:t>
                      </a:r>
                      <a:r>
                        <a:rPr dirty="0" sz="600" spc="50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>
                          <a:latin typeface="Batang"/>
                          <a:cs typeface="Batang"/>
                        </a:rPr>
                        <a:t>해</a:t>
                      </a:r>
                      <a:r>
                        <a:rPr dirty="0" sz="600" spc="15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>
                          <a:latin typeface="Batang"/>
                          <a:cs typeface="Batang"/>
                        </a:rPr>
                        <a:t>특별히</a:t>
                      </a:r>
                      <a:r>
                        <a:rPr dirty="0" sz="600" spc="16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 spc="-60">
                          <a:latin typeface="Batang"/>
                          <a:cs typeface="Batang"/>
                        </a:rPr>
                        <a:t>고안된</a:t>
                      </a:r>
                      <a:r>
                        <a:rPr dirty="0" sz="600" spc="50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 spc="-20">
                          <a:latin typeface="Batang"/>
                          <a:cs typeface="Batang"/>
                        </a:rPr>
                        <a:t>것인가?</a:t>
                      </a:r>
                      <a:endParaRPr sz="600">
                        <a:latin typeface="Batang"/>
                        <a:cs typeface="Batang"/>
                      </a:endParaRPr>
                    </a:p>
                    <a:p>
                      <a:pPr marL="50800" marR="111125">
                        <a:lnSpc>
                          <a:spcPts val="600"/>
                        </a:lnSpc>
                        <a:spcBef>
                          <a:spcPts val="575"/>
                        </a:spcBef>
                      </a:pPr>
                      <a:r>
                        <a:rPr dirty="0" sz="600" spc="-55">
                          <a:latin typeface="Batang"/>
                          <a:cs typeface="Batang"/>
                        </a:rPr>
                        <a:t>예→</a:t>
                      </a:r>
                      <a:r>
                        <a:rPr dirty="0" sz="600" spc="-6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 spc="-25" b="1">
                          <a:latin typeface="Malgun Gothic"/>
                          <a:cs typeface="Malgun Gothic"/>
                        </a:rPr>
                        <a:t>CCP</a:t>
                      </a:r>
                      <a:r>
                        <a:rPr dirty="0" sz="600" spc="500" b="1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600" spc="-90">
                          <a:latin typeface="Batang"/>
                          <a:cs typeface="Batang"/>
                        </a:rPr>
                        <a:t>아니요→</a:t>
                      </a:r>
                      <a:r>
                        <a:rPr dirty="0" sz="600" spc="-55">
                          <a:latin typeface="Batang"/>
                          <a:cs typeface="Batang"/>
                        </a:rPr>
                        <a:t> 질문 </a:t>
                      </a:r>
                      <a:r>
                        <a:rPr dirty="0" sz="600" spc="-95">
                          <a:latin typeface="Batang"/>
                          <a:cs typeface="Batang"/>
                        </a:rPr>
                        <a:t>4</a:t>
                      </a:r>
                      <a:endParaRPr sz="600">
                        <a:latin typeface="Batang"/>
                        <a:cs typeface="Batang"/>
                      </a:endParaRPr>
                    </a:p>
                  </a:txBody>
                  <a:tcPr marL="0" marR="0" marB="0" marT="2349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just" marL="20955" marR="5715">
                        <a:lnSpc>
                          <a:spcPts val="600"/>
                        </a:lnSpc>
                        <a:spcBef>
                          <a:spcPts val="185"/>
                        </a:spcBef>
                      </a:pPr>
                      <a:r>
                        <a:rPr dirty="0" sz="600">
                          <a:latin typeface="Batang"/>
                          <a:cs typeface="Batang"/>
                        </a:rPr>
                        <a:t>확인된</a:t>
                      </a:r>
                      <a:r>
                        <a:rPr dirty="0" sz="600" spc="10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>
                          <a:latin typeface="Batang"/>
                          <a:cs typeface="Batang"/>
                        </a:rPr>
                        <a:t>위해가</a:t>
                      </a:r>
                      <a:r>
                        <a:rPr dirty="0" sz="600" spc="10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 spc="-50">
                          <a:latin typeface="Batang"/>
                          <a:cs typeface="Batang"/>
                        </a:rPr>
                        <a:t>허</a:t>
                      </a:r>
                      <a:r>
                        <a:rPr dirty="0" sz="600" spc="50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>
                          <a:latin typeface="Batang"/>
                          <a:cs typeface="Batang"/>
                        </a:rPr>
                        <a:t>용수준을</a:t>
                      </a:r>
                      <a:r>
                        <a:rPr dirty="0" sz="600" spc="-2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 spc="-65">
                          <a:latin typeface="Batang"/>
                          <a:cs typeface="Batang"/>
                        </a:rPr>
                        <a:t>초과하여</a:t>
                      </a:r>
                      <a:r>
                        <a:rPr dirty="0" sz="600" spc="50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>
                          <a:latin typeface="Batang"/>
                          <a:cs typeface="Batang"/>
                        </a:rPr>
                        <a:t>발생</a:t>
                      </a:r>
                      <a:r>
                        <a:rPr dirty="0" sz="600" spc="13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>
                          <a:latin typeface="Batang"/>
                          <a:cs typeface="Batang"/>
                        </a:rPr>
                        <a:t>하는가</a:t>
                      </a:r>
                      <a:r>
                        <a:rPr dirty="0" sz="600" spc="13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 spc="-60">
                          <a:latin typeface="Batang"/>
                          <a:cs typeface="Batang"/>
                        </a:rPr>
                        <a:t>또는</a:t>
                      </a:r>
                      <a:r>
                        <a:rPr dirty="0" sz="600" spc="50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 spc="-10">
                          <a:latin typeface="Batang"/>
                          <a:cs typeface="Batang"/>
                        </a:rPr>
                        <a:t>허용할</a:t>
                      </a:r>
                      <a:r>
                        <a:rPr dirty="0" sz="600">
                          <a:latin typeface="Batang"/>
                          <a:cs typeface="Batang"/>
                        </a:rPr>
                        <a:t> 수</a:t>
                      </a:r>
                      <a:r>
                        <a:rPr dirty="0" sz="600" spc="1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>
                          <a:latin typeface="Batang"/>
                          <a:cs typeface="Batang"/>
                        </a:rPr>
                        <a:t>없는</a:t>
                      </a:r>
                      <a:r>
                        <a:rPr dirty="0" sz="600" spc="1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 spc="-50">
                          <a:latin typeface="Batang"/>
                          <a:cs typeface="Batang"/>
                        </a:rPr>
                        <a:t>수</a:t>
                      </a:r>
                      <a:r>
                        <a:rPr dirty="0" sz="600" spc="50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>
                          <a:latin typeface="Batang"/>
                          <a:cs typeface="Batang"/>
                        </a:rPr>
                        <a:t>준으로</a:t>
                      </a:r>
                      <a:r>
                        <a:rPr dirty="0" sz="600" spc="190">
                          <a:latin typeface="Batang"/>
                          <a:cs typeface="Batang"/>
                        </a:rPr>
                        <a:t>  </a:t>
                      </a:r>
                      <a:r>
                        <a:rPr dirty="0" sz="600" spc="-65">
                          <a:latin typeface="Batang"/>
                          <a:cs typeface="Batang"/>
                        </a:rPr>
                        <a:t>증가하는</a:t>
                      </a:r>
                      <a:r>
                        <a:rPr dirty="0" sz="600" spc="50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 spc="-25">
                          <a:latin typeface="Batang"/>
                          <a:cs typeface="Batang"/>
                        </a:rPr>
                        <a:t>가?</a:t>
                      </a:r>
                      <a:endParaRPr sz="600">
                        <a:latin typeface="Batang"/>
                        <a:cs typeface="Batang"/>
                      </a:endParaRPr>
                    </a:p>
                    <a:p>
                      <a:pPr marL="51435" marR="234315">
                        <a:lnSpc>
                          <a:spcPts val="600"/>
                        </a:lnSpc>
                        <a:spcBef>
                          <a:spcPts val="575"/>
                        </a:spcBef>
                      </a:pPr>
                      <a:r>
                        <a:rPr dirty="0" sz="600" spc="-55">
                          <a:latin typeface="Batang"/>
                          <a:cs typeface="Batang"/>
                        </a:rPr>
                        <a:t>예→</a:t>
                      </a:r>
                      <a:r>
                        <a:rPr dirty="0" sz="600" spc="-7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 spc="-55">
                          <a:latin typeface="Batang"/>
                          <a:cs typeface="Batang"/>
                        </a:rPr>
                        <a:t>질문</a:t>
                      </a:r>
                      <a:r>
                        <a:rPr dirty="0" sz="600" spc="-6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 spc="-100">
                          <a:latin typeface="Batang"/>
                          <a:cs typeface="Batang"/>
                        </a:rPr>
                        <a:t>5</a:t>
                      </a:r>
                      <a:r>
                        <a:rPr dirty="0" sz="600" spc="50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 spc="-90">
                          <a:latin typeface="Batang"/>
                          <a:cs typeface="Batang"/>
                        </a:rPr>
                        <a:t>아니요→</a:t>
                      </a:r>
                      <a:r>
                        <a:rPr dirty="0" sz="600" spc="-4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 spc="-155">
                          <a:latin typeface="Batang"/>
                          <a:cs typeface="Batang"/>
                        </a:rPr>
                        <a:t>CP</a:t>
                      </a:r>
                      <a:endParaRPr sz="600">
                        <a:latin typeface="Batang"/>
                        <a:cs typeface="Batang"/>
                      </a:endParaRPr>
                    </a:p>
                  </a:txBody>
                  <a:tcPr marL="0" marR="0" marB="0" marT="2349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just" marL="20955" marR="6985">
                        <a:lnSpc>
                          <a:spcPts val="600"/>
                        </a:lnSpc>
                        <a:spcBef>
                          <a:spcPts val="185"/>
                        </a:spcBef>
                      </a:pPr>
                      <a:r>
                        <a:rPr dirty="0" sz="600">
                          <a:latin typeface="Batang"/>
                          <a:cs typeface="Batang"/>
                        </a:rPr>
                        <a:t>확인된</a:t>
                      </a:r>
                      <a:r>
                        <a:rPr dirty="0" sz="600" spc="10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>
                          <a:latin typeface="Batang"/>
                          <a:cs typeface="Batang"/>
                        </a:rPr>
                        <a:t>위해를</a:t>
                      </a:r>
                      <a:r>
                        <a:rPr dirty="0" sz="600" spc="10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 spc="-50">
                          <a:latin typeface="Batang"/>
                          <a:cs typeface="Batang"/>
                        </a:rPr>
                        <a:t>제</a:t>
                      </a:r>
                      <a:r>
                        <a:rPr dirty="0" sz="600" spc="50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>
                          <a:latin typeface="Batang"/>
                          <a:cs typeface="Batang"/>
                        </a:rPr>
                        <a:t>거하거나</a:t>
                      </a:r>
                      <a:r>
                        <a:rPr dirty="0" sz="600" spc="-2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 spc="-65">
                          <a:latin typeface="Batang"/>
                          <a:cs typeface="Batang"/>
                        </a:rPr>
                        <a:t>허용수준</a:t>
                      </a:r>
                      <a:r>
                        <a:rPr dirty="0" sz="600" spc="50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>
                          <a:latin typeface="Batang"/>
                          <a:cs typeface="Batang"/>
                        </a:rPr>
                        <a:t>으로</a:t>
                      </a:r>
                      <a:r>
                        <a:rPr dirty="0" sz="600" spc="10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>
                          <a:latin typeface="Batang"/>
                          <a:cs typeface="Batang"/>
                        </a:rPr>
                        <a:t>감소시킬</a:t>
                      </a:r>
                      <a:r>
                        <a:rPr dirty="0" sz="600" spc="10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 spc="-50">
                          <a:latin typeface="Batang"/>
                          <a:cs typeface="Batang"/>
                        </a:rPr>
                        <a:t>수</a:t>
                      </a:r>
                      <a:r>
                        <a:rPr dirty="0" sz="600" spc="50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>
                          <a:latin typeface="Batang"/>
                          <a:cs typeface="Batang"/>
                        </a:rPr>
                        <a:t>있는</a:t>
                      </a:r>
                      <a:r>
                        <a:rPr dirty="0" sz="600" spc="13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>
                          <a:latin typeface="Batang"/>
                          <a:cs typeface="Batang"/>
                        </a:rPr>
                        <a:t>연속된</a:t>
                      </a:r>
                      <a:r>
                        <a:rPr dirty="0" sz="600" spc="13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 spc="-60">
                          <a:latin typeface="Batang"/>
                          <a:cs typeface="Batang"/>
                        </a:rPr>
                        <a:t>다음</a:t>
                      </a:r>
                      <a:r>
                        <a:rPr dirty="0" sz="600" spc="50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>
                          <a:latin typeface="Batang"/>
                          <a:cs typeface="Batang"/>
                        </a:rPr>
                        <a:t>공정이나</a:t>
                      </a:r>
                      <a:r>
                        <a:rPr dirty="0" sz="600" spc="150">
                          <a:latin typeface="Batang"/>
                          <a:cs typeface="Batang"/>
                        </a:rPr>
                        <a:t>  </a:t>
                      </a:r>
                      <a:r>
                        <a:rPr dirty="0" sz="600" spc="-60">
                          <a:latin typeface="Batang"/>
                          <a:cs typeface="Batang"/>
                        </a:rPr>
                        <a:t>조치가</a:t>
                      </a:r>
                      <a:r>
                        <a:rPr dirty="0" sz="600" spc="50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 spc="-20">
                          <a:latin typeface="Batang"/>
                          <a:cs typeface="Batang"/>
                        </a:rPr>
                        <a:t>있는가?</a:t>
                      </a:r>
                      <a:endParaRPr sz="600">
                        <a:latin typeface="Batang"/>
                        <a:cs typeface="Batang"/>
                      </a:endParaRPr>
                    </a:p>
                    <a:p>
                      <a:pPr marL="51435" marR="172720">
                        <a:lnSpc>
                          <a:spcPts val="600"/>
                        </a:lnSpc>
                        <a:spcBef>
                          <a:spcPts val="575"/>
                        </a:spcBef>
                      </a:pPr>
                      <a:r>
                        <a:rPr dirty="0" sz="600">
                          <a:latin typeface="Batang"/>
                          <a:cs typeface="Batang"/>
                        </a:rPr>
                        <a:t>예</a:t>
                      </a:r>
                      <a:r>
                        <a:rPr dirty="0" sz="600" spc="-6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>
                          <a:latin typeface="Batang"/>
                          <a:cs typeface="Batang"/>
                        </a:rPr>
                        <a:t>→</a:t>
                      </a:r>
                      <a:r>
                        <a:rPr dirty="0" sz="600" spc="-7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 spc="-25">
                          <a:latin typeface="Batang"/>
                          <a:cs typeface="Batang"/>
                        </a:rPr>
                        <a:t>CP</a:t>
                      </a:r>
                      <a:r>
                        <a:rPr dirty="0" sz="600" spc="50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 spc="-80">
                          <a:latin typeface="Batang"/>
                          <a:cs typeface="Batang"/>
                        </a:rPr>
                        <a:t>아니요</a:t>
                      </a:r>
                      <a:r>
                        <a:rPr dirty="0" sz="600" spc="-6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>
                          <a:latin typeface="Batang"/>
                          <a:cs typeface="Batang"/>
                        </a:rPr>
                        <a:t>→</a:t>
                      </a:r>
                      <a:r>
                        <a:rPr dirty="0" sz="600" spc="-6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 spc="-135" b="1">
                          <a:latin typeface="Malgun Gothic"/>
                          <a:cs typeface="Malgun Gothic"/>
                        </a:rPr>
                        <a:t>CCP</a:t>
                      </a:r>
                      <a:endParaRPr sz="600">
                        <a:latin typeface="Malgun Gothic"/>
                        <a:cs typeface="Malgun Gothic"/>
                      </a:endParaRPr>
                    </a:p>
                  </a:txBody>
                  <a:tcPr marL="0" marR="0" marB="0" marT="23495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8636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00355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5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8580" marR="42545" indent="-15240">
                        <a:lnSpc>
                          <a:spcPct val="79000"/>
                        </a:lnSpc>
                        <a:spcBef>
                          <a:spcPts val="5"/>
                        </a:spcBef>
                      </a:pPr>
                      <a:r>
                        <a:rPr dirty="0" sz="1050" spc="-295">
                          <a:latin typeface="Malgun Gothic Semilight"/>
                          <a:cs typeface="Malgun Gothic Semilight"/>
                        </a:rPr>
                        <a:t>입</a:t>
                      </a:r>
                      <a:r>
                        <a:rPr dirty="0" sz="1050" spc="-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65">
                          <a:latin typeface="Malgun Gothic Semilight"/>
                          <a:cs typeface="Malgun Gothic Semilight"/>
                        </a:rPr>
                        <a:t>고</a:t>
                      </a:r>
                      <a:r>
                        <a:rPr dirty="0" sz="1050" spc="-1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155">
                          <a:latin typeface="Malgun Gothic Semilight"/>
                          <a:cs typeface="Malgun Gothic Semilight"/>
                        </a:rPr>
                        <a:t>/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65">
                          <a:latin typeface="Malgun Gothic Semilight"/>
                          <a:cs typeface="Malgun Gothic Semilight"/>
                        </a:rPr>
                        <a:t>보</a:t>
                      </a:r>
                      <a:r>
                        <a:rPr dirty="0" sz="10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50">
                          <a:latin typeface="Malgun Gothic Semilight"/>
                          <a:cs typeface="Malgun Gothic Semilight"/>
                        </a:rPr>
                        <a:t>관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07950">
                    <a:lnL w="63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1275" marR="35560">
                        <a:lnSpc>
                          <a:spcPts val="900"/>
                        </a:lnSpc>
                        <a:spcBef>
                          <a:spcPts val="355"/>
                        </a:spcBef>
                      </a:pPr>
                      <a:r>
                        <a:rPr dirty="0" sz="900" spc="-25">
                          <a:latin typeface="Batang"/>
                          <a:cs typeface="Batang"/>
                        </a:rPr>
                        <a:t>생물 학적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4508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7145" marR="15875">
                        <a:lnSpc>
                          <a:spcPts val="960"/>
                        </a:lnSpc>
                        <a:spcBef>
                          <a:spcPts val="245"/>
                        </a:spcBef>
                      </a:pPr>
                      <a:r>
                        <a:rPr dirty="0" sz="800" spc="-125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900" spc="-125" i="1">
                          <a:latin typeface="Arial Narrow"/>
                          <a:cs typeface="Arial Narrow"/>
                        </a:rPr>
                        <a:t>Li</a:t>
                      </a:r>
                      <a:r>
                        <a:rPr dirty="0" sz="900" spc="-10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900" spc="-65" i="1">
                          <a:latin typeface="Arial Narrow"/>
                          <a:cs typeface="Arial Narrow"/>
                        </a:rPr>
                        <a:t>steri</a:t>
                      </a:r>
                      <a:r>
                        <a:rPr dirty="0" sz="900" spc="-100" i="1">
                          <a:latin typeface="Arial Narrow"/>
                          <a:cs typeface="Arial Narrow"/>
                        </a:rPr>
                        <a:t> a.</a:t>
                      </a:r>
                      <a:r>
                        <a:rPr dirty="0" sz="900" spc="-9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900" spc="-50" i="1">
                          <a:latin typeface="Arial Narrow"/>
                          <a:cs typeface="Arial Narrow"/>
                        </a:rPr>
                        <a:t>monocytogenes</a:t>
                      </a:r>
                      <a:r>
                        <a:rPr dirty="0" sz="900" spc="50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85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900" spc="-85" i="1">
                          <a:latin typeface="Arial Narrow"/>
                          <a:cs typeface="Arial Narrow"/>
                        </a:rPr>
                        <a:t>E</a:t>
                      </a:r>
                      <a:r>
                        <a:rPr dirty="0" sz="900" spc="5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900" spc="-75" i="1">
                          <a:latin typeface="Arial Narrow"/>
                          <a:cs typeface="Arial Narrow"/>
                        </a:rPr>
                        <a:t>Col</a:t>
                      </a:r>
                      <a:r>
                        <a:rPr dirty="0" sz="900" spc="-12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900" i="1">
                          <a:latin typeface="Arial Narrow"/>
                          <a:cs typeface="Arial Narrow"/>
                        </a:rPr>
                        <a:t>i</a:t>
                      </a:r>
                      <a:r>
                        <a:rPr dirty="0" sz="900" spc="15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900" spc="-165" i="1">
                          <a:latin typeface="Arial Narrow"/>
                          <a:cs typeface="Arial Narrow"/>
                        </a:rPr>
                        <a:t>O1</a:t>
                      </a:r>
                      <a:r>
                        <a:rPr dirty="0" sz="900" spc="-1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900" spc="-95" i="1">
                          <a:latin typeface="Arial Narrow"/>
                          <a:cs typeface="Arial Narrow"/>
                        </a:rPr>
                        <a:t>57:</a:t>
                      </a:r>
                      <a:r>
                        <a:rPr dirty="0" sz="900" spc="-12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900" spc="-25" i="1">
                          <a:latin typeface="Arial Narrow"/>
                          <a:cs typeface="Arial Narrow"/>
                        </a:rPr>
                        <a:t>H7</a:t>
                      </a:r>
                      <a:endParaRPr sz="900">
                        <a:latin typeface="Arial Narrow"/>
                        <a:cs typeface="Arial Narrow"/>
                      </a:endParaRPr>
                    </a:p>
                  </a:txBody>
                  <a:tcPr marL="0" marR="0" marB="0" marT="311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17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900" spc="-25">
                          <a:latin typeface="Batang"/>
                          <a:cs typeface="Batang"/>
                        </a:rPr>
                        <a:t>아니요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508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080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예</a:t>
                      </a:r>
                      <a:endParaRPr sz="900">
                        <a:latin typeface="Batang"/>
                        <a:cs typeface="Batang"/>
                      </a:endParaRPr>
                    </a:p>
                    <a:p>
                      <a:pPr algn="ctr" marL="3810">
                        <a:lnSpc>
                          <a:spcPts val="1050"/>
                        </a:lnSpc>
                        <a:spcBef>
                          <a:spcPts val="95"/>
                        </a:spcBef>
                      </a:pPr>
                      <a:r>
                        <a:rPr dirty="0" sz="900" spc="-20">
                          <a:latin typeface="Batang"/>
                          <a:cs typeface="Batang"/>
                        </a:rPr>
                        <a:t>가열공정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508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080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-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508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0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900" spc="-25">
                          <a:latin typeface="Batang"/>
                          <a:cs typeface="Batang"/>
                        </a:rPr>
                        <a:t>아니요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508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7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예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508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825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예</a:t>
                      </a:r>
                      <a:endParaRPr sz="900">
                        <a:latin typeface="Batang"/>
                        <a:cs typeface="Batang"/>
                      </a:endParaRPr>
                    </a:p>
                    <a:p>
                      <a:pPr algn="ctr" marL="6350">
                        <a:lnSpc>
                          <a:spcPts val="1050"/>
                        </a:lnSpc>
                        <a:spcBef>
                          <a:spcPts val="95"/>
                        </a:spcBef>
                      </a:pPr>
                      <a:r>
                        <a:rPr dirty="0" sz="900" spc="-20">
                          <a:latin typeface="Batang"/>
                          <a:cs typeface="Batang"/>
                        </a:rPr>
                        <a:t>가열공정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508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0">
                        <a:lnSpc>
                          <a:spcPct val="100000"/>
                        </a:lnSpc>
                        <a:spcBef>
                          <a:spcPts val="630"/>
                        </a:spcBef>
                      </a:pPr>
                      <a:r>
                        <a:rPr dirty="0" sz="900" spc="-25">
                          <a:latin typeface="Batang"/>
                          <a:cs typeface="Batang"/>
                        </a:rPr>
                        <a:t>CP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80010">
                    <a:lnL w="317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3688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07950">
                    <a:lnL w="63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9695" marR="35560" indent="-58419">
                        <a:lnSpc>
                          <a:spcPts val="900"/>
                        </a:lnSpc>
                        <a:spcBef>
                          <a:spcPts val="890"/>
                        </a:spcBef>
                      </a:pPr>
                      <a:r>
                        <a:rPr dirty="0" sz="900" spc="-25">
                          <a:latin typeface="Batang"/>
                          <a:cs typeface="Batang"/>
                        </a:rPr>
                        <a:t>물리 </a:t>
                      </a:r>
                      <a:r>
                        <a:rPr dirty="0" sz="900" spc="-50">
                          <a:latin typeface="Batang"/>
                          <a:cs typeface="Batang"/>
                        </a:rPr>
                        <a:t>적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11303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714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850" spc="-10">
                          <a:latin typeface="Malgun Gothic Semilight"/>
                          <a:cs typeface="Malgun Gothic Semilight"/>
                        </a:rPr>
                        <a:t>금속조각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302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17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900" spc="-25">
                          <a:latin typeface="Batang"/>
                          <a:cs typeface="Batang"/>
                        </a:rPr>
                        <a:t>아니요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444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080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예</a:t>
                      </a:r>
                      <a:endParaRPr sz="900">
                        <a:latin typeface="Batang"/>
                        <a:cs typeface="Batang"/>
                      </a:endParaRPr>
                    </a:p>
                    <a:p>
                      <a:pPr algn="ctr" marL="68580" marR="57150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900" spc="-110">
                          <a:latin typeface="Batang"/>
                          <a:cs typeface="Batang"/>
                        </a:rPr>
                        <a:t>금속검출공</a:t>
                      </a:r>
                      <a:r>
                        <a:rPr dirty="0" sz="900" spc="-50">
                          <a:latin typeface="Batang"/>
                          <a:cs typeface="Batang"/>
                        </a:rPr>
                        <a:t> 정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444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080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-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444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0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900" spc="-25">
                          <a:latin typeface="Batang"/>
                          <a:cs typeface="Batang"/>
                        </a:rPr>
                        <a:t>아니요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444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7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예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444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825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예</a:t>
                      </a:r>
                      <a:endParaRPr sz="900">
                        <a:latin typeface="Batang"/>
                        <a:cs typeface="Batang"/>
                      </a:endParaRPr>
                    </a:p>
                    <a:p>
                      <a:pPr algn="ctr" marL="69850" marR="55880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900" spc="-110">
                          <a:latin typeface="Batang"/>
                          <a:cs typeface="Batang"/>
                        </a:rPr>
                        <a:t>금속검출공</a:t>
                      </a:r>
                      <a:r>
                        <a:rPr dirty="0" sz="900" spc="-50">
                          <a:latin typeface="Batang"/>
                          <a:cs typeface="Batang"/>
                        </a:rPr>
                        <a:t> 정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444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algn="ctr" marL="6350">
                        <a:lnSpc>
                          <a:spcPct val="100000"/>
                        </a:lnSpc>
                      </a:pPr>
                      <a:r>
                        <a:rPr dirty="0" sz="900" spc="-25">
                          <a:latin typeface="Batang"/>
                          <a:cs typeface="Batang"/>
                        </a:rPr>
                        <a:t>CP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16510">
                    <a:lnL w="317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99720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8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</a:pPr>
                      <a:r>
                        <a:rPr dirty="0" sz="1050" spc="-305">
                          <a:latin typeface="Malgun Gothic Semilight"/>
                          <a:cs typeface="Malgun Gothic Semilight"/>
                        </a:rPr>
                        <a:t>계</a:t>
                      </a:r>
                      <a:r>
                        <a:rPr dirty="0" sz="10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50">
                          <a:latin typeface="Malgun Gothic Semilight"/>
                          <a:cs typeface="Malgun Gothic Semilight"/>
                        </a:rPr>
                        <a:t>량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37160">
                    <a:lnL w="63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1275" marR="35560">
                        <a:lnSpc>
                          <a:spcPts val="900"/>
                        </a:lnSpc>
                        <a:spcBef>
                          <a:spcPts val="355"/>
                        </a:spcBef>
                      </a:pPr>
                      <a:r>
                        <a:rPr dirty="0" sz="900" spc="-25">
                          <a:latin typeface="Batang"/>
                          <a:cs typeface="Batang"/>
                        </a:rPr>
                        <a:t>생물 학적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4508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7145" marR="15875">
                        <a:lnSpc>
                          <a:spcPts val="960"/>
                        </a:lnSpc>
                        <a:spcBef>
                          <a:spcPts val="245"/>
                        </a:spcBef>
                      </a:pPr>
                      <a:r>
                        <a:rPr dirty="0" sz="800" spc="-125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900" spc="-125" i="1">
                          <a:latin typeface="Arial Narrow"/>
                          <a:cs typeface="Arial Narrow"/>
                        </a:rPr>
                        <a:t>Li</a:t>
                      </a:r>
                      <a:r>
                        <a:rPr dirty="0" sz="900" spc="-10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900" spc="-65" i="1">
                          <a:latin typeface="Arial Narrow"/>
                          <a:cs typeface="Arial Narrow"/>
                        </a:rPr>
                        <a:t>steri</a:t>
                      </a:r>
                      <a:r>
                        <a:rPr dirty="0" sz="900" spc="-100" i="1">
                          <a:latin typeface="Arial Narrow"/>
                          <a:cs typeface="Arial Narrow"/>
                        </a:rPr>
                        <a:t> a.</a:t>
                      </a:r>
                      <a:r>
                        <a:rPr dirty="0" sz="900" spc="-9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900" spc="-50" i="1">
                          <a:latin typeface="Arial Narrow"/>
                          <a:cs typeface="Arial Narrow"/>
                        </a:rPr>
                        <a:t>monocytogenes</a:t>
                      </a:r>
                      <a:r>
                        <a:rPr dirty="0" sz="900" spc="50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85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900" spc="-85" i="1">
                          <a:latin typeface="Arial Narrow"/>
                          <a:cs typeface="Arial Narrow"/>
                        </a:rPr>
                        <a:t>E</a:t>
                      </a:r>
                      <a:r>
                        <a:rPr dirty="0" sz="900" spc="5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900" spc="-75" i="1">
                          <a:latin typeface="Arial Narrow"/>
                          <a:cs typeface="Arial Narrow"/>
                        </a:rPr>
                        <a:t>Col</a:t>
                      </a:r>
                      <a:r>
                        <a:rPr dirty="0" sz="900" spc="-12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900" i="1">
                          <a:latin typeface="Arial Narrow"/>
                          <a:cs typeface="Arial Narrow"/>
                        </a:rPr>
                        <a:t>i</a:t>
                      </a:r>
                      <a:r>
                        <a:rPr dirty="0" sz="900" spc="15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900" spc="-165" i="1">
                          <a:latin typeface="Arial Narrow"/>
                          <a:cs typeface="Arial Narrow"/>
                        </a:rPr>
                        <a:t>O1</a:t>
                      </a:r>
                      <a:r>
                        <a:rPr dirty="0" sz="900" spc="-1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900" spc="-95" i="1">
                          <a:latin typeface="Arial Narrow"/>
                          <a:cs typeface="Arial Narrow"/>
                        </a:rPr>
                        <a:t>57:</a:t>
                      </a:r>
                      <a:r>
                        <a:rPr dirty="0" sz="900" spc="-12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900" spc="-25" i="1">
                          <a:latin typeface="Arial Narrow"/>
                          <a:cs typeface="Arial Narrow"/>
                        </a:rPr>
                        <a:t>H7</a:t>
                      </a:r>
                      <a:endParaRPr sz="900">
                        <a:latin typeface="Arial Narrow"/>
                        <a:cs typeface="Arial Narrow"/>
                      </a:endParaRPr>
                    </a:p>
                  </a:txBody>
                  <a:tcPr marL="0" marR="0" marB="0" marT="311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17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900" spc="-25">
                          <a:latin typeface="Batang"/>
                          <a:cs typeface="Batang"/>
                        </a:rPr>
                        <a:t>아니요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508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080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예</a:t>
                      </a:r>
                      <a:endParaRPr sz="900">
                        <a:latin typeface="Batang"/>
                        <a:cs typeface="Batang"/>
                      </a:endParaRPr>
                    </a:p>
                    <a:p>
                      <a:pPr algn="ctr" marL="3810">
                        <a:lnSpc>
                          <a:spcPts val="1045"/>
                        </a:lnSpc>
                        <a:spcBef>
                          <a:spcPts val="95"/>
                        </a:spcBef>
                      </a:pPr>
                      <a:r>
                        <a:rPr dirty="0" sz="900" spc="-20">
                          <a:latin typeface="Batang"/>
                          <a:cs typeface="Batang"/>
                        </a:rPr>
                        <a:t>가열공정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508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080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-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508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0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900" spc="-25">
                          <a:latin typeface="Batang"/>
                          <a:cs typeface="Batang"/>
                        </a:rPr>
                        <a:t>아니요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508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7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예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508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825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예</a:t>
                      </a:r>
                      <a:endParaRPr sz="900">
                        <a:latin typeface="Batang"/>
                        <a:cs typeface="Batang"/>
                      </a:endParaRPr>
                    </a:p>
                    <a:p>
                      <a:pPr algn="ctr" marL="6350">
                        <a:lnSpc>
                          <a:spcPts val="1045"/>
                        </a:lnSpc>
                        <a:spcBef>
                          <a:spcPts val="95"/>
                        </a:spcBef>
                      </a:pPr>
                      <a:r>
                        <a:rPr dirty="0" sz="900" spc="-20">
                          <a:latin typeface="Batang"/>
                          <a:cs typeface="Batang"/>
                        </a:rPr>
                        <a:t>가열공정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508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0">
                        <a:lnSpc>
                          <a:spcPct val="100000"/>
                        </a:lnSpc>
                        <a:spcBef>
                          <a:spcPts val="630"/>
                        </a:spcBef>
                      </a:pPr>
                      <a:r>
                        <a:rPr dirty="0" sz="900" spc="-25">
                          <a:latin typeface="Batang"/>
                          <a:cs typeface="Batang"/>
                        </a:rPr>
                        <a:t>CP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80010">
                    <a:lnL w="317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3688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37160">
                    <a:lnL w="63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9695" marR="35560" indent="-58419">
                        <a:lnSpc>
                          <a:spcPts val="900"/>
                        </a:lnSpc>
                        <a:spcBef>
                          <a:spcPts val="894"/>
                        </a:spcBef>
                      </a:pPr>
                      <a:r>
                        <a:rPr dirty="0" sz="900" spc="-25">
                          <a:latin typeface="Batang"/>
                          <a:cs typeface="Batang"/>
                        </a:rPr>
                        <a:t>물리 </a:t>
                      </a:r>
                      <a:r>
                        <a:rPr dirty="0" sz="900" spc="-50">
                          <a:latin typeface="Batang"/>
                          <a:cs typeface="Batang"/>
                        </a:rPr>
                        <a:t>적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113664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714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850" spc="-10">
                          <a:latin typeface="Malgun Gothic Semilight"/>
                          <a:cs typeface="Malgun Gothic Semilight"/>
                        </a:rPr>
                        <a:t>금속조각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365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17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900" spc="-25">
                          <a:latin typeface="Batang"/>
                          <a:cs typeface="Batang"/>
                        </a:rPr>
                        <a:t>아니요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81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예</a:t>
                      </a:r>
                      <a:endParaRPr sz="900">
                        <a:latin typeface="Batang"/>
                        <a:cs typeface="Batang"/>
                      </a:endParaRPr>
                    </a:p>
                    <a:p>
                      <a:pPr algn="ctr" marL="68580" marR="5715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900" spc="-110">
                          <a:latin typeface="Batang"/>
                          <a:cs typeface="Batang"/>
                        </a:rPr>
                        <a:t>금속검출공</a:t>
                      </a:r>
                      <a:r>
                        <a:rPr dirty="0" sz="900" spc="-50">
                          <a:latin typeface="Batang"/>
                          <a:cs typeface="Batang"/>
                        </a:rPr>
                        <a:t> 정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08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-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900" spc="-25">
                          <a:latin typeface="Batang"/>
                          <a:cs typeface="Batang"/>
                        </a:rPr>
                        <a:t>아니요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71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예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예</a:t>
                      </a:r>
                      <a:endParaRPr sz="900">
                        <a:latin typeface="Batang"/>
                        <a:cs typeface="Batang"/>
                      </a:endParaRPr>
                    </a:p>
                    <a:p>
                      <a:pPr algn="ctr" marL="69850" marR="5588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900" spc="-110">
                          <a:latin typeface="Batang"/>
                          <a:cs typeface="Batang"/>
                        </a:rPr>
                        <a:t>금속검출공</a:t>
                      </a:r>
                      <a:r>
                        <a:rPr dirty="0" sz="900" spc="-50">
                          <a:latin typeface="Batang"/>
                          <a:cs typeface="Batang"/>
                        </a:rPr>
                        <a:t> 정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algn="ctr" marL="6350">
                        <a:lnSpc>
                          <a:spcPct val="100000"/>
                        </a:lnSpc>
                      </a:pPr>
                      <a:r>
                        <a:rPr dirty="0" sz="900" spc="-25">
                          <a:latin typeface="Batang"/>
                          <a:cs typeface="Batang"/>
                        </a:rPr>
                        <a:t>CP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17145">
                    <a:lnL w="317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99720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6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8580" marR="80645" indent="31750">
                        <a:lnSpc>
                          <a:spcPct val="79000"/>
                        </a:lnSpc>
                      </a:pPr>
                      <a:r>
                        <a:rPr dirty="0" sz="1050" spc="-225">
                          <a:latin typeface="Malgun Gothic Semilight"/>
                          <a:cs typeface="Malgun Gothic Semilight"/>
                        </a:rPr>
                        <a:t>1</a:t>
                      </a:r>
                      <a:r>
                        <a:rPr dirty="0" sz="1050" spc="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50">
                          <a:latin typeface="Malgun Gothic Semilight"/>
                          <a:cs typeface="Malgun Gothic Semilight"/>
                        </a:rPr>
                        <a:t>차 </a:t>
                      </a:r>
                      <a:r>
                        <a:rPr dirty="0" sz="1050" spc="-370">
                          <a:latin typeface="Malgun Gothic Semilight"/>
                          <a:cs typeface="Malgun Gothic Semilight"/>
                        </a:rPr>
                        <a:t>배</a:t>
                      </a:r>
                      <a:r>
                        <a:rPr dirty="0" sz="1050" spc="-1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65">
                          <a:latin typeface="Malgun Gothic Semilight"/>
                          <a:cs typeface="Malgun Gothic Semilight"/>
                        </a:rPr>
                        <a:t>합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09220">
                    <a:lnL w="63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1275" marR="35560">
                        <a:lnSpc>
                          <a:spcPts val="900"/>
                        </a:lnSpc>
                        <a:spcBef>
                          <a:spcPts val="360"/>
                        </a:spcBef>
                      </a:pPr>
                      <a:r>
                        <a:rPr dirty="0" sz="900" spc="-25">
                          <a:latin typeface="Batang"/>
                          <a:cs typeface="Batang"/>
                        </a:rPr>
                        <a:t>생물 학적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4572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7145" marR="15875">
                        <a:lnSpc>
                          <a:spcPts val="960"/>
                        </a:lnSpc>
                        <a:spcBef>
                          <a:spcPts val="250"/>
                        </a:spcBef>
                      </a:pPr>
                      <a:r>
                        <a:rPr dirty="0" sz="800" spc="-125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900" spc="-125" i="1">
                          <a:latin typeface="Arial Narrow"/>
                          <a:cs typeface="Arial Narrow"/>
                        </a:rPr>
                        <a:t>Li</a:t>
                      </a:r>
                      <a:r>
                        <a:rPr dirty="0" sz="900" spc="-10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900" spc="-65" i="1">
                          <a:latin typeface="Arial Narrow"/>
                          <a:cs typeface="Arial Narrow"/>
                        </a:rPr>
                        <a:t>steri</a:t>
                      </a:r>
                      <a:r>
                        <a:rPr dirty="0" sz="900" spc="-100" i="1">
                          <a:latin typeface="Arial Narrow"/>
                          <a:cs typeface="Arial Narrow"/>
                        </a:rPr>
                        <a:t> a.</a:t>
                      </a:r>
                      <a:r>
                        <a:rPr dirty="0" sz="900" spc="-9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900" spc="-50" i="1">
                          <a:latin typeface="Arial Narrow"/>
                          <a:cs typeface="Arial Narrow"/>
                        </a:rPr>
                        <a:t>monocytogenes</a:t>
                      </a:r>
                      <a:r>
                        <a:rPr dirty="0" sz="900" spc="50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85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900" spc="-85" i="1">
                          <a:latin typeface="Arial Narrow"/>
                          <a:cs typeface="Arial Narrow"/>
                        </a:rPr>
                        <a:t>E</a:t>
                      </a:r>
                      <a:r>
                        <a:rPr dirty="0" sz="900" spc="5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900" spc="-75" i="1">
                          <a:latin typeface="Arial Narrow"/>
                          <a:cs typeface="Arial Narrow"/>
                        </a:rPr>
                        <a:t>Col</a:t>
                      </a:r>
                      <a:r>
                        <a:rPr dirty="0" sz="900" spc="-12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900" i="1">
                          <a:latin typeface="Arial Narrow"/>
                          <a:cs typeface="Arial Narrow"/>
                        </a:rPr>
                        <a:t>i</a:t>
                      </a:r>
                      <a:r>
                        <a:rPr dirty="0" sz="900" spc="15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900" spc="-165" i="1">
                          <a:latin typeface="Arial Narrow"/>
                          <a:cs typeface="Arial Narrow"/>
                        </a:rPr>
                        <a:t>O1</a:t>
                      </a:r>
                      <a:r>
                        <a:rPr dirty="0" sz="900" spc="-1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900" spc="-95" i="1">
                          <a:latin typeface="Arial Narrow"/>
                          <a:cs typeface="Arial Narrow"/>
                        </a:rPr>
                        <a:t>57:</a:t>
                      </a:r>
                      <a:r>
                        <a:rPr dirty="0" sz="900" spc="-12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900" spc="-25" i="1">
                          <a:latin typeface="Arial Narrow"/>
                          <a:cs typeface="Arial Narrow"/>
                        </a:rPr>
                        <a:t>H7</a:t>
                      </a:r>
                      <a:endParaRPr sz="900">
                        <a:latin typeface="Arial Narrow"/>
                        <a:cs typeface="Arial Narrow"/>
                      </a:endParaRPr>
                    </a:p>
                  </a:txBody>
                  <a:tcPr marL="0" marR="0" marB="0" marT="3175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17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900" spc="-25">
                          <a:latin typeface="Batang"/>
                          <a:cs typeface="Batang"/>
                        </a:rPr>
                        <a:t>아니요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9855" marR="99060" indent="158115">
                        <a:lnSpc>
                          <a:spcPts val="1180"/>
                        </a:lnSpc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예 </a:t>
                      </a:r>
                      <a:r>
                        <a:rPr dirty="0" sz="900" spc="-75">
                          <a:latin typeface="Batang"/>
                          <a:cs typeface="Batang"/>
                        </a:rPr>
                        <a:t>가열공정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08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-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900" spc="-25">
                          <a:latin typeface="Batang"/>
                          <a:cs typeface="Batang"/>
                        </a:rPr>
                        <a:t>아니요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71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예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1125" marR="96520" indent="158115">
                        <a:lnSpc>
                          <a:spcPts val="1180"/>
                        </a:lnSpc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예 </a:t>
                      </a:r>
                      <a:r>
                        <a:rPr dirty="0" sz="900" spc="-70">
                          <a:latin typeface="Batang"/>
                          <a:cs typeface="Batang"/>
                        </a:rPr>
                        <a:t>가열공정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0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dirty="0" sz="900" spc="-25">
                          <a:latin typeface="Batang"/>
                          <a:cs typeface="Batang"/>
                        </a:rPr>
                        <a:t>CP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80645">
                    <a:lnL w="317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3688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09220">
                    <a:lnL w="63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9695" marR="35560" indent="-58419">
                        <a:lnSpc>
                          <a:spcPts val="900"/>
                        </a:lnSpc>
                        <a:spcBef>
                          <a:spcPts val="900"/>
                        </a:spcBef>
                      </a:pPr>
                      <a:r>
                        <a:rPr dirty="0" sz="900" spc="-25">
                          <a:latin typeface="Batang"/>
                          <a:cs typeface="Batang"/>
                        </a:rPr>
                        <a:t>물리 </a:t>
                      </a:r>
                      <a:r>
                        <a:rPr dirty="0" sz="900" spc="-50">
                          <a:latin typeface="Batang"/>
                          <a:cs typeface="Batang"/>
                        </a:rPr>
                        <a:t>적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11430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714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850" spc="-10">
                          <a:latin typeface="Malgun Gothic Semilight"/>
                          <a:cs typeface="Malgun Gothic Semilight"/>
                        </a:rPr>
                        <a:t>금속조각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42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17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900" spc="-25">
                          <a:latin typeface="Batang"/>
                          <a:cs typeface="Batang"/>
                        </a:rPr>
                        <a:t>아니요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635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8580" marR="57150" indent="1270">
                        <a:lnSpc>
                          <a:spcPct val="104400"/>
                        </a:lnSpc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예 </a:t>
                      </a:r>
                      <a:r>
                        <a:rPr dirty="0" sz="900" spc="-110">
                          <a:latin typeface="Batang"/>
                          <a:cs typeface="Batang"/>
                        </a:rPr>
                        <a:t>금속검출공</a:t>
                      </a:r>
                      <a:r>
                        <a:rPr dirty="0" sz="900" spc="-50">
                          <a:latin typeface="Batang"/>
                          <a:cs typeface="Batang"/>
                        </a:rPr>
                        <a:t> 정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080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-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635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0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900" spc="-25">
                          <a:latin typeface="Batang"/>
                          <a:cs typeface="Batang"/>
                        </a:rPr>
                        <a:t>아니요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635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71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예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635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9850" marR="55880" indent="1270">
                        <a:lnSpc>
                          <a:spcPct val="104400"/>
                        </a:lnSpc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예 </a:t>
                      </a:r>
                      <a:r>
                        <a:rPr dirty="0" sz="900" spc="-110">
                          <a:latin typeface="Batang"/>
                          <a:cs typeface="Batang"/>
                        </a:rPr>
                        <a:t>금속검출공</a:t>
                      </a:r>
                      <a:r>
                        <a:rPr dirty="0" sz="900" spc="-50">
                          <a:latin typeface="Batang"/>
                          <a:cs typeface="Batang"/>
                        </a:rPr>
                        <a:t> 정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algn="ctr" marL="635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900" spc="-25">
                          <a:latin typeface="Batang"/>
                          <a:cs typeface="Batang"/>
                        </a:rPr>
                        <a:t>CP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17780">
                    <a:lnL w="317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99720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6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8580" marR="80645" indent="31750">
                        <a:lnSpc>
                          <a:spcPct val="79000"/>
                        </a:lnSpc>
                      </a:pPr>
                      <a:r>
                        <a:rPr dirty="0" sz="1050" spc="-60">
                          <a:latin typeface="Malgun Gothic Semilight"/>
                          <a:cs typeface="Malgun Gothic Semilight"/>
                        </a:rPr>
                        <a:t>2차 </a:t>
                      </a:r>
                      <a:r>
                        <a:rPr dirty="0" sz="1050" spc="-370">
                          <a:latin typeface="Malgun Gothic Semilight"/>
                          <a:cs typeface="Malgun Gothic Semilight"/>
                        </a:rPr>
                        <a:t>배</a:t>
                      </a:r>
                      <a:r>
                        <a:rPr dirty="0" sz="1050" spc="-1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65">
                          <a:latin typeface="Malgun Gothic Semilight"/>
                          <a:cs typeface="Malgun Gothic Semilight"/>
                        </a:rPr>
                        <a:t>합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09855">
                    <a:lnL w="63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1275" marR="35560">
                        <a:lnSpc>
                          <a:spcPts val="900"/>
                        </a:lnSpc>
                        <a:spcBef>
                          <a:spcPts val="365"/>
                        </a:spcBef>
                      </a:pPr>
                      <a:r>
                        <a:rPr dirty="0" sz="900" spc="-25">
                          <a:latin typeface="Batang"/>
                          <a:cs typeface="Batang"/>
                        </a:rPr>
                        <a:t>생물 학적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4635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7145" marR="15875">
                        <a:lnSpc>
                          <a:spcPts val="960"/>
                        </a:lnSpc>
                        <a:spcBef>
                          <a:spcPts val="259"/>
                        </a:spcBef>
                      </a:pPr>
                      <a:r>
                        <a:rPr dirty="0" sz="800" spc="-125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900" spc="-125" i="1">
                          <a:latin typeface="Arial Narrow"/>
                          <a:cs typeface="Arial Narrow"/>
                        </a:rPr>
                        <a:t>Li</a:t>
                      </a:r>
                      <a:r>
                        <a:rPr dirty="0" sz="900" spc="-10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900" spc="-65" i="1">
                          <a:latin typeface="Arial Narrow"/>
                          <a:cs typeface="Arial Narrow"/>
                        </a:rPr>
                        <a:t>steri</a:t>
                      </a:r>
                      <a:r>
                        <a:rPr dirty="0" sz="900" spc="-100" i="1">
                          <a:latin typeface="Arial Narrow"/>
                          <a:cs typeface="Arial Narrow"/>
                        </a:rPr>
                        <a:t> a.</a:t>
                      </a:r>
                      <a:r>
                        <a:rPr dirty="0" sz="900" spc="-9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900" spc="-50" i="1">
                          <a:latin typeface="Arial Narrow"/>
                          <a:cs typeface="Arial Narrow"/>
                        </a:rPr>
                        <a:t>monocytogenes</a:t>
                      </a:r>
                      <a:r>
                        <a:rPr dirty="0" sz="900" spc="50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85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900" spc="-85" i="1">
                          <a:latin typeface="Arial Narrow"/>
                          <a:cs typeface="Arial Narrow"/>
                        </a:rPr>
                        <a:t>E</a:t>
                      </a:r>
                      <a:r>
                        <a:rPr dirty="0" sz="900" spc="5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900" spc="-75" i="1">
                          <a:latin typeface="Arial Narrow"/>
                          <a:cs typeface="Arial Narrow"/>
                        </a:rPr>
                        <a:t>Col</a:t>
                      </a:r>
                      <a:r>
                        <a:rPr dirty="0" sz="900" spc="-12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900" i="1">
                          <a:latin typeface="Arial Narrow"/>
                          <a:cs typeface="Arial Narrow"/>
                        </a:rPr>
                        <a:t>i</a:t>
                      </a:r>
                      <a:r>
                        <a:rPr dirty="0" sz="900" spc="15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900" spc="-165" i="1">
                          <a:latin typeface="Arial Narrow"/>
                          <a:cs typeface="Arial Narrow"/>
                        </a:rPr>
                        <a:t>O1</a:t>
                      </a:r>
                      <a:r>
                        <a:rPr dirty="0" sz="900" spc="-1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900" spc="-95" i="1">
                          <a:latin typeface="Arial Narrow"/>
                          <a:cs typeface="Arial Narrow"/>
                        </a:rPr>
                        <a:t>57:</a:t>
                      </a:r>
                      <a:r>
                        <a:rPr dirty="0" sz="900" spc="-12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900" spc="-25" i="1">
                          <a:latin typeface="Arial Narrow"/>
                          <a:cs typeface="Arial Narrow"/>
                        </a:rPr>
                        <a:t>H7</a:t>
                      </a:r>
                      <a:endParaRPr sz="900">
                        <a:latin typeface="Arial Narrow"/>
                        <a:cs typeface="Arial Narrow"/>
                      </a:endParaRPr>
                    </a:p>
                  </a:txBody>
                  <a:tcPr marL="0" marR="0" marB="0" marT="33019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175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900" spc="-25">
                          <a:latin typeface="Batang"/>
                          <a:cs typeface="Batang"/>
                        </a:rPr>
                        <a:t>아니요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698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9855" marR="99060" indent="158115">
                        <a:lnSpc>
                          <a:spcPts val="1180"/>
                        </a:lnSpc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예 </a:t>
                      </a:r>
                      <a:r>
                        <a:rPr dirty="0" sz="900" spc="-75">
                          <a:latin typeface="Batang"/>
                          <a:cs typeface="Batang"/>
                        </a:rPr>
                        <a:t>가열공정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08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-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698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900" spc="-25">
                          <a:latin typeface="Batang"/>
                          <a:cs typeface="Batang"/>
                        </a:rPr>
                        <a:t>아니요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698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715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예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698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1125" marR="96520" indent="158115">
                        <a:lnSpc>
                          <a:spcPts val="1180"/>
                        </a:lnSpc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예 </a:t>
                      </a:r>
                      <a:r>
                        <a:rPr dirty="0" sz="900" spc="-70">
                          <a:latin typeface="Batang"/>
                          <a:cs typeface="Batang"/>
                        </a:rPr>
                        <a:t>가열공정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0"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r>
                        <a:rPr dirty="0" sz="900" spc="-25">
                          <a:latin typeface="Batang"/>
                          <a:cs typeface="Batang"/>
                        </a:rPr>
                        <a:t>CP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81280">
                    <a:lnL w="317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3688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09855">
                    <a:lnL w="63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9695" marR="35560" indent="-58419">
                        <a:lnSpc>
                          <a:spcPts val="900"/>
                        </a:lnSpc>
                        <a:spcBef>
                          <a:spcPts val="910"/>
                        </a:spcBef>
                      </a:pPr>
                      <a:r>
                        <a:rPr dirty="0" sz="900" spc="-25">
                          <a:latin typeface="Batang"/>
                          <a:cs typeface="Batang"/>
                        </a:rPr>
                        <a:t>물리 </a:t>
                      </a:r>
                      <a:r>
                        <a:rPr dirty="0" sz="900" spc="-50">
                          <a:latin typeface="Batang"/>
                          <a:cs typeface="Batang"/>
                        </a:rPr>
                        <a:t>적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11557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714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850" spc="-10">
                          <a:latin typeface="Malgun Gothic Semilight"/>
                          <a:cs typeface="Malgun Gothic Semilight"/>
                        </a:rPr>
                        <a:t>금속조각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492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175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900" spc="-25">
                          <a:latin typeface="Batang"/>
                          <a:cs typeface="Batang"/>
                        </a:rPr>
                        <a:t>아니요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698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8580" marR="57150" indent="1270">
                        <a:lnSpc>
                          <a:spcPct val="104400"/>
                        </a:lnSpc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예 </a:t>
                      </a:r>
                      <a:r>
                        <a:rPr dirty="0" sz="900" spc="-110">
                          <a:latin typeface="Batang"/>
                          <a:cs typeface="Batang"/>
                        </a:rPr>
                        <a:t>금속검출공</a:t>
                      </a:r>
                      <a:r>
                        <a:rPr dirty="0" sz="900" spc="-50">
                          <a:latin typeface="Batang"/>
                          <a:cs typeface="Batang"/>
                        </a:rPr>
                        <a:t> 정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08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-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698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900" spc="-25">
                          <a:latin typeface="Batang"/>
                          <a:cs typeface="Batang"/>
                        </a:rPr>
                        <a:t>아니요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698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715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예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698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9850" marR="55880" indent="1270">
                        <a:lnSpc>
                          <a:spcPct val="104400"/>
                        </a:lnSpc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예 </a:t>
                      </a:r>
                      <a:r>
                        <a:rPr dirty="0" sz="900" spc="-110">
                          <a:latin typeface="Batang"/>
                          <a:cs typeface="Batang"/>
                        </a:rPr>
                        <a:t>금속검출공</a:t>
                      </a:r>
                      <a:r>
                        <a:rPr dirty="0" sz="900" spc="-50">
                          <a:latin typeface="Batang"/>
                          <a:cs typeface="Batang"/>
                        </a:rPr>
                        <a:t> 정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algn="ctr" marL="6350">
                        <a:lnSpc>
                          <a:spcPct val="100000"/>
                        </a:lnSpc>
                      </a:pPr>
                      <a:r>
                        <a:rPr dirty="0" sz="900" spc="-25">
                          <a:latin typeface="Batang"/>
                          <a:cs typeface="Batang"/>
                        </a:rPr>
                        <a:t>CP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19050">
                    <a:lnL w="317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99720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69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8580" marR="86360" indent="31750">
                        <a:lnSpc>
                          <a:spcPct val="79000"/>
                        </a:lnSpc>
                        <a:spcBef>
                          <a:spcPts val="5"/>
                        </a:spcBef>
                      </a:pPr>
                      <a:r>
                        <a:rPr dirty="0" sz="1050" spc="-225">
                          <a:latin typeface="Malgun Gothic Semilight"/>
                          <a:cs typeface="Malgun Gothic Semilight"/>
                        </a:rPr>
                        <a:t>1</a:t>
                      </a:r>
                      <a:r>
                        <a:rPr dirty="0" sz="1050" spc="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75">
                          <a:latin typeface="Malgun Gothic Semilight"/>
                          <a:cs typeface="Malgun Gothic Semilight"/>
                        </a:rPr>
                        <a:t>차 </a:t>
                      </a:r>
                      <a:r>
                        <a:rPr dirty="0" sz="1050" spc="-285">
                          <a:latin typeface="Malgun Gothic Semilight"/>
                          <a:cs typeface="Malgun Gothic Semilight"/>
                        </a:rPr>
                        <a:t>발</a:t>
                      </a:r>
                      <a:r>
                        <a:rPr dirty="0" sz="105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25">
                          <a:latin typeface="Malgun Gothic Semilight"/>
                          <a:cs typeface="Malgun Gothic Semilight"/>
                        </a:rPr>
                        <a:t>효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10489">
                    <a:lnL w="63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1275" marR="35560">
                        <a:lnSpc>
                          <a:spcPts val="900"/>
                        </a:lnSpc>
                        <a:spcBef>
                          <a:spcPts val="370"/>
                        </a:spcBef>
                      </a:pPr>
                      <a:r>
                        <a:rPr dirty="0" sz="900" spc="-25">
                          <a:latin typeface="Batang"/>
                          <a:cs typeface="Batang"/>
                        </a:rPr>
                        <a:t>생물 학적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469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7145" marR="15875">
                        <a:lnSpc>
                          <a:spcPts val="960"/>
                        </a:lnSpc>
                        <a:spcBef>
                          <a:spcPts val="265"/>
                        </a:spcBef>
                      </a:pPr>
                      <a:r>
                        <a:rPr dirty="0" sz="800" spc="-125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900" spc="-125" i="1">
                          <a:latin typeface="Arial Narrow"/>
                          <a:cs typeface="Arial Narrow"/>
                        </a:rPr>
                        <a:t>Li</a:t>
                      </a:r>
                      <a:r>
                        <a:rPr dirty="0" sz="900" spc="-10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900" spc="-65" i="1">
                          <a:latin typeface="Arial Narrow"/>
                          <a:cs typeface="Arial Narrow"/>
                        </a:rPr>
                        <a:t>steri</a:t>
                      </a:r>
                      <a:r>
                        <a:rPr dirty="0" sz="900" spc="-100" i="1">
                          <a:latin typeface="Arial Narrow"/>
                          <a:cs typeface="Arial Narrow"/>
                        </a:rPr>
                        <a:t> a.</a:t>
                      </a:r>
                      <a:r>
                        <a:rPr dirty="0" sz="900" spc="-9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900" spc="-50" i="1">
                          <a:latin typeface="Arial Narrow"/>
                          <a:cs typeface="Arial Narrow"/>
                        </a:rPr>
                        <a:t>monocytogenes</a:t>
                      </a:r>
                      <a:r>
                        <a:rPr dirty="0" sz="900" spc="50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85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900" spc="-85" i="1">
                          <a:latin typeface="Arial Narrow"/>
                          <a:cs typeface="Arial Narrow"/>
                        </a:rPr>
                        <a:t>E</a:t>
                      </a:r>
                      <a:r>
                        <a:rPr dirty="0" sz="900" spc="5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900" spc="-75" i="1">
                          <a:latin typeface="Arial Narrow"/>
                          <a:cs typeface="Arial Narrow"/>
                        </a:rPr>
                        <a:t>Col</a:t>
                      </a:r>
                      <a:r>
                        <a:rPr dirty="0" sz="900" spc="-12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900" i="1">
                          <a:latin typeface="Arial Narrow"/>
                          <a:cs typeface="Arial Narrow"/>
                        </a:rPr>
                        <a:t>i</a:t>
                      </a:r>
                      <a:r>
                        <a:rPr dirty="0" sz="900" spc="15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900" spc="-165" i="1">
                          <a:latin typeface="Arial Narrow"/>
                          <a:cs typeface="Arial Narrow"/>
                        </a:rPr>
                        <a:t>O1</a:t>
                      </a:r>
                      <a:r>
                        <a:rPr dirty="0" sz="900" spc="-1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900" spc="-95" i="1">
                          <a:latin typeface="Arial Narrow"/>
                          <a:cs typeface="Arial Narrow"/>
                        </a:rPr>
                        <a:t>57:</a:t>
                      </a:r>
                      <a:r>
                        <a:rPr dirty="0" sz="900" spc="-12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900" spc="-25" i="1">
                          <a:latin typeface="Arial Narrow"/>
                          <a:cs typeface="Arial Narrow"/>
                        </a:rPr>
                        <a:t>H7</a:t>
                      </a:r>
                      <a:endParaRPr sz="900">
                        <a:latin typeface="Arial Narrow"/>
                        <a:cs typeface="Arial Narrow"/>
                      </a:endParaRPr>
                    </a:p>
                  </a:txBody>
                  <a:tcPr marL="0" marR="0" marB="0" marT="3365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17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900" spc="-25">
                          <a:latin typeface="Batang"/>
                          <a:cs typeface="Batang"/>
                        </a:rPr>
                        <a:t>아니요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762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9855" marR="99060" indent="158115">
                        <a:lnSpc>
                          <a:spcPts val="1180"/>
                        </a:lnSpc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예 </a:t>
                      </a:r>
                      <a:r>
                        <a:rPr dirty="0" sz="900" spc="-75">
                          <a:latin typeface="Batang"/>
                          <a:cs typeface="Batang"/>
                        </a:rPr>
                        <a:t>가열공정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08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-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762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900" spc="-25">
                          <a:latin typeface="Batang"/>
                          <a:cs typeface="Batang"/>
                        </a:rPr>
                        <a:t>아니요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762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71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예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762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1125" marR="96520" indent="158115">
                        <a:lnSpc>
                          <a:spcPts val="1180"/>
                        </a:lnSpc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예 </a:t>
                      </a:r>
                      <a:r>
                        <a:rPr dirty="0" sz="900" spc="-70">
                          <a:latin typeface="Batang"/>
                          <a:cs typeface="Batang"/>
                        </a:rPr>
                        <a:t>가열공정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0">
                        <a:lnSpc>
                          <a:spcPct val="100000"/>
                        </a:lnSpc>
                        <a:spcBef>
                          <a:spcPts val="650"/>
                        </a:spcBef>
                      </a:pPr>
                      <a:r>
                        <a:rPr dirty="0" sz="900" spc="-25">
                          <a:latin typeface="Batang"/>
                          <a:cs typeface="Batang"/>
                        </a:rPr>
                        <a:t>CP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82550">
                    <a:lnL w="317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3688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10489">
                    <a:lnL w="63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9695" marR="35560" indent="-58419">
                        <a:lnSpc>
                          <a:spcPts val="900"/>
                        </a:lnSpc>
                        <a:spcBef>
                          <a:spcPts val="915"/>
                        </a:spcBef>
                      </a:pPr>
                      <a:r>
                        <a:rPr dirty="0" sz="900" spc="-25">
                          <a:latin typeface="Batang"/>
                          <a:cs typeface="Batang"/>
                        </a:rPr>
                        <a:t>물리 </a:t>
                      </a:r>
                      <a:r>
                        <a:rPr dirty="0" sz="900" spc="-50">
                          <a:latin typeface="Batang"/>
                          <a:cs typeface="Batang"/>
                        </a:rPr>
                        <a:t>적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11620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714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850" spc="-10">
                          <a:latin typeface="Malgun Gothic Semilight"/>
                          <a:cs typeface="Malgun Gothic Semilight"/>
                        </a:rPr>
                        <a:t>금속조각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619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17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900" spc="-25">
                          <a:latin typeface="Batang"/>
                          <a:cs typeface="Batang"/>
                        </a:rPr>
                        <a:t>아니요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825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8580" marR="57150" indent="1270">
                        <a:lnSpc>
                          <a:spcPct val="104400"/>
                        </a:lnSpc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예 </a:t>
                      </a:r>
                      <a:r>
                        <a:rPr dirty="0" sz="900" spc="-110">
                          <a:latin typeface="Batang"/>
                          <a:cs typeface="Batang"/>
                        </a:rPr>
                        <a:t>금속검출공</a:t>
                      </a:r>
                      <a:r>
                        <a:rPr dirty="0" sz="900" spc="-50">
                          <a:latin typeface="Batang"/>
                          <a:cs typeface="Batang"/>
                        </a:rPr>
                        <a:t> 정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080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-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825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0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900" spc="-25">
                          <a:latin typeface="Batang"/>
                          <a:cs typeface="Batang"/>
                        </a:rPr>
                        <a:t>아니요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825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71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예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825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9850" marR="55880" indent="1270">
                        <a:lnSpc>
                          <a:spcPct val="104400"/>
                        </a:lnSpc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예 </a:t>
                      </a:r>
                      <a:r>
                        <a:rPr dirty="0" sz="900" spc="-110">
                          <a:latin typeface="Batang"/>
                          <a:cs typeface="Batang"/>
                        </a:rPr>
                        <a:t>금속검출공</a:t>
                      </a:r>
                      <a:r>
                        <a:rPr dirty="0" sz="900" spc="-50">
                          <a:latin typeface="Batang"/>
                          <a:cs typeface="Batang"/>
                        </a:rPr>
                        <a:t> 정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algn="ctr" marL="6350">
                        <a:lnSpc>
                          <a:spcPct val="100000"/>
                        </a:lnSpc>
                      </a:pPr>
                      <a:r>
                        <a:rPr dirty="0" sz="900" spc="-25">
                          <a:latin typeface="Batang"/>
                          <a:cs typeface="Batang"/>
                        </a:rPr>
                        <a:t>CP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19685">
                    <a:lnL w="317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99720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8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8580" marR="90805">
                        <a:lnSpc>
                          <a:spcPct val="79000"/>
                        </a:lnSpc>
                      </a:pPr>
                      <a:r>
                        <a:rPr dirty="0" sz="1050" spc="-305">
                          <a:latin typeface="Malgun Gothic Semilight"/>
                          <a:cs typeface="Malgun Gothic Semilight"/>
                        </a:rPr>
                        <a:t>성</a:t>
                      </a:r>
                      <a:r>
                        <a:rPr dirty="0" sz="1050" spc="-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400">
                          <a:latin typeface="Malgun Gothic Semilight"/>
                          <a:cs typeface="Malgun Gothic Semilight"/>
                        </a:rPr>
                        <a:t>형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65">
                          <a:latin typeface="Malgun Gothic Semilight"/>
                          <a:cs typeface="Malgun Gothic Semilight"/>
                        </a:rPr>
                        <a:t>충</a:t>
                      </a:r>
                      <a:r>
                        <a:rPr dirty="0" sz="10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65">
                          <a:latin typeface="Malgun Gothic Semilight"/>
                          <a:cs typeface="Malgun Gothic Semilight"/>
                        </a:rPr>
                        <a:t>진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11760">
                    <a:lnL w="63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1275" marR="35560">
                        <a:lnSpc>
                          <a:spcPts val="900"/>
                        </a:lnSpc>
                        <a:spcBef>
                          <a:spcPts val="380"/>
                        </a:spcBef>
                      </a:pPr>
                      <a:r>
                        <a:rPr dirty="0" sz="900" spc="-25">
                          <a:latin typeface="Batang"/>
                          <a:cs typeface="Batang"/>
                        </a:rPr>
                        <a:t>생물 학적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4826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7145" marR="15875">
                        <a:lnSpc>
                          <a:spcPts val="960"/>
                        </a:lnSpc>
                        <a:spcBef>
                          <a:spcPts val="270"/>
                        </a:spcBef>
                      </a:pPr>
                      <a:r>
                        <a:rPr dirty="0" sz="800" spc="-125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900" spc="-125" i="1">
                          <a:latin typeface="Arial Narrow"/>
                          <a:cs typeface="Arial Narrow"/>
                        </a:rPr>
                        <a:t>Li</a:t>
                      </a:r>
                      <a:r>
                        <a:rPr dirty="0" sz="900" spc="-10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900" spc="-65" i="1">
                          <a:latin typeface="Arial Narrow"/>
                          <a:cs typeface="Arial Narrow"/>
                        </a:rPr>
                        <a:t>steri</a:t>
                      </a:r>
                      <a:r>
                        <a:rPr dirty="0" sz="900" spc="-100" i="1">
                          <a:latin typeface="Arial Narrow"/>
                          <a:cs typeface="Arial Narrow"/>
                        </a:rPr>
                        <a:t> a.</a:t>
                      </a:r>
                      <a:r>
                        <a:rPr dirty="0" sz="900" spc="-9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900" spc="-50" i="1">
                          <a:latin typeface="Arial Narrow"/>
                          <a:cs typeface="Arial Narrow"/>
                        </a:rPr>
                        <a:t>monocytogenes</a:t>
                      </a:r>
                      <a:r>
                        <a:rPr dirty="0" sz="900" spc="50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85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900" spc="-85" i="1">
                          <a:latin typeface="Arial Narrow"/>
                          <a:cs typeface="Arial Narrow"/>
                        </a:rPr>
                        <a:t>E</a:t>
                      </a:r>
                      <a:r>
                        <a:rPr dirty="0" sz="900" spc="5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900" spc="-75" i="1">
                          <a:latin typeface="Arial Narrow"/>
                          <a:cs typeface="Arial Narrow"/>
                        </a:rPr>
                        <a:t>Col</a:t>
                      </a:r>
                      <a:r>
                        <a:rPr dirty="0" sz="900" spc="-12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900" i="1">
                          <a:latin typeface="Arial Narrow"/>
                          <a:cs typeface="Arial Narrow"/>
                        </a:rPr>
                        <a:t>i</a:t>
                      </a:r>
                      <a:r>
                        <a:rPr dirty="0" sz="900" spc="15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900" spc="-165" i="1">
                          <a:latin typeface="Arial Narrow"/>
                          <a:cs typeface="Arial Narrow"/>
                        </a:rPr>
                        <a:t>O1</a:t>
                      </a:r>
                      <a:r>
                        <a:rPr dirty="0" sz="900" spc="-1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900" spc="-95" i="1">
                          <a:latin typeface="Arial Narrow"/>
                          <a:cs typeface="Arial Narrow"/>
                        </a:rPr>
                        <a:t>57:</a:t>
                      </a:r>
                      <a:r>
                        <a:rPr dirty="0" sz="900" spc="-12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900" spc="-25" i="1">
                          <a:latin typeface="Arial Narrow"/>
                          <a:cs typeface="Arial Narrow"/>
                        </a:rPr>
                        <a:t>H7</a:t>
                      </a:r>
                      <a:endParaRPr sz="900">
                        <a:latin typeface="Arial Narrow"/>
                        <a:cs typeface="Arial Narrow"/>
                      </a:endParaRPr>
                    </a:p>
                  </a:txBody>
                  <a:tcPr marL="0" marR="0" marB="0" marT="342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17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900" spc="-25">
                          <a:latin typeface="Batang"/>
                          <a:cs typeface="Batang"/>
                        </a:rPr>
                        <a:t>아니요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825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9855" marR="99060" indent="158115">
                        <a:lnSpc>
                          <a:spcPts val="1180"/>
                        </a:lnSpc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예 </a:t>
                      </a:r>
                      <a:r>
                        <a:rPr dirty="0" sz="900" spc="-75">
                          <a:latin typeface="Batang"/>
                          <a:cs typeface="Batang"/>
                        </a:rPr>
                        <a:t>가열공정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080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-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825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0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900" spc="-25">
                          <a:latin typeface="Batang"/>
                          <a:cs typeface="Batang"/>
                        </a:rPr>
                        <a:t>아니요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825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71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예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825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1125" marR="96520" indent="158115">
                        <a:lnSpc>
                          <a:spcPts val="1180"/>
                        </a:lnSpc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예 </a:t>
                      </a:r>
                      <a:r>
                        <a:rPr dirty="0" sz="900" spc="-70">
                          <a:latin typeface="Batang"/>
                          <a:cs typeface="Batang"/>
                        </a:rPr>
                        <a:t>가열공정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0">
                        <a:lnSpc>
                          <a:spcPct val="100000"/>
                        </a:lnSpc>
                        <a:spcBef>
                          <a:spcPts val="655"/>
                        </a:spcBef>
                      </a:pPr>
                      <a:r>
                        <a:rPr dirty="0" sz="900" spc="-25">
                          <a:latin typeface="Batang"/>
                          <a:cs typeface="Batang"/>
                        </a:rPr>
                        <a:t>CP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83185">
                    <a:lnL w="317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3688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11760">
                    <a:lnL w="63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9695" marR="35560" indent="-58419">
                        <a:lnSpc>
                          <a:spcPts val="900"/>
                        </a:lnSpc>
                        <a:spcBef>
                          <a:spcPts val="919"/>
                        </a:spcBef>
                      </a:pPr>
                      <a:r>
                        <a:rPr dirty="0" sz="900" spc="-25">
                          <a:latin typeface="Batang"/>
                          <a:cs typeface="Batang"/>
                        </a:rPr>
                        <a:t>물리 </a:t>
                      </a:r>
                      <a:r>
                        <a:rPr dirty="0" sz="900" spc="-50">
                          <a:latin typeface="Batang"/>
                          <a:cs typeface="Batang"/>
                        </a:rPr>
                        <a:t>적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116839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714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850" spc="-10">
                          <a:latin typeface="Malgun Gothic Semilight"/>
                          <a:cs typeface="Malgun Gothic Semilight"/>
                        </a:rPr>
                        <a:t>금속조각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683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17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900" spc="-25">
                          <a:latin typeface="Batang"/>
                          <a:cs typeface="Batang"/>
                        </a:rPr>
                        <a:t>아니요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8580" marR="57150" indent="1270">
                        <a:lnSpc>
                          <a:spcPct val="104400"/>
                        </a:lnSpc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예 </a:t>
                      </a:r>
                      <a:r>
                        <a:rPr dirty="0" sz="900" spc="-110">
                          <a:latin typeface="Batang"/>
                          <a:cs typeface="Batang"/>
                        </a:rPr>
                        <a:t>금속검출공</a:t>
                      </a:r>
                      <a:r>
                        <a:rPr dirty="0" sz="900" spc="-50">
                          <a:latin typeface="Batang"/>
                          <a:cs typeface="Batang"/>
                        </a:rPr>
                        <a:t> 정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08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-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900" spc="-25">
                          <a:latin typeface="Batang"/>
                          <a:cs typeface="Batang"/>
                        </a:rPr>
                        <a:t>아니요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71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예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9850" marR="55880" indent="1270">
                        <a:lnSpc>
                          <a:spcPct val="104400"/>
                        </a:lnSpc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예 </a:t>
                      </a:r>
                      <a:r>
                        <a:rPr dirty="0" sz="900" spc="-110">
                          <a:latin typeface="Batang"/>
                          <a:cs typeface="Batang"/>
                        </a:rPr>
                        <a:t>금속검출공</a:t>
                      </a:r>
                      <a:r>
                        <a:rPr dirty="0" sz="900" spc="-50">
                          <a:latin typeface="Batang"/>
                          <a:cs typeface="Batang"/>
                        </a:rPr>
                        <a:t> 정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algn="ctr" marL="6350">
                        <a:lnSpc>
                          <a:spcPct val="100000"/>
                        </a:lnSpc>
                      </a:pPr>
                      <a:r>
                        <a:rPr dirty="0" sz="900" spc="-25">
                          <a:latin typeface="Batang"/>
                          <a:cs typeface="Batang"/>
                        </a:rPr>
                        <a:t>CP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20320">
                    <a:lnL w="317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99720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8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8580" marR="94615" indent="31750">
                        <a:lnSpc>
                          <a:spcPct val="79000"/>
                        </a:lnSpc>
                      </a:pPr>
                      <a:r>
                        <a:rPr dirty="0" sz="1050" spc="-114">
                          <a:latin typeface="Malgun Gothic Semilight"/>
                          <a:cs typeface="Malgun Gothic Semilight"/>
                        </a:rPr>
                        <a:t>2차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54">
                          <a:latin typeface="Malgun Gothic Semilight"/>
                          <a:cs typeface="Malgun Gothic Semilight"/>
                        </a:rPr>
                        <a:t>송</a:t>
                      </a:r>
                      <a:r>
                        <a:rPr dirty="0" sz="1050" spc="-1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400">
                          <a:latin typeface="Malgun Gothic Semilight"/>
                          <a:cs typeface="Malgun Gothic Semilight"/>
                        </a:rPr>
                        <a:t>형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12395">
                    <a:lnL w="63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1275" marR="35560">
                        <a:lnSpc>
                          <a:spcPts val="900"/>
                        </a:lnSpc>
                        <a:spcBef>
                          <a:spcPts val="385"/>
                        </a:spcBef>
                      </a:pPr>
                      <a:r>
                        <a:rPr dirty="0" sz="900" spc="-25">
                          <a:latin typeface="Batang"/>
                          <a:cs typeface="Batang"/>
                        </a:rPr>
                        <a:t>생물 학적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4889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7145" marR="15875">
                        <a:lnSpc>
                          <a:spcPts val="960"/>
                        </a:lnSpc>
                        <a:spcBef>
                          <a:spcPts val="275"/>
                        </a:spcBef>
                      </a:pPr>
                      <a:r>
                        <a:rPr dirty="0" sz="800" spc="-125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900" spc="-125" i="1">
                          <a:latin typeface="Arial Narrow"/>
                          <a:cs typeface="Arial Narrow"/>
                        </a:rPr>
                        <a:t>Li</a:t>
                      </a:r>
                      <a:r>
                        <a:rPr dirty="0" sz="900" spc="-10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900" spc="-65" i="1">
                          <a:latin typeface="Arial Narrow"/>
                          <a:cs typeface="Arial Narrow"/>
                        </a:rPr>
                        <a:t>steri</a:t>
                      </a:r>
                      <a:r>
                        <a:rPr dirty="0" sz="900" spc="-100" i="1">
                          <a:latin typeface="Arial Narrow"/>
                          <a:cs typeface="Arial Narrow"/>
                        </a:rPr>
                        <a:t> a.</a:t>
                      </a:r>
                      <a:r>
                        <a:rPr dirty="0" sz="900" spc="-9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900" spc="-50" i="1">
                          <a:latin typeface="Arial Narrow"/>
                          <a:cs typeface="Arial Narrow"/>
                        </a:rPr>
                        <a:t>monocytogenes</a:t>
                      </a:r>
                      <a:r>
                        <a:rPr dirty="0" sz="900" spc="50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85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900" spc="-85" i="1">
                          <a:latin typeface="Arial Narrow"/>
                          <a:cs typeface="Arial Narrow"/>
                        </a:rPr>
                        <a:t>E</a:t>
                      </a:r>
                      <a:r>
                        <a:rPr dirty="0" sz="900" spc="5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900" spc="-75" i="1">
                          <a:latin typeface="Arial Narrow"/>
                          <a:cs typeface="Arial Narrow"/>
                        </a:rPr>
                        <a:t>Col</a:t>
                      </a:r>
                      <a:r>
                        <a:rPr dirty="0" sz="900" spc="-12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900" i="1">
                          <a:latin typeface="Arial Narrow"/>
                          <a:cs typeface="Arial Narrow"/>
                        </a:rPr>
                        <a:t>i</a:t>
                      </a:r>
                      <a:r>
                        <a:rPr dirty="0" sz="900" spc="15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900" spc="-165" i="1">
                          <a:latin typeface="Arial Narrow"/>
                          <a:cs typeface="Arial Narrow"/>
                        </a:rPr>
                        <a:t>O1</a:t>
                      </a:r>
                      <a:r>
                        <a:rPr dirty="0" sz="900" spc="-1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900" spc="-95" i="1">
                          <a:latin typeface="Arial Narrow"/>
                          <a:cs typeface="Arial Narrow"/>
                        </a:rPr>
                        <a:t>57:</a:t>
                      </a:r>
                      <a:r>
                        <a:rPr dirty="0" sz="900" spc="-12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900" spc="-25" i="1">
                          <a:latin typeface="Arial Narrow"/>
                          <a:cs typeface="Arial Narrow"/>
                        </a:rPr>
                        <a:t>H7</a:t>
                      </a:r>
                      <a:endParaRPr sz="900">
                        <a:latin typeface="Arial Narrow"/>
                        <a:cs typeface="Arial Narrow"/>
                      </a:endParaRPr>
                    </a:p>
                  </a:txBody>
                  <a:tcPr marL="0" marR="0" marB="0" marT="3492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17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900" spc="-25">
                          <a:latin typeface="Batang"/>
                          <a:cs typeface="Batang"/>
                        </a:rPr>
                        <a:t>아니요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952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9855" marR="99060" indent="158115">
                        <a:lnSpc>
                          <a:spcPts val="1180"/>
                        </a:lnSpc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예 </a:t>
                      </a:r>
                      <a:r>
                        <a:rPr dirty="0" sz="900" spc="-75">
                          <a:latin typeface="Batang"/>
                          <a:cs typeface="Batang"/>
                        </a:rPr>
                        <a:t>가열공정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080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-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952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0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900" spc="-25">
                          <a:latin typeface="Batang"/>
                          <a:cs typeface="Batang"/>
                        </a:rPr>
                        <a:t>아니요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952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71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예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952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1125" marR="96520" indent="158115">
                        <a:lnSpc>
                          <a:spcPts val="1180"/>
                        </a:lnSpc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예 </a:t>
                      </a:r>
                      <a:r>
                        <a:rPr dirty="0" sz="900" spc="-70">
                          <a:latin typeface="Batang"/>
                          <a:cs typeface="Batang"/>
                        </a:rPr>
                        <a:t>가열공정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0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dirty="0" sz="900" spc="-25">
                          <a:latin typeface="Batang"/>
                          <a:cs typeface="Batang"/>
                        </a:rPr>
                        <a:t>CP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83820">
                    <a:lnL w="317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3688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12395">
                    <a:lnL w="63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9695" marR="35560" indent="-58419">
                        <a:lnSpc>
                          <a:spcPts val="900"/>
                        </a:lnSpc>
                        <a:spcBef>
                          <a:spcPts val="925"/>
                        </a:spcBef>
                      </a:pPr>
                      <a:r>
                        <a:rPr dirty="0" sz="900" spc="-25">
                          <a:latin typeface="Batang"/>
                          <a:cs typeface="Batang"/>
                        </a:rPr>
                        <a:t>물리 </a:t>
                      </a:r>
                      <a:r>
                        <a:rPr dirty="0" sz="900" spc="-50">
                          <a:latin typeface="Batang"/>
                          <a:cs typeface="Batang"/>
                        </a:rPr>
                        <a:t>적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11747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714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850" spc="-10">
                          <a:latin typeface="Malgun Gothic Semilight"/>
                          <a:cs typeface="Malgun Gothic Semilight"/>
                        </a:rPr>
                        <a:t>금속조각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746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17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900" spc="-25">
                          <a:latin typeface="Batang"/>
                          <a:cs typeface="Batang"/>
                        </a:rPr>
                        <a:t>아니요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952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8580" marR="57150" indent="1270">
                        <a:lnSpc>
                          <a:spcPct val="104400"/>
                        </a:lnSpc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예 </a:t>
                      </a:r>
                      <a:r>
                        <a:rPr dirty="0" sz="900" spc="-110">
                          <a:latin typeface="Batang"/>
                          <a:cs typeface="Batang"/>
                        </a:rPr>
                        <a:t>금속검출공</a:t>
                      </a:r>
                      <a:r>
                        <a:rPr dirty="0" sz="900" spc="-50">
                          <a:latin typeface="Batang"/>
                          <a:cs typeface="Batang"/>
                        </a:rPr>
                        <a:t> 정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080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-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952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0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900" spc="-25">
                          <a:latin typeface="Batang"/>
                          <a:cs typeface="Batang"/>
                        </a:rPr>
                        <a:t>아니요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952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71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예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952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9850" marR="55880" indent="1270">
                        <a:lnSpc>
                          <a:spcPct val="104400"/>
                        </a:lnSpc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예 </a:t>
                      </a:r>
                      <a:r>
                        <a:rPr dirty="0" sz="900" spc="-110">
                          <a:latin typeface="Batang"/>
                          <a:cs typeface="Batang"/>
                        </a:rPr>
                        <a:t>금속검출공</a:t>
                      </a:r>
                      <a:r>
                        <a:rPr dirty="0" sz="900" spc="-50">
                          <a:latin typeface="Batang"/>
                          <a:cs typeface="Batang"/>
                        </a:rPr>
                        <a:t> 정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algn="ctr" marL="635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900" spc="-25">
                          <a:latin typeface="Batang"/>
                          <a:cs typeface="Batang"/>
                        </a:rPr>
                        <a:t>CP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20955">
                    <a:lnL w="317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99720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8580" marR="86360" indent="31750">
                        <a:lnSpc>
                          <a:spcPct val="79000"/>
                        </a:lnSpc>
                      </a:pPr>
                      <a:r>
                        <a:rPr dirty="0" sz="1050" spc="-80">
                          <a:latin typeface="Malgun Gothic Semilight"/>
                          <a:cs typeface="Malgun Gothic Semilight"/>
                        </a:rPr>
                        <a:t>2차 </a:t>
                      </a:r>
                      <a:r>
                        <a:rPr dirty="0" sz="1050" spc="-285">
                          <a:latin typeface="Malgun Gothic Semilight"/>
                          <a:cs typeface="Malgun Gothic Semilight"/>
                        </a:rPr>
                        <a:t>발</a:t>
                      </a:r>
                      <a:r>
                        <a:rPr dirty="0" sz="105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25">
                          <a:latin typeface="Malgun Gothic Semilight"/>
                          <a:cs typeface="Malgun Gothic Semilight"/>
                        </a:rPr>
                        <a:t>효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13030">
                    <a:lnL w="63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1275" marR="35560">
                        <a:lnSpc>
                          <a:spcPts val="900"/>
                        </a:lnSpc>
                        <a:spcBef>
                          <a:spcPts val="390"/>
                        </a:spcBef>
                      </a:pPr>
                      <a:r>
                        <a:rPr dirty="0" sz="900" spc="-25">
                          <a:latin typeface="Batang"/>
                          <a:cs typeface="Batang"/>
                        </a:rPr>
                        <a:t>생물 학적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4953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7145" marR="15875">
                        <a:lnSpc>
                          <a:spcPts val="960"/>
                        </a:lnSpc>
                        <a:spcBef>
                          <a:spcPts val="284"/>
                        </a:spcBef>
                      </a:pPr>
                      <a:r>
                        <a:rPr dirty="0" sz="800" spc="-125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900" spc="-125" i="1">
                          <a:latin typeface="Arial Narrow"/>
                          <a:cs typeface="Arial Narrow"/>
                        </a:rPr>
                        <a:t>Li</a:t>
                      </a:r>
                      <a:r>
                        <a:rPr dirty="0" sz="900" spc="-10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900" spc="-65" i="1">
                          <a:latin typeface="Arial Narrow"/>
                          <a:cs typeface="Arial Narrow"/>
                        </a:rPr>
                        <a:t>steri</a:t>
                      </a:r>
                      <a:r>
                        <a:rPr dirty="0" sz="900" spc="-100" i="1">
                          <a:latin typeface="Arial Narrow"/>
                          <a:cs typeface="Arial Narrow"/>
                        </a:rPr>
                        <a:t> a.</a:t>
                      </a:r>
                      <a:r>
                        <a:rPr dirty="0" sz="900" spc="-9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900" spc="-50" i="1">
                          <a:latin typeface="Arial Narrow"/>
                          <a:cs typeface="Arial Narrow"/>
                        </a:rPr>
                        <a:t>monocytogenes</a:t>
                      </a:r>
                      <a:r>
                        <a:rPr dirty="0" sz="900" spc="50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85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900" spc="-85" i="1">
                          <a:latin typeface="Arial Narrow"/>
                          <a:cs typeface="Arial Narrow"/>
                        </a:rPr>
                        <a:t>E</a:t>
                      </a:r>
                      <a:r>
                        <a:rPr dirty="0" sz="900" spc="5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900" spc="-75" i="1">
                          <a:latin typeface="Arial Narrow"/>
                          <a:cs typeface="Arial Narrow"/>
                        </a:rPr>
                        <a:t>Col</a:t>
                      </a:r>
                      <a:r>
                        <a:rPr dirty="0" sz="900" spc="-12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900" i="1">
                          <a:latin typeface="Arial Narrow"/>
                          <a:cs typeface="Arial Narrow"/>
                        </a:rPr>
                        <a:t>i</a:t>
                      </a:r>
                      <a:r>
                        <a:rPr dirty="0" sz="900" spc="15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900" spc="-165" i="1">
                          <a:latin typeface="Arial Narrow"/>
                          <a:cs typeface="Arial Narrow"/>
                        </a:rPr>
                        <a:t>O1</a:t>
                      </a:r>
                      <a:r>
                        <a:rPr dirty="0" sz="900" spc="-1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900" spc="-95" i="1">
                          <a:latin typeface="Arial Narrow"/>
                          <a:cs typeface="Arial Narrow"/>
                        </a:rPr>
                        <a:t>57:</a:t>
                      </a:r>
                      <a:r>
                        <a:rPr dirty="0" sz="900" spc="-12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900" spc="-25" i="1">
                          <a:latin typeface="Arial Narrow"/>
                          <a:cs typeface="Arial Narrow"/>
                        </a:rPr>
                        <a:t>H7</a:t>
                      </a:r>
                      <a:endParaRPr sz="900">
                        <a:latin typeface="Arial Narrow"/>
                        <a:cs typeface="Arial Narrow"/>
                      </a:endParaRPr>
                    </a:p>
                  </a:txBody>
                  <a:tcPr marL="0" marR="0" marB="0" marT="36194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17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900" spc="-25">
                          <a:latin typeface="Batang"/>
                          <a:cs typeface="Batang"/>
                        </a:rPr>
                        <a:t>아니요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1016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9855" marR="99060" indent="158115">
                        <a:lnSpc>
                          <a:spcPts val="1180"/>
                        </a:lnSpc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예 </a:t>
                      </a:r>
                      <a:r>
                        <a:rPr dirty="0" sz="900" spc="-75">
                          <a:latin typeface="Batang"/>
                          <a:cs typeface="Batang"/>
                        </a:rPr>
                        <a:t>가열공정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08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-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1016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900" spc="-25">
                          <a:latin typeface="Batang"/>
                          <a:cs typeface="Batang"/>
                        </a:rPr>
                        <a:t>아니요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1016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71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예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1016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1125" marR="96520" indent="158115">
                        <a:lnSpc>
                          <a:spcPts val="1180"/>
                        </a:lnSpc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예 </a:t>
                      </a:r>
                      <a:r>
                        <a:rPr dirty="0" sz="900" spc="-70">
                          <a:latin typeface="Batang"/>
                          <a:cs typeface="Batang"/>
                        </a:rPr>
                        <a:t>가열공정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0">
                        <a:lnSpc>
                          <a:spcPct val="100000"/>
                        </a:lnSpc>
                        <a:spcBef>
                          <a:spcPts val="665"/>
                        </a:spcBef>
                      </a:pPr>
                      <a:r>
                        <a:rPr dirty="0" sz="900" spc="-25">
                          <a:latin typeface="Batang"/>
                          <a:cs typeface="Batang"/>
                        </a:rPr>
                        <a:t>CP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84455">
                    <a:lnL w="317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3688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13030">
                    <a:lnL w="63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9695" marR="35560" indent="-58419">
                        <a:lnSpc>
                          <a:spcPts val="900"/>
                        </a:lnSpc>
                        <a:spcBef>
                          <a:spcPts val="935"/>
                        </a:spcBef>
                      </a:pPr>
                      <a:r>
                        <a:rPr dirty="0" sz="900" spc="-25">
                          <a:latin typeface="Batang"/>
                          <a:cs typeface="Batang"/>
                        </a:rPr>
                        <a:t>물리 </a:t>
                      </a:r>
                      <a:r>
                        <a:rPr dirty="0" sz="900" spc="-50">
                          <a:latin typeface="Batang"/>
                          <a:cs typeface="Batang"/>
                        </a:rPr>
                        <a:t>적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11874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714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850" spc="-10">
                          <a:latin typeface="Malgun Gothic Semilight"/>
                          <a:cs typeface="Malgun Gothic Semilight"/>
                        </a:rPr>
                        <a:t>금속조각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873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17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900" spc="-25">
                          <a:latin typeface="Batang"/>
                          <a:cs typeface="Batang"/>
                        </a:rPr>
                        <a:t>아니요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1016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8580" marR="57150" indent="1270">
                        <a:lnSpc>
                          <a:spcPct val="104400"/>
                        </a:lnSpc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예 </a:t>
                      </a:r>
                      <a:r>
                        <a:rPr dirty="0" sz="900" spc="-110">
                          <a:latin typeface="Batang"/>
                          <a:cs typeface="Batang"/>
                        </a:rPr>
                        <a:t>금속검출공</a:t>
                      </a:r>
                      <a:r>
                        <a:rPr dirty="0" sz="900" spc="-50">
                          <a:latin typeface="Batang"/>
                          <a:cs typeface="Batang"/>
                        </a:rPr>
                        <a:t> 정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08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-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1016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900" spc="-25">
                          <a:latin typeface="Batang"/>
                          <a:cs typeface="Batang"/>
                        </a:rPr>
                        <a:t>아니요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1016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71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예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1016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9850" marR="55880" indent="1270">
                        <a:lnSpc>
                          <a:spcPct val="104400"/>
                        </a:lnSpc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예 </a:t>
                      </a:r>
                      <a:r>
                        <a:rPr dirty="0" sz="900" spc="-110">
                          <a:latin typeface="Batang"/>
                          <a:cs typeface="Batang"/>
                        </a:rPr>
                        <a:t>금속검출공</a:t>
                      </a:r>
                      <a:r>
                        <a:rPr dirty="0" sz="900" spc="-50">
                          <a:latin typeface="Batang"/>
                          <a:cs typeface="Batang"/>
                        </a:rPr>
                        <a:t> 정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algn="ctr" marL="6350">
                        <a:lnSpc>
                          <a:spcPct val="100000"/>
                        </a:lnSpc>
                      </a:pPr>
                      <a:r>
                        <a:rPr dirty="0" sz="900" spc="-25">
                          <a:latin typeface="Batang"/>
                          <a:cs typeface="Batang"/>
                        </a:rPr>
                        <a:t>CP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22225">
                    <a:lnL w="317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99720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94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35560" marR="40005" indent="33020">
                        <a:lnSpc>
                          <a:spcPct val="79000"/>
                        </a:lnSpc>
                        <a:spcBef>
                          <a:spcPts val="5"/>
                        </a:spcBef>
                      </a:pPr>
                      <a:r>
                        <a:rPr dirty="0" sz="1050" spc="-25">
                          <a:latin typeface="Malgun Gothic Semilight"/>
                          <a:cs typeface="Malgun Gothic Semilight"/>
                        </a:rPr>
                        <a:t>가열 </a:t>
                      </a:r>
                      <a:r>
                        <a:rPr dirty="0" sz="1050" spc="-145">
                          <a:latin typeface="Malgun Gothic Semilight"/>
                          <a:cs typeface="Malgun Gothic Semilight"/>
                        </a:rPr>
                        <a:t>(</a:t>
                      </a:r>
                      <a:r>
                        <a:rPr dirty="0" sz="1050" spc="-2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54">
                          <a:latin typeface="Malgun Gothic Semilight"/>
                          <a:cs typeface="Malgun Gothic Semilight"/>
                        </a:rPr>
                        <a:t>굽</a:t>
                      </a:r>
                      <a:r>
                        <a:rPr dirty="0" sz="1050" spc="-1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15">
                          <a:latin typeface="Malgun Gothic Semilight"/>
                          <a:cs typeface="Malgun Gothic Semilight"/>
                        </a:rPr>
                        <a:t>기</a:t>
                      </a:r>
                      <a:r>
                        <a:rPr dirty="0" sz="1050" spc="-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175">
                          <a:latin typeface="Malgun Gothic Semilight"/>
                          <a:cs typeface="Malgun Gothic Semilight"/>
                        </a:rPr>
                        <a:t>)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13664">
                    <a:lnL w="63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41275" marR="35560">
                        <a:lnSpc>
                          <a:spcPts val="900"/>
                        </a:lnSpc>
                        <a:spcBef>
                          <a:spcPts val="395"/>
                        </a:spcBef>
                      </a:pPr>
                      <a:r>
                        <a:rPr dirty="0" sz="900" spc="-25">
                          <a:latin typeface="Batang"/>
                          <a:cs typeface="Batang"/>
                        </a:rPr>
                        <a:t>생물 학적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5016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17145" marR="15875">
                        <a:lnSpc>
                          <a:spcPts val="960"/>
                        </a:lnSpc>
                        <a:spcBef>
                          <a:spcPts val="290"/>
                        </a:spcBef>
                      </a:pPr>
                      <a:r>
                        <a:rPr dirty="0" sz="800" spc="-125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900" spc="-125" i="1">
                          <a:latin typeface="Arial Narrow"/>
                          <a:cs typeface="Arial Narrow"/>
                        </a:rPr>
                        <a:t>Li</a:t>
                      </a:r>
                      <a:r>
                        <a:rPr dirty="0" sz="900" spc="-10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900" spc="-65" i="1">
                          <a:latin typeface="Arial Narrow"/>
                          <a:cs typeface="Arial Narrow"/>
                        </a:rPr>
                        <a:t>steri</a:t>
                      </a:r>
                      <a:r>
                        <a:rPr dirty="0" sz="900" spc="-100" i="1">
                          <a:latin typeface="Arial Narrow"/>
                          <a:cs typeface="Arial Narrow"/>
                        </a:rPr>
                        <a:t> a.</a:t>
                      </a:r>
                      <a:r>
                        <a:rPr dirty="0" sz="900" spc="-9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900" spc="-50" i="1">
                          <a:latin typeface="Arial Narrow"/>
                          <a:cs typeface="Arial Narrow"/>
                        </a:rPr>
                        <a:t>monocytogenes</a:t>
                      </a:r>
                      <a:r>
                        <a:rPr dirty="0" sz="900" spc="50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85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900" spc="-85" i="1">
                          <a:latin typeface="Arial Narrow"/>
                          <a:cs typeface="Arial Narrow"/>
                        </a:rPr>
                        <a:t>E</a:t>
                      </a:r>
                      <a:r>
                        <a:rPr dirty="0" sz="900" spc="5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900" spc="-75" i="1">
                          <a:latin typeface="Arial Narrow"/>
                          <a:cs typeface="Arial Narrow"/>
                        </a:rPr>
                        <a:t>Col</a:t>
                      </a:r>
                      <a:r>
                        <a:rPr dirty="0" sz="900" spc="-12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900" i="1">
                          <a:latin typeface="Arial Narrow"/>
                          <a:cs typeface="Arial Narrow"/>
                        </a:rPr>
                        <a:t>i</a:t>
                      </a:r>
                      <a:r>
                        <a:rPr dirty="0" sz="900" spc="15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900" spc="-165" i="1">
                          <a:latin typeface="Arial Narrow"/>
                          <a:cs typeface="Arial Narrow"/>
                        </a:rPr>
                        <a:t>O1</a:t>
                      </a:r>
                      <a:r>
                        <a:rPr dirty="0" sz="900" spc="-1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900" spc="-95" i="1">
                          <a:latin typeface="Arial Narrow"/>
                          <a:cs typeface="Arial Narrow"/>
                        </a:rPr>
                        <a:t>57:</a:t>
                      </a:r>
                      <a:r>
                        <a:rPr dirty="0" sz="900" spc="-12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900" spc="-25" i="1">
                          <a:latin typeface="Arial Narrow"/>
                          <a:cs typeface="Arial Narrow"/>
                        </a:rPr>
                        <a:t>H7</a:t>
                      </a:r>
                      <a:endParaRPr sz="900">
                        <a:latin typeface="Arial Narrow"/>
                        <a:cs typeface="Arial Narrow"/>
                      </a:endParaRPr>
                    </a:p>
                  </a:txBody>
                  <a:tcPr marL="0" marR="0" marB="0" marT="3683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3175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900" spc="-25">
                          <a:latin typeface="Batang"/>
                          <a:cs typeface="Batang"/>
                        </a:rPr>
                        <a:t>아니요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1079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109855" marR="99060" indent="158115">
                        <a:lnSpc>
                          <a:spcPts val="1180"/>
                        </a:lnSpc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예 </a:t>
                      </a:r>
                      <a:r>
                        <a:rPr dirty="0" sz="900" spc="-75">
                          <a:latin typeface="Batang"/>
                          <a:cs typeface="Batang"/>
                        </a:rPr>
                        <a:t>가열공정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508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-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1079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예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1079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-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1079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5715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-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1079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7620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dirty="0" sz="900" spc="-25">
                          <a:latin typeface="Batang"/>
                          <a:cs typeface="Batang"/>
                        </a:rPr>
                        <a:t>CCP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85725">
                    <a:lnL w="317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</a:tr>
              <a:tr h="43688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13664">
                    <a:lnL w="63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99695" marR="35560" indent="-58419">
                        <a:lnSpc>
                          <a:spcPts val="900"/>
                        </a:lnSpc>
                        <a:spcBef>
                          <a:spcPts val="940"/>
                        </a:spcBef>
                      </a:pPr>
                      <a:r>
                        <a:rPr dirty="0" sz="900" spc="-25">
                          <a:latin typeface="Batang"/>
                          <a:cs typeface="Batang"/>
                        </a:rPr>
                        <a:t>물리 </a:t>
                      </a:r>
                      <a:r>
                        <a:rPr dirty="0" sz="900" spc="-50">
                          <a:latin typeface="Batang"/>
                          <a:cs typeface="Batang"/>
                        </a:rPr>
                        <a:t>적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11938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714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850" spc="-10">
                          <a:latin typeface="Malgun Gothic Semilight"/>
                          <a:cs typeface="Malgun Gothic Semilight"/>
                        </a:rPr>
                        <a:t>금속조각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937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175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900" spc="-25">
                          <a:latin typeface="Batang"/>
                          <a:cs typeface="Batang"/>
                        </a:rPr>
                        <a:t>아니요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1143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8580" marR="57150" indent="1270">
                        <a:lnSpc>
                          <a:spcPct val="104400"/>
                        </a:lnSpc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예 </a:t>
                      </a:r>
                      <a:r>
                        <a:rPr dirty="0" sz="900" spc="-110">
                          <a:latin typeface="Batang"/>
                          <a:cs typeface="Batang"/>
                        </a:rPr>
                        <a:t>금속검출공</a:t>
                      </a:r>
                      <a:r>
                        <a:rPr dirty="0" sz="900" spc="-50">
                          <a:latin typeface="Batang"/>
                          <a:cs typeface="Batang"/>
                        </a:rPr>
                        <a:t> 정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080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-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1143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0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900" spc="-25">
                          <a:latin typeface="Batang"/>
                          <a:cs typeface="Batang"/>
                        </a:rPr>
                        <a:t>아니요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1143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715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예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1143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9850" marR="55880" indent="1270">
                        <a:lnSpc>
                          <a:spcPct val="104400"/>
                        </a:lnSpc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예 </a:t>
                      </a:r>
                      <a:r>
                        <a:rPr dirty="0" sz="900" spc="-110">
                          <a:latin typeface="Batang"/>
                          <a:cs typeface="Batang"/>
                        </a:rPr>
                        <a:t>금속검출공</a:t>
                      </a:r>
                      <a:r>
                        <a:rPr dirty="0" sz="900" spc="-50">
                          <a:latin typeface="Batang"/>
                          <a:cs typeface="Batang"/>
                        </a:rPr>
                        <a:t> 정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algn="ctr" marL="7620">
                        <a:lnSpc>
                          <a:spcPct val="100000"/>
                        </a:lnSpc>
                      </a:pPr>
                      <a:r>
                        <a:rPr dirty="0" sz="900" spc="-25">
                          <a:latin typeface="Batang"/>
                          <a:cs typeface="Batang"/>
                        </a:rPr>
                        <a:t>CCP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22860">
                    <a:lnL w="317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15" name="object 15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209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dirty="0"/>
              <a:t>-</a:t>
            </a:r>
            <a:r>
              <a:rPr dirty="0" spc="75"/>
              <a:t> </a:t>
            </a:r>
            <a:r>
              <a:rPr dirty="0" spc="-10"/>
              <a:t>44</a:t>
            </a:r>
            <a:r>
              <a:rPr dirty="0" spc="75"/>
              <a:t> </a:t>
            </a:r>
            <a:r>
              <a:rPr dirty="0" spc="-50"/>
              <a:t>-</a:t>
            </a:r>
          </a:p>
        </p:txBody>
      </p:sp>
    </p:spTree>
  </p:cSld>
  <p:clrMapOvr>
    <a:masterClrMapping/>
  </p:clrMapOvr>
</p:sld>
</file>

<file path=ppt/slides/slide3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" name="object 7"/>
          <p:cNvGraphicFramePr>
            <a:graphicFrameLocks noGrp="1"/>
          </p:cNvGraphicFramePr>
          <p:nvPr/>
        </p:nvGraphicFramePr>
        <p:xfrm>
          <a:off x="882650" y="539750"/>
          <a:ext cx="6047740" cy="9347835"/>
        </p:xfrm>
        <a:graphic>
          <a:graphicData uri="http://schemas.openxmlformats.org/drawingml/2006/table">
            <a:tbl>
              <a:tblPr firstRow="1" bandRow="1">
                <a:tableStyle styleId="{2D5ABB26-0587-4C30-8999-92F81FD0307C}" styleName="No Style, No Grid">
                  <a:wholeTbl>
                    <a:tcTxStyle>
                      <a:fontRef idx="minor">
                        <a:scrgbClr r="0" g="0" b="0"/>
                      </a:fontRef>
                      <a:schemeClr val="tx1"/>
                    </a:tcTxStyle>
                    <a:tcStyle>
                      <a:tcBdr>
                        <a:left>
                          <a:ln>
                            <a:noFill/>
                          </a:ln>
                        </a:left>
                        <a:right>
                          <a:ln>
                            <a:noFill/>
                          </a:ln>
                        </a:right>
                        <a:top>
                          <a:ln>
                            <a:noFill/>
                          </a:ln>
                        </a:top>
                        <a:bottom>
                          <a:ln>
                            <a:noFill/>
                          </a:ln>
                        </a:bottom>
                        <a:insideH>
                          <a:ln>
                            <a:noFill/>
                          </a:ln>
                        </a:insideH>
                        <a:insideV>
                          <a:ln>
                            <a:noFill/>
                          </a:ln>
                        </a:insideV>
                      </a:tcBdr>
                      <a:fill>
                        <a:noFill/>
                      </a:fill>
                    </a:tcStyle>
                  </a:wholeTbl>
                </a:tableStyle>
              </a:tblPr>
              <a:tblGrid>
                <a:gridCol w="630555"/>
                <a:gridCol w="3433445"/>
                <a:gridCol w="1007110"/>
                <a:gridCol w="976630"/>
              </a:tblGrid>
              <a:tr h="323850">
                <a:tc rowSpan="2">
                  <a:txBody>
                    <a:bodyPr vert="horz" lIns="0" tIns="161290" rIns="0" bIns="0" anchor="t" anchorCtr="0"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1270"/>
                        </a:spcBef>
                        <a:defRPr/>
                      </a:pPr>
                      <a:endParaRPr sz="2000">
                        <a:latin typeface="바탕"/>
                        <a:cs typeface="바탕"/>
                      </a:endParaRPr>
                    </a:p>
                  </a:txBody>
                  <a:tcPr marL="0" marR="0" marT="16129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9f0ff"/>
                    </a:solidFill>
                  </a:tcPr>
                </a:tc>
                <a:tc>
                  <a:txBody>
                    <a:bodyPr vert="horz" lIns="0" tIns="22225" rIns="0" bIns="0" anchor="t" anchorCtr="0"/>
                    <a:lstStyle/>
                    <a:p>
                      <a:pPr marL="3175" lvl="0" algn="ctr">
                        <a:lnSpc>
                          <a:spcPct val="100000"/>
                        </a:lnSpc>
                        <a:spcBef>
                          <a:spcPts val="175"/>
                        </a:spcBef>
                        <a:defRPr/>
                      </a:pPr>
                      <a:endParaRPr sz="1700">
                        <a:latin typeface="바탕"/>
                        <a:cs typeface="바탕"/>
                      </a:endParaRPr>
                    </a:p>
                  </a:txBody>
                  <a:tcPr marL="0" marR="0" marT="2222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9f0ff"/>
                    </a:solidFill>
                  </a:tcPr>
                </a:tc>
                <a:tc rowSpan="2">
                  <a:txBody>
                    <a:bodyPr vert="horz" lIns="0" tIns="3810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300"/>
                        </a:spcBef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81915" lvl="0">
                        <a:lnSpc>
                          <a:spcPct val="100000"/>
                        </a:lnSpc>
                        <a:defRPr/>
                      </a:pPr>
                      <a:endParaRPr sz="13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3810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9f0ff"/>
                    </a:solidFill>
                  </a:tcPr>
                </a:tc>
                <a:tc rowSpan="2">
                  <a:txBody>
                    <a:bodyPr vert="horz" lIns="0" tIns="3810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300"/>
                        </a:spcBef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49225" lvl="0">
                        <a:lnSpc>
                          <a:spcPct val="100000"/>
                        </a:lnSpc>
                        <a:defRPr/>
                      </a:pPr>
                      <a:endParaRPr sz="13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3810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9f0ff"/>
                    </a:solidFill>
                  </a:tcPr>
                </a:tc>
              </a:tr>
              <a:tr h="325755"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16129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40640" rIns="0" bIns="0" anchor="t" anchorCtr="0"/>
                    <a:lstStyle/>
                    <a:p>
                      <a:pPr marL="3175" lvl="0" algn="ctr">
                        <a:lnSpc>
                          <a:spcPct val="100000"/>
                        </a:lnSpc>
                        <a:spcBef>
                          <a:spcPts val="320"/>
                        </a:spcBef>
                        <a:defRPr/>
                      </a:pPr>
                      <a:endParaRPr sz="1500">
                        <a:latin typeface="바탕"/>
                        <a:cs typeface="바탕"/>
                      </a:endParaRPr>
                    </a:p>
                  </a:txBody>
                  <a:tcPr marL="0" marR="0" marT="4064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9f0ff"/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3810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3810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8698230">
                <a:tc gridSpan="4">
                  <a:txBody>
                    <a:bodyPr vert="horz" lIns="0" tIns="57785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455"/>
                        </a:spcBef>
                        <a:defRPr/>
                      </a:pPr>
                      <a:endParaRPr sz="10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5778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</a:tbl>
          </a:graphicData>
        </a:graphic>
      </p:graphicFrame>
      <p:sp>
        <p:nvSpPr>
          <p:cNvPr id="2" name="object 2" descr=""/>
          <p:cNvSpPr txBox="1"/>
          <p:nvPr/>
        </p:nvSpPr>
        <p:spPr>
          <a:xfrm>
            <a:off x="1134872" y="723391"/>
            <a:ext cx="234950" cy="3308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000" spc="-45">
                <a:latin typeface="Batang"/>
                <a:cs typeface="Batang"/>
              </a:rPr>
              <a:t>8.</a:t>
            </a:r>
            <a:endParaRPr sz="2000">
              <a:latin typeface="Batang"/>
              <a:cs typeface="Batang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2512567" y="584708"/>
            <a:ext cx="1546860" cy="2851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700" spc="-100">
                <a:latin typeface="Batang"/>
                <a:cs typeface="Batang"/>
              </a:rPr>
              <a:t>HACCP관리기준</a:t>
            </a:r>
            <a:endParaRPr sz="1700">
              <a:latin typeface="Batang"/>
              <a:cs typeface="Batang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5069840" y="775985"/>
            <a:ext cx="855980" cy="22415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00" spc="-380">
                <a:latin typeface="Malgun Gothic Semilight"/>
                <a:cs typeface="Malgun Gothic Semilight"/>
              </a:rPr>
              <a:t>제</a:t>
            </a:r>
            <a:r>
              <a:rPr dirty="0" sz="1300" spc="-90">
                <a:latin typeface="Malgun Gothic Semilight"/>
                <a:cs typeface="Malgun Gothic Semilight"/>
              </a:rPr>
              <a:t> </a:t>
            </a:r>
            <a:r>
              <a:rPr dirty="0" sz="1300" spc="-180">
                <a:latin typeface="Malgun Gothic Semilight"/>
                <a:cs typeface="Malgun Gothic Semilight"/>
              </a:rPr>
              <a:t>(</a:t>
            </a:r>
            <a:r>
              <a:rPr dirty="0" sz="1300" spc="-240">
                <a:latin typeface="Malgun Gothic Semilight"/>
                <a:cs typeface="Malgun Gothic Semilight"/>
              </a:rPr>
              <a:t> </a:t>
            </a:r>
            <a:r>
              <a:rPr dirty="0" sz="1300" spc="-365">
                <a:latin typeface="Malgun Gothic Semilight"/>
                <a:cs typeface="Malgun Gothic Semilight"/>
              </a:rPr>
              <a:t>개</a:t>
            </a:r>
            <a:r>
              <a:rPr dirty="0" sz="1300" spc="-105">
                <a:latin typeface="Malgun Gothic Semilight"/>
                <a:cs typeface="Malgun Gothic Semilight"/>
              </a:rPr>
              <a:t> </a:t>
            </a:r>
            <a:r>
              <a:rPr dirty="0" sz="1300" spc="-190">
                <a:latin typeface="Malgun Gothic Semilight"/>
                <a:cs typeface="Malgun Gothic Semilight"/>
              </a:rPr>
              <a:t>)</a:t>
            </a:r>
            <a:r>
              <a:rPr dirty="0" sz="1300" spc="-235">
                <a:latin typeface="Malgun Gothic Semilight"/>
                <a:cs typeface="Malgun Gothic Semilight"/>
              </a:rPr>
              <a:t> </a:t>
            </a:r>
            <a:r>
              <a:rPr dirty="0" sz="1300" spc="-380">
                <a:latin typeface="Malgun Gothic Semilight"/>
                <a:cs typeface="Malgun Gothic Semilight"/>
              </a:rPr>
              <a:t>정</a:t>
            </a:r>
            <a:r>
              <a:rPr dirty="0" sz="1300" spc="-85">
                <a:latin typeface="Malgun Gothic Semilight"/>
                <a:cs typeface="Malgun Gothic Semilight"/>
              </a:rPr>
              <a:t> </a:t>
            </a:r>
            <a:r>
              <a:rPr dirty="0" sz="1300" spc="-355">
                <a:latin typeface="Malgun Gothic Semilight"/>
                <a:cs typeface="Malgun Gothic Semilight"/>
              </a:rPr>
              <a:t>일</a:t>
            </a:r>
            <a:r>
              <a:rPr dirty="0" sz="1300" spc="-114">
                <a:latin typeface="Malgun Gothic Semilight"/>
                <a:cs typeface="Malgun Gothic Semilight"/>
              </a:rPr>
              <a:t> </a:t>
            </a:r>
            <a:r>
              <a:rPr dirty="0" sz="1300" spc="-150">
                <a:latin typeface="Malgun Gothic Semilight"/>
                <a:cs typeface="Malgun Gothic Semilight"/>
              </a:rPr>
              <a:t>자</a:t>
            </a:r>
            <a:endParaRPr sz="1300">
              <a:latin typeface="Malgun Gothic Semilight"/>
              <a:cs typeface="Malgun Gothic Semiligh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6144259" y="775985"/>
            <a:ext cx="709930" cy="22415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00" spc="-125">
                <a:latin typeface="Malgun Gothic Semilight"/>
                <a:cs typeface="Malgun Gothic Semilight"/>
              </a:rPr>
              <a:t>2025.</a:t>
            </a:r>
            <a:r>
              <a:rPr dirty="0" sz="1300" spc="-165">
                <a:latin typeface="Malgun Gothic Semilight"/>
                <a:cs typeface="Malgun Gothic Semilight"/>
              </a:rPr>
              <a:t> </a:t>
            </a:r>
            <a:r>
              <a:rPr dirty="0" sz="1300" spc="-140">
                <a:latin typeface="Malgun Gothic Semilight"/>
                <a:cs typeface="Malgun Gothic Semilight"/>
              </a:rPr>
              <a:t>06.</a:t>
            </a:r>
            <a:r>
              <a:rPr dirty="0" sz="1300" spc="-175">
                <a:latin typeface="Malgun Gothic Semilight"/>
                <a:cs typeface="Malgun Gothic Semilight"/>
              </a:rPr>
              <a:t> </a:t>
            </a:r>
            <a:r>
              <a:rPr dirty="0" sz="1300" spc="-45">
                <a:latin typeface="Malgun Gothic Semilight"/>
                <a:cs typeface="Malgun Gothic Semilight"/>
              </a:rPr>
              <a:t>00</a:t>
            </a:r>
            <a:endParaRPr sz="1300">
              <a:latin typeface="Malgun Gothic Semilight"/>
              <a:cs typeface="Malgun Gothic Semiligh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2329688" y="927607"/>
            <a:ext cx="1912620" cy="254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500" spc="-50">
                <a:latin typeface="Batang"/>
                <a:cs typeface="Batang"/>
              </a:rPr>
              <a:t>중요관리점(CCP)</a:t>
            </a:r>
            <a:r>
              <a:rPr dirty="0" sz="1500" spc="80">
                <a:latin typeface="Batang"/>
                <a:cs typeface="Batang"/>
              </a:rPr>
              <a:t> </a:t>
            </a:r>
            <a:r>
              <a:rPr dirty="0" sz="1500" spc="-25">
                <a:latin typeface="Batang"/>
                <a:cs typeface="Batang"/>
              </a:rPr>
              <a:t>결정</a:t>
            </a:r>
            <a:endParaRPr sz="1500">
              <a:latin typeface="Batang"/>
              <a:cs typeface="Batang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037285" y="1406639"/>
            <a:ext cx="2423795" cy="344170"/>
          </a:xfrm>
          <a:prstGeom prst="rect">
            <a:avLst/>
          </a:prstGeom>
          <a:ln w="24371">
            <a:solidFill>
              <a:srgbClr val="000000"/>
            </a:solidFill>
          </a:ln>
        </p:spPr>
        <p:txBody>
          <a:bodyPr wrap="square" lIns="0" tIns="66675" rIns="0" bIns="0" rtlCol="0" vert="horz">
            <a:spAutoFit/>
          </a:bodyPr>
          <a:lstStyle/>
          <a:p>
            <a:pPr marL="401320">
              <a:lnSpc>
                <a:spcPct val="100000"/>
              </a:lnSpc>
              <a:spcBef>
                <a:spcPts val="525"/>
              </a:spcBef>
            </a:pPr>
            <a:r>
              <a:rPr dirty="0" sz="1300">
                <a:latin typeface="Batang"/>
                <a:cs typeface="Batang"/>
              </a:rPr>
              <a:t>해바라기</a:t>
            </a:r>
            <a:r>
              <a:rPr dirty="0" sz="1300" spc="95">
                <a:latin typeface="Batang"/>
                <a:cs typeface="Batang"/>
              </a:rPr>
              <a:t> </a:t>
            </a:r>
            <a:r>
              <a:rPr dirty="0" sz="1300" spc="-45">
                <a:latin typeface="Batang"/>
                <a:cs typeface="Batang"/>
              </a:rPr>
              <a:t>CCP</a:t>
            </a:r>
            <a:r>
              <a:rPr dirty="0" sz="1300" spc="90">
                <a:latin typeface="Batang"/>
                <a:cs typeface="Batang"/>
              </a:rPr>
              <a:t> </a:t>
            </a:r>
            <a:r>
              <a:rPr dirty="0" sz="1300" spc="-25">
                <a:latin typeface="Batang"/>
                <a:cs typeface="Batang"/>
              </a:rPr>
              <a:t>결정도</a:t>
            </a:r>
            <a:endParaRPr sz="1300">
              <a:latin typeface="Batang"/>
              <a:cs typeface="Batang"/>
            </a:endParaRPr>
          </a:p>
        </p:txBody>
      </p:sp>
      <p:graphicFrame>
        <p:nvGraphicFramePr>
          <p:cNvPr id="8" name="object 8" descr=""/>
          <p:cNvGraphicFramePr>
            <a:graphicFrameLocks noGrp="1"/>
          </p:cNvGraphicFramePr>
          <p:nvPr/>
        </p:nvGraphicFramePr>
        <p:xfrm>
          <a:off x="1016723" y="1923472"/>
          <a:ext cx="5984875" cy="274637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85445"/>
                <a:gridCol w="313689"/>
                <a:gridCol w="998854"/>
                <a:gridCol w="643889"/>
                <a:gridCol w="645160"/>
                <a:gridCol w="643889"/>
                <a:gridCol w="645160"/>
                <a:gridCol w="643889"/>
                <a:gridCol w="645160"/>
                <a:gridCol w="334645"/>
              </a:tblGrid>
              <a:tr h="138430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40005">
                        <a:lnSpc>
                          <a:spcPct val="100000"/>
                        </a:lnSpc>
                      </a:pPr>
                      <a:r>
                        <a:rPr dirty="0" sz="800" spc="-25">
                          <a:latin typeface="Batang"/>
                          <a:cs typeface="Batang"/>
                        </a:rPr>
                        <a:t>공정명</a:t>
                      </a:r>
                      <a:endParaRPr sz="800">
                        <a:latin typeface="Batang"/>
                        <a:cs typeface="Batang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L="63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Batang"/>
                          <a:cs typeface="Batang"/>
                        </a:rPr>
                        <a:t>위해요소</a:t>
                      </a:r>
                      <a:endParaRPr sz="800">
                        <a:latin typeface="Batang"/>
                        <a:cs typeface="Batang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3810">
                        <a:lnSpc>
                          <a:spcPts val="944"/>
                        </a:lnSpc>
                        <a:spcBef>
                          <a:spcPts val="45"/>
                        </a:spcBef>
                      </a:pPr>
                      <a:r>
                        <a:rPr dirty="0" sz="800">
                          <a:latin typeface="Batang"/>
                          <a:cs typeface="Batang"/>
                        </a:rPr>
                        <a:t>질문</a:t>
                      </a:r>
                      <a:r>
                        <a:rPr dirty="0" sz="800" spc="125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800" spc="-25">
                          <a:latin typeface="Batang"/>
                          <a:cs typeface="Batang"/>
                        </a:rPr>
                        <a:t>[1]</a:t>
                      </a:r>
                      <a:endParaRPr sz="800">
                        <a:latin typeface="Batang"/>
                        <a:cs typeface="Batang"/>
                      </a:endParaRPr>
                    </a:p>
                  </a:txBody>
                  <a:tcPr marL="0" marR="0" marB="0" marT="5715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175">
                        <a:lnSpc>
                          <a:spcPts val="944"/>
                        </a:lnSpc>
                        <a:spcBef>
                          <a:spcPts val="45"/>
                        </a:spcBef>
                      </a:pPr>
                      <a:r>
                        <a:rPr dirty="0" sz="800" spc="-10">
                          <a:latin typeface="Batang"/>
                          <a:cs typeface="Batang"/>
                        </a:rPr>
                        <a:t>질문[2]</a:t>
                      </a:r>
                      <a:endParaRPr sz="800">
                        <a:latin typeface="Batang"/>
                        <a:cs typeface="Batang"/>
                      </a:endParaRPr>
                    </a:p>
                  </a:txBody>
                  <a:tcPr marL="0" marR="0" marB="0" marT="571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080">
                        <a:lnSpc>
                          <a:spcPts val="944"/>
                        </a:lnSpc>
                        <a:spcBef>
                          <a:spcPts val="45"/>
                        </a:spcBef>
                      </a:pPr>
                      <a:r>
                        <a:rPr dirty="0" sz="800" spc="-50">
                          <a:latin typeface="Batang"/>
                          <a:cs typeface="Batang"/>
                        </a:rPr>
                        <a:t>질문[2-</a:t>
                      </a:r>
                      <a:r>
                        <a:rPr dirty="0" sz="800" spc="-25">
                          <a:latin typeface="Batang"/>
                          <a:cs typeface="Batang"/>
                        </a:rPr>
                        <a:t>1]</a:t>
                      </a:r>
                      <a:endParaRPr sz="800">
                        <a:latin typeface="Batang"/>
                        <a:cs typeface="Batang"/>
                      </a:endParaRPr>
                    </a:p>
                  </a:txBody>
                  <a:tcPr marL="0" marR="0" marB="0" marT="571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4445">
                        <a:lnSpc>
                          <a:spcPts val="944"/>
                        </a:lnSpc>
                        <a:spcBef>
                          <a:spcPts val="45"/>
                        </a:spcBef>
                      </a:pPr>
                      <a:r>
                        <a:rPr dirty="0" sz="800" spc="-10">
                          <a:latin typeface="Batang"/>
                          <a:cs typeface="Batang"/>
                        </a:rPr>
                        <a:t>질문[3]</a:t>
                      </a:r>
                      <a:endParaRPr sz="800">
                        <a:latin typeface="Batang"/>
                        <a:cs typeface="Batang"/>
                      </a:endParaRPr>
                    </a:p>
                  </a:txBody>
                  <a:tcPr marL="0" marR="0" marB="0" marT="571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0">
                        <a:lnSpc>
                          <a:spcPts val="944"/>
                        </a:lnSpc>
                        <a:spcBef>
                          <a:spcPts val="45"/>
                        </a:spcBef>
                      </a:pPr>
                      <a:r>
                        <a:rPr dirty="0" sz="800" spc="-10">
                          <a:latin typeface="Batang"/>
                          <a:cs typeface="Batang"/>
                        </a:rPr>
                        <a:t>질문[4]</a:t>
                      </a:r>
                      <a:endParaRPr sz="800">
                        <a:latin typeface="Batang"/>
                        <a:cs typeface="Batang"/>
                      </a:endParaRPr>
                    </a:p>
                  </a:txBody>
                  <a:tcPr marL="0" marR="0" marB="0" marT="571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715">
                        <a:lnSpc>
                          <a:spcPts val="944"/>
                        </a:lnSpc>
                        <a:spcBef>
                          <a:spcPts val="45"/>
                        </a:spcBef>
                      </a:pPr>
                      <a:r>
                        <a:rPr dirty="0" sz="800" spc="-10">
                          <a:latin typeface="Batang"/>
                          <a:cs typeface="Batang"/>
                        </a:rPr>
                        <a:t>질문[5]</a:t>
                      </a:r>
                      <a:endParaRPr sz="800">
                        <a:latin typeface="Batang"/>
                        <a:cs typeface="Batang"/>
                      </a:endParaRPr>
                    </a:p>
                  </a:txBody>
                  <a:tcPr marL="0" marR="0" marB="0" marT="5715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946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25">
                          <a:latin typeface="Batang"/>
                          <a:cs typeface="Batang"/>
                        </a:rPr>
                        <a:t>CCP</a:t>
                      </a:r>
                      <a:endParaRPr sz="800">
                        <a:latin typeface="Batang"/>
                        <a:cs typeface="Batang"/>
                      </a:endParaRPr>
                    </a:p>
                    <a:p>
                      <a:pPr marL="120650" marR="53975" indent="-52069">
                        <a:lnSpc>
                          <a:spcPct val="132500"/>
                        </a:lnSpc>
                        <a:spcBef>
                          <a:spcPts val="10"/>
                        </a:spcBef>
                      </a:pPr>
                      <a:r>
                        <a:rPr dirty="0" sz="800" spc="-25">
                          <a:latin typeface="Batang"/>
                          <a:cs typeface="Batang"/>
                        </a:rPr>
                        <a:t>또는 CP</a:t>
                      </a:r>
                      <a:endParaRPr sz="800">
                        <a:latin typeface="Batang"/>
                        <a:cs typeface="Batang"/>
                      </a:endParaRPr>
                    </a:p>
                  </a:txBody>
                  <a:tcPr marL="0" marR="0" marB="0" marT="8636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1882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just" marL="19685" marR="6985">
                        <a:lnSpc>
                          <a:spcPts val="600"/>
                        </a:lnSpc>
                        <a:spcBef>
                          <a:spcPts val="484"/>
                        </a:spcBef>
                      </a:pPr>
                      <a:r>
                        <a:rPr dirty="0" sz="600">
                          <a:latin typeface="Batang"/>
                          <a:cs typeface="Batang"/>
                        </a:rPr>
                        <a:t>확인된</a:t>
                      </a:r>
                      <a:r>
                        <a:rPr dirty="0" sz="600" spc="10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>
                          <a:latin typeface="Batang"/>
                          <a:cs typeface="Batang"/>
                        </a:rPr>
                        <a:t>위해를</a:t>
                      </a:r>
                      <a:r>
                        <a:rPr dirty="0" sz="600" spc="10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 spc="-50">
                          <a:latin typeface="Batang"/>
                          <a:cs typeface="Batang"/>
                        </a:rPr>
                        <a:t>관</a:t>
                      </a:r>
                      <a:r>
                        <a:rPr dirty="0" sz="600" spc="50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>
                          <a:latin typeface="Batang"/>
                          <a:cs typeface="Batang"/>
                        </a:rPr>
                        <a:t>리하기</a:t>
                      </a:r>
                      <a:r>
                        <a:rPr dirty="0" sz="600" spc="13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>
                          <a:latin typeface="Batang"/>
                          <a:cs typeface="Batang"/>
                        </a:rPr>
                        <a:t>위한</a:t>
                      </a:r>
                      <a:r>
                        <a:rPr dirty="0" sz="600" spc="13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 spc="-50">
                          <a:latin typeface="Batang"/>
                          <a:cs typeface="Batang"/>
                        </a:rPr>
                        <a:t>선행</a:t>
                      </a:r>
                      <a:r>
                        <a:rPr dirty="0" sz="600" spc="50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 spc="-30">
                          <a:latin typeface="Batang"/>
                          <a:cs typeface="Batang"/>
                        </a:rPr>
                        <a:t>위생관리규정이</a:t>
                      </a:r>
                      <a:r>
                        <a:rPr dirty="0" sz="60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 spc="-50">
                          <a:latin typeface="Batang"/>
                          <a:cs typeface="Batang"/>
                        </a:rPr>
                        <a:t>있</a:t>
                      </a:r>
                      <a:r>
                        <a:rPr dirty="0" sz="600" spc="50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>
                          <a:latin typeface="Batang"/>
                          <a:cs typeface="Batang"/>
                        </a:rPr>
                        <a:t>으며</a:t>
                      </a:r>
                      <a:r>
                        <a:rPr dirty="0" sz="600" spc="19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>
                          <a:latin typeface="Batang"/>
                          <a:cs typeface="Batang"/>
                        </a:rPr>
                        <a:t>잘</a:t>
                      </a:r>
                      <a:r>
                        <a:rPr dirty="0" sz="600" spc="19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 spc="-55">
                          <a:latin typeface="Batang"/>
                          <a:cs typeface="Batang"/>
                        </a:rPr>
                        <a:t>관리되고</a:t>
                      </a:r>
                      <a:r>
                        <a:rPr dirty="0" sz="600" spc="50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 spc="-20">
                          <a:latin typeface="Batang"/>
                          <a:cs typeface="Batang"/>
                        </a:rPr>
                        <a:t>있는가?</a:t>
                      </a:r>
                      <a:endParaRPr sz="600">
                        <a:latin typeface="Batang"/>
                        <a:cs typeface="Batang"/>
                      </a:endParaRPr>
                    </a:p>
                    <a:p>
                      <a:pPr marL="50165" marR="173355">
                        <a:lnSpc>
                          <a:spcPts val="600"/>
                        </a:lnSpc>
                        <a:spcBef>
                          <a:spcPts val="600"/>
                        </a:spcBef>
                      </a:pPr>
                      <a:r>
                        <a:rPr dirty="0" sz="600" spc="-20">
                          <a:latin typeface="Batang"/>
                          <a:cs typeface="Batang"/>
                        </a:rPr>
                        <a:t>예→CP</a:t>
                      </a:r>
                      <a:r>
                        <a:rPr dirty="0" sz="600" spc="50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 spc="-114">
                          <a:latin typeface="Batang"/>
                          <a:cs typeface="Batang"/>
                        </a:rPr>
                        <a:t>아니요→질문2</a:t>
                      </a:r>
                      <a:endParaRPr sz="600">
                        <a:latin typeface="Batang"/>
                        <a:cs typeface="Batang"/>
                      </a:endParaRPr>
                    </a:p>
                  </a:txBody>
                  <a:tcPr marL="0" marR="0" marB="0" marT="61594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  <a:p>
                      <a:pPr algn="just" marL="19685" marR="8255">
                        <a:lnSpc>
                          <a:spcPts val="600"/>
                        </a:lnSpc>
                      </a:pPr>
                      <a:r>
                        <a:rPr dirty="0" sz="600">
                          <a:latin typeface="Batang"/>
                          <a:cs typeface="Batang"/>
                        </a:rPr>
                        <a:t>모든</a:t>
                      </a:r>
                      <a:r>
                        <a:rPr dirty="0" sz="600" spc="10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>
                          <a:latin typeface="Batang"/>
                          <a:cs typeface="Batang"/>
                        </a:rPr>
                        <a:t>단계에서</a:t>
                      </a:r>
                      <a:r>
                        <a:rPr dirty="0" sz="600" spc="10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 spc="-50">
                          <a:latin typeface="Batang"/>
                          <a:cs typeface="Batang"/>
                        </a:rPr>
                        <a:t>작</a:t>
                      </a:r>
                      <a:r>
                        <a:rPr dirty="0" sz="600" spc="50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>
                          <a:latin typeface="Batang"/>
                          <a:cs typeface="Batang"/>
                        </a:rPr>
                        <a:t>업자에</a:t>
                      </a:r>
                      <a:r>
                        <a:rPr dirty="0" sz="600" spc="13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>
                          <a:latin typeface="Batang"/>
                          <a:cs typeface="Batang"/>
                        </a:rPr>
                        <a:t>의해</a:t>
                      </a:r>
                      <a:r>
                        <a:rPr dirty="0" sz="600" spc="13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 spc="-50">
                          <a:latin typeface="Batang"/>
                          <a:cs typeface="Batang"/>
                        </a:rPr>
                        <a:t>위해</a:t>
                      </a:r>
                      <a:r>
                        <a:rPr dirty="0" sz="600" spc="50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>
                          <a:latin typeface="Batang"/>
                          <a:cs typeface="Batang"/>
                        </a:rPr>
                        <a:t>를</a:t>
                      </a:r>
                      <a:r>
                        <a:rPr dirty="0" sz="600" spc="15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>
                          <a:latin typeface="Batang"/>
                          <a:cs typeface="Batang"/>
                        </a:rPr>
                        <a:t>관리할</a:t>
                      </a:r>
                      <a:r>
                        <a:rPr dirty="0" sz="600" spc="16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 spc="-60">
                          <a:latin typeface="Batang"/>
                          <a:cs typeface="Batang"/>
                        </a:rPr>
                        <a:t>방지방</a:t>
                      </a:r>
                      <a:r>
                        <a:rPr dirty="0" sz="600" spc="50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 spc="-10">
                          <a:latin typeface="Batang"/>
                          <a:cs typeface="Batang"/>
                        </a:rPr>
                        <a:t>법이</a:t>
                      </a:r>
                      <a:r>
                        <a:rPr dirty="0" sz="600" spc="-4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 spc="-20">
                          <a:latin typeface="Batang"/>
                          <a:cs typeface="Batang"/>
                        </a:rPr>
                        <a:t>있는가?</a:t>
                      </a:r>
                      <a:endParaRPr sz="600">
                        <a:latin typeface="Batang"/>
                        <a:cs typeface="Batang"/>
                      </a:endParaRPr>
                    </a:p>
                    <a:p>
                      <a:pPr algn="just" marL="50165">
                        <a:lnSpc>
                          <a:spcPts val="660"/>
                        </a:lnSpc>
                        <a:spcBef>
                          <a:spcPts val="480"/>
                        </a:spcBef>
                      </a:pPr>
                      <a:r>
                        <a:rPr dirty="0" sz="600" spc="-90">
                          <a:latin typeface="Batang"/>
                          <a:cs typeface="Batang"/>
                        </a:rPr>
                        <a:t>예→질문</a:t>
                      </a:r>
                      <a:r>
                        <a:rPr dirty="0" sz="600" spc="-3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 spc="-50">
                          <a:latin typeface="Batang"/>
                          <a:cs typeface="Batang"/>
                        </a:rPr>
                        <a:t>3</a:t>
                      </a:r>
                      <a:endParaRPr sz="600">
                        <a:latin typeface="Batang"/>
                        <a:cs typeface="Batang"/>
                      </a:endParaRPr>
                    </a:p>
                    <a:p>
                      <a:pPr algn="just" marL="50165">
                        <a:lnSpc>
                          <a:spcPts val="660"/>
                        </a:lnSpc>
                      </a:pPr>
                      <a:r>
                        <a:rPr dirty="0" sz="600" spc="-100">
                          <a:latin typeface="Batang"/>
                          <a:cs typeface="Batang"/>
                        </a:rPr>
                        <a:t>아니요→질문</a:t>
                      </a:r>
                      <a:r>
                        <a:rPr dirty="0" sz="600" spc="5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 spc="-140">
                          <a:latin typeface="Batang"/>
                          <a:cs typeface="Batang"/>
                        </a:rPr>
                        <a:t>2-</a:t>
                      </a:r>
                      <a:r>
                        <a:rPr dirty="0" sz="600" spc="-50">
                          <a:latin typeface="Batang"/>
                          <a:cs typeface="Batang"/>
                        </a:rPr>
                        <a:t>1</a:t>
                      </a:r>
                      <a:endParaRPr sz="600">
                        <a:latin typeface="Batang"/>
                        <a:cs typeface="Batang"/>
                      </a:endParaRPr>
                    </a:p>
                  </a:txBody>
                  <a:tcPr marL="0" marR="0" marB="0" marT="1206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just" marL="20320" marR="6350">
                        <a:lnSpc>
                          <a:spcPts val="600"/>
                        </a:lnSpc>
                        <a:spcBef>
                          <a:spcPts val="484"/>
                        </a:spcBef>
                      </a:pPr>
                      <a:r>
                        <a:rPr dirty="0" sz="600">
                          <a:latin typeface="Batang"/>
                          <a:cs typeface="Batang"/>
                        </a:rPr>
                        <a:t>이</a:t>
                      </a:r>
                      <a:r>
                        <a:rPr dirty="0" sz="600" spc="13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>
                          <a:latin typeface="Batang"/>
                          <a:cs typeface="Batang"/>
                        </a:rPr>
                        <a:t>단계에서</a:t>
                      </a:r>
                      <a:r>
                        <a:rPr dirty="0" sz="600" spc="13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 spc="-60">
                          <a:latin typeface="Batang"/>
                          <a:cs typeface="Batang"/>
                        </a:rPr>
                        <a:t>안전</a:t>
                      </a:r>
                      <a:r>
                        <a:rPr dirty="0" sz="600" spc="50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>
                          <a:latin typeface="Batang"/>
                          <a:cs typeface="Batang"/>
                        </a:rPr>
                        <a:t>성을</a:t>
                      </a:r>
                      <a:r>
                        <a:rPr dirty="0" sz="600" spc="16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>
                          <a:latin typeface="Batang"/>
                          <a:cs typeface="Batang"/>
                        </a:rPr>
                        <a:t>위한</a:t>
                      </a:r>
                      <a:r>
                        <a:rPr dirty="0" sz="600" spc="16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 spc="-60">
                          <a:latin typeface="Batang"/>
                          <a:cs typeface="Batang"/>
                        </a:rPr>
                        <a:t>관리가</a:t>
                      </a:r>
                      <a:r>
                        <a:rPr dirty="0" sz="600" spc="50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 spc="-10">
                          <a:latin typeface="Batang"/>
                          <a:cs typeface="Batang"/>
                        </a:rPr>
                        <a:t>필요한가?</a:t>
                      </a:r>
                      <a:endParaRPr sz="600">
                        <a:latin typeface="Batang"/>
                        <a:cs typeface="Batang"/>
                      </a:endParaRPr>
                    </a:p>
                    <a:p>
                      <a:pPr marL="134620" marR="97790" indent="-83820">
                        <a:lnSpc>
                          <a:spcPts val="600"/>
                        </a:lnSpc>
                        <a:spcBef>
                          <a:spcPts val="600"/>
                        </a:spcBef>
                      </a:pPr>
                      <a:r>
                        <a:rPr dirty="0" sz="600" spc="-175">
                          <a:latin typeface="Batang"/>
                          <a:cs typeface="Batang"/>
                        </a:rPr>
                        <a:t>예→단계,</a:t>
                      </a:r>
                      <a:r>
                        <a:rPr dirty="0" sz="600" spc="-114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 spc="-125">
                          <a:latin typeface="Batang"/>
                          <a:cs typeface="Batang"/>
                        </a:rPr>
                        <a:t>공정,</a:t>
                      </a:r>
                      <a:r>
                        <a:rPr dirty="0" sz="600" spc="-11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 spc="-145">
                          <a:latin typeface="Batang"/>
                          <a:cs typeface="Batang"/>
                        </a:rPr>
                        <a:t>제품</a:t>
                      </a:r>
                      <a:r>
                        <a:rPr dirty="0" sz="600" spc="50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 spc="-45">
                          <a:latin typeface="Batang"/>
                          <a:cs typeface="Batang"/>
                        </a:rPr>
                        <a:t>변경후질문2</a:t>
                      </a:r>
                      <a:r>
                        <a:rPr dirty="0" sz="600" spc="50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 spc="-25">
                          <a:latin typeface="Batang"/>
                          <a:cs typeface="Batang"/>
                        </a:rPr>
                        <a:t>이동</a:t>
                      </a:r>
                      <a:endParaRPr sz="600">
                        <a:latin typeface="Batang"/>
                        <a:cs typeface="Batang"/>
                      </a:endParaRPr>
                    </a:p>
                    <a:p>
                      <a:pPr marL="44450">
                        <a:lnSpc>
                          <a:spcPts val="600"/>
                        </a:lnSpc>
                      </a:pPr>
                      <a:r>
                        <a:rPr dirty="0" sz="600" spc="-75">
                          <a:latin typeface="Batang"/>
                          <a:cs typeface="Batang"/>
                        </a:rPr>
                        <a:t>아니요→CP</a:t>
                      </a:r>
                      <a:endParaRPr sz="600">
                        <a:latin typeface="Batang"/>
                        <a:cs typeface="Batang"/>
                      </a:endParaRPr>
                    </a:p>
                  </a:txBody>
                  <a:tcPr marL="0" marR="0" marB="0" marT="61594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just" marL="20320" marR="7620">
                        <a:lnSpc>
                          <a:spcPts val="600"/>
                        </a:lnSpc>
                        <a:spcBef>
                          <a:spcPts val="185"/>
                        </a:spcBef>
                      </a:pPr>
                      <a:r>
                        <a:rPr dirty="0" sz="600">
                          <a:latin typeface="Batang"/>
                          <a:cs typeface="Batang"/>
                        </a:rPr>
                        <a:t>이</a:t>
                      </a:r>
                      <a:r>
                        <a:rPr dirty="0" sz="600" spc="15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>
                          <a:latin typeface="Batang"/>
                          <a:cs typeface="Batang"/>
                        </a:rPr>
                        <a:t>단계는</a:t>
                      </a:r>
                      <a:r>
                        <a:rPr dirty="0" sz="600" spc="16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 spc="-60">
                          <a:latin typeface="Batang"/>
                          <a:cs typeface="Batang"/>
                        </a:rPr>
                        <a:t>확인된</a:t>
                      </a:r>
                      <a:r>
                        <a:rPr dirty="0" sz="600" spc="50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>
                          <a:latin typeface="Batang"/>
                          <a:cs typeface="Batang"/>
                        </a:rPr>
                        <a:t>위해를</a:t>
                      </a:r>
                      <a:r>
                        <a:rPr dirty="0" sz="600" spc="25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>
                          <a:latin typeface="Batang"/>
                          <a:cs typeface="Batang"/>
                        </a:rPr>
                        <a:t>예방,</a:t>
                      </a:r>
                      <a:r>
                        <a:rPr dirty="0" sz="600" spc="5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 spc="-55">
                          <a:latin typeface="Batang"/>
                          <a:cs typeface="Batang"/>
                        </a:rPr>
                        <a:t>제거</a:t>
                      </a:r>
                      <a:r>
                        <a:rPr dirty="0" sz="600" spc="50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>
                          <a:latin typeface="Batang"/>
                          <a:cs typeface="Batang"/>
                        </a:rPr>
                        <a:t>하거나</a:t>
                      </a:r>
                      <a:r>
                        <a:rPr dirty="0" sz="600" spc="4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 spc="-65">
                          <a:latin typeface="Batang"/>
                          <a:cs typeface="Batang"/>
                        </a:rPr>
                        <a:t>허용수준까</a:t>
                      </a:r>
                      <a:r>
                        <a:rPr dirty="0" sz="600" spc="50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>
                          <a:latin typeface="Batang"/>
                          <a:cs typeface="Batang"/>
                        </a:rPr>
                        <a:t>지</a:t>
                      </a:r>
                      <a:r>
                        <a:rPr dirty="0" sz="600" spc="10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>
                          <a:latin typeface="Batang"/>
                          <a:cs typeface="Batang"/>
                        </a:rPr>
                        <a:t>감소시키기</a:t>
                      </a:r>
                      <a:r>
                        <a:rPr dirty="0" sz="600" spc="10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 spc="-50">
                          <a:latin typeface="Batang"/>
                          <a:cs typeface="Batang"/>
                        </a:rPr>
                        <a:t>위</a:t>
                      </a:r>
                      <a:r>
                        <a:rPr dirty="0" sz="600" spc="50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>
                          <a:latin typeface="Batang"/>
                          <a:cs typeface="Batang"/>
                        </a:rPr>
                        <a:t>해</a:t>
                      </a:r>
                      <a:r>
                        <a:rPr dirty="0" sz="600" spc="15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>
                          <a:latin typeface="Batang"/>
                          <a:cs typeface="Batang"/>
                        </a:rPr>
                        <a:t>특별히</a:t>
                      </a:r>
                      <a:r>
                        <a:rPr dirty="0" sz="600" spc="16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 spc="-60">
                          <a:latin typeface="Batang"/>
                          <a:cs typeface="Batang"/>
                        </a:rPr>
                        <a:t>고안된</a:t>
                      </a:r>
                      <a:r>
                        <a:rPr dirty="0" sz="600" spc="50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 spc="-20">
                          <a:latin typeface="Batang"/>
                          <a:cs typeface="Batang"/>
                        </a:rPr>
                        <a:t>것인가?</a:t>
                      </a:r>
                      <a:endParaRPr sz="600">
                        <a:latin typeface="Batang"/>
                        <a:cs typeface="Batang"/>
                      </a:endParaRPr>
                    </a:p>
                    <a:p>
                      <a:pPr marL="50800" marR="111125">
                        <a:lnSpc>
                          <a:spcPts val="600"/>
                        </a:lnSpc>
                        <a:spcBef>
                          <a:spcPts val="575"/>
                        </a:spcBef>
                      </a:pPr>
                      <a:r>
                        <a:rPr dirty="0" sz="600" spc="-55">
                          <a:latin typeface="Batang"/>
                          <a:cs typeface="Batang"/>
                        </a:rPr>
                        <a:t>예→</a:t>
                      </a:r>
                      <a:r>
                        <a:rPr dirty="0" sz="600" spc="-6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 spc="-25" b="1">
                          <a:latin typeface="Malgun Gothic"/>
                          <a:cs typeface="Malgun Gothic"/>
                        </a:rPr>
                        <a:t>CCP</a:t>
                      </a:r>
                      <a:r>
                        <a:rPr dirty="0" sz="600" spc="500" b="1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600" spc="-90">
                          <a:latin typeface="Batang"/>
                          <a:cs typeface="Batang"/>
                        </a:rPr>
                        <a:t>아니요→</a:t>
                      </a:r>
                      <a:r>
                        <a:rPr dirty="0" sz="600" spc="-55">
                          <a:latin typeface="Batang"/>
                          <a:cs typeface="Batang"/>
                        </a:rPr>
                        <a:t> 질문 </a:t>
                      </a:r>
                      <a:r>
                        <a:rPr dirty="0" sz="600" spc="-95">
                          <a:latin typeface="Batang"/>
                          <a:cs typeface="Batang"/>
                        </a:rPr>
                        <a:t>4</a:t>
                      </a:r>
                      <a:endParaRPr sz="600">
                        <a:latin typeface="Batang"/>
                        <a:cs typeface="Batang"/>
                      </a:endParaRPr>
                    </a:p>
                  </a:txBody>
                  <a:tcPr marL="0" marR="0" marB="0" marT="2349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just" marL="20955" marR="5715">
                        <a:lnSpc>
                          <a:spcPts val="600"/>
                        </a:lnSpc>
                        <a:spcBef>
                          <a:spcPts val="185"/>
                        </a:spcBef>
                      </a:pPr>
                      <a:r>
                        <a:rPr dirty="0" sz="600">
                          <a:latin typeface="Batang"/>
                          <a:cs typeface="Batang"/>
                        </a:rPr>
                        <a:t>확인된</a:t>
                      </a:r>
                      <a:r>
                        <a:rPr dirty="0" sz="600" spc="10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>
                          <a:latin typeface="Batang"/>
                          <a:cs typeface="Batang"/>
                        </a:rPr>
                        <a:t>위해가</a:t>
                      </a:r>
                      <a:r>
                        <a:rPr dirty="0" sz="600" spc="10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 spc="-50">
                          <a:latin typeface="Batang"/>
                          <a:cs typeface="Batang"/>
                        </a:rPr>
                        <a:t>허</a:t>
                      </a:r>
                      <a:r>
                        <a:rPr dirty="0" sz="600" spc="50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>
                          <a:latin typeface="Batang"/>
                          <a:cs typeface="Batang"/>
                        </a:rPr>
                        <a:t>용수준을</a:t>
                      </a:r>
                      <a:r>
                        <a:rPr dirty="0" sz="600" spc="-2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 spc="-65">
                          <a:latin typeface="Batang"/>
                          <a:cs typeface="Batang"/>
                        </a:rPr>
                        <a:t>초과하여</a:t>
                      </a:r>
                      <a:r>
                        <a:rPr dirty="0" sz="600" spc="50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>
                          <a:latin typeface="Batang"/>
                          <a:cs typeface="Batang"/>
                        </a:rPr>
                        <a:t>발생</a:t>
                      </a:r>
                      <a:r>
                        <a:rPr dirty="0" sz="600" spc="13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>
                          <a:latin typeface="Batang"/>
                          <a:cs typeface="Batang"/>
                        </a:rPr>
                        <a:t>하는가</a:t>
                      </a:r>
                      <a:r>
                        <a:rPr dirty="0" sz="600" spc="13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 spc="-60">
                          <a:latin typeface="Batang"/>
                          <a:cs typeface="Batang"/>
                        </a:rPr>
                        <a:t>또는</a:t>
                      </a:r>
                      <a:r>
                        <a:rPr dirty="0" sz="600" spc="50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 spc="-10">
                          <a:latin typeface="Batang"/>
                          <a:cs typeface="Batang"/>
                        </a:rPr>
                        <a:t>허용할</a:t>
                      </a:r>
                      <a:r>
                        <a:rPr dirty="0" sz="600">
                          <a:latin typeface="Batang"/>
                          <a:cs typeface="Batang"/>
                        </a:rPr>
                        <a:t> 수</a:t>
                      </a:r>
                      <a:r>
                        <a:rPr dirty="0" sz="600" spc="1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>
                          <a:latin typeface="Batang"/>
                          <a:cs typeface="Batang"/>
                        </a:rPr>
                        <a:t>없는</a:t>
                      </a:r>
                      <a:r>
                        <a:rPr dirty="0" sz="600" spc="1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 spc="-50">
                          <a:latin typeface="Batang"/>
                          <a:cs typeface="Batang"/>
                        </a:rPr>
                        <a:t>수</a:t>
                      </a:r>
                      <a:r>
                        <a:rPr dirty="0" sz="600" spc="50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>
                          <a:latin typeface="Batang"/>
                          <a:cs typeface="Batang"/>
                        </a:rPr>
                        <a:t>준으로</a:t>
                      </a:r>
                      <a:r>
                        <a:rPr dirty="0" sz="600" spc="190">
                          <a:latin typeface="Batang"/>
                          <a:cs typeface="Batang"/>
                        </a:rPr>
                        <a:t>  </a:t>
                      </a:r>
                      <a:r>
                        <a:rPr dirty="0" sz="600" spc="-65">
                          <a:latin typeface="Batang"/>
                          <a:cs typeface="Batang"/>
                        </a:rPr>
                        <a:t>증가하는</a:t>
                      </a:r>
                      <a:r>
                        <a:rPr dirty="0" sz="600" spc="50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 spc="-25">
                          <a:latin typeface="Batang"/>
                          <a:cs typeface="Batang"/>
                        </a:rPr>
                        <a:t>가?</a:t>
                      </a:r>
                      <a:endParaRPr sz="600">
                        <a:latin typeface="Batang"/>
                        <a:cs typeface="Batang"/>
                      </a:endParaRPr>
                    </a:p>
                    <a:p>
                      <a:pPr marL="51435" marR="234315">
                        <a:lnSpc>
                          <a:spcPts val="600"/>
                        </a:lnSpc>
                        <a:spcBef>
                          <a:spcPts val="575"/>
                        </a:spcBef>
                      </a:pPr>
                      <a:r>
                        <a:rPr dirty="0" sz="600" spc="-55">
                          <a:latin typeface="Batang"/>
                          <a:cs typeface="Batang"/>
                        </a:rPr>
                        <a:t>예→</a:t>
                      </a:r>
                      <a:r>
                        <a:rPr dirty="0" sz="600" spc="-7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 spc="-55">
                          <a:latin typeface="Batang"/>
                          <a:cs typeface="Batang"/>
                        </a:rPr>
                        <a:t>질문</a:t>
                      </a:r>
                      <a:r>
                        <a:rPr dirty="0" sz="600" spc="-6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 spc="-100">
                          <a:latin typeface="Batang"/>
                          <a:cs typeface="Batang"/>
                        </a:rPr>
                        <a:t>5</a:t>
                      </a:r>
                      <a:r>
                        <a:rPr dirty="0" sz="600" spc="50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 spc="-90">
                          <a:latin typeface="Batang"/>
                          <a:cs typeface="Batang"/>
                        </a:rPr>
                        <a:t>아니요→</a:t>
                      </a:r>
                      <a:r>
                        <a:rPr dirty="0" sz="600" spc="-4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 spc="-155">
                          <a:latin typeface="Batang"/>
                          <a:cs typeface="Batang"/>
                        </a:rPr>
                        <a:t>CP</a:t>
                      </a:r>
                      <a:endParaRPr sz="600">
                        <a:latin typeface="Batang"/>
                        <a:cs typeface="Batang"/>
                      </a:endParaRPr>
                    </a:p>
                  </a:txBody>
                  <a:tcPr marL="0" marR="0" marB="0" marT="2349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just" marL="20955" marR="6985">
                        <a:lnSpc>
                          <a:spcPts val="600"/>
                        </a:lnSpc>
                        <a:spcBef>
                          <a:spcPts val="185"/>
                        </a:spcBef>
                      </a:pPr>
                      <a:r>
                        <a:rPr dirty="0" sz="600">
                          <a:latin typeface="Batang"/>
                          <a:cs typeface="Batang"/>
                        </a:rPr>
                        <a:t>확인된</a:t>
                      </a:r>
                      <a:r>
                        <a:rPr dirty="0" sz="600" spc="10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>
                          <a:latin typeface="Batang"/>
                          <a:cs typeface="Batang"/>
                        </a:rPr>
                        <a:t>위해를</a:t>
                      </a:r>
                      <a:r>
                        <a:rPr dirty="0" sz="600" spc="10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 spc="-50">
                          <a:latin typeface="Batang"/>
                          <a:cs typeface="Batang"/>
                        </a:rPr>
                        <a:t>제</a:t>
                      </a:r>
                      <a:r>
                        <a:rPr dirty="0" sz="600" spc="50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>
                          <a:latin typeface="Batang"/>
                          <a:cs typeface="Batang"/>
                        </a:rPr>
                        <a:t>거하거나</a:t>
                      </a:r>
                      <a:r>
                        <a:rPr dirty="0" sz="600" spc="-2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 spc="-65">
                          <a:latin typeface="Batang"/>
                          <a:cs typeface="Batang"/>
                        </a:rPr>
                        <a:t>허용수준</a:t>
                      </a:r>
                      <a:r>
                        <a:rPr dirty="0" sz="600" spc="50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>
                          <a:latin typeface="Batang"/>
                          <a:cs typeface="Batang"/>
                        </a:rPr>
                        <a:t>으로</a:t>
                      </a:r>
                      <a:r>
                        <a:rPr dirty="0" sz="600" spc="10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>
                          <a:latin typeface="Batang"/>
                          <a:cs typeface="Batang"/>
                        </a:rPr>
                        <a:t>감소시킬</a:t>
                      </a:r>
                      <a:r>
                        <a:rPr dirty="0" sz="600" spc="10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 spc="-50">
                          <a:latin typeface="Batang"/>
                          <a:cs typeface="Batang"/>
                        </a:rPr>
                        <a:t>수</a:t>
                      </a:r>
                      <a:r>
                        <a:rPr dirty="0" sz="600" spc="50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>
                          <a:latin typeface="Batang"/>
                          <a:cs typeface="Batang"/>
                        </a:rPr>
                        <a:t>있는</a:t>
                      </a:r>
                      <a:r>
                        <a:rPr dirty="0" sz="600" spc="13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>
                          <a:latin typeface="Batang"/>
                          <a:cs typeface="Batang"/>
                        </a:rPr>
                        <a:t>연속된</a:t>
                      </a:r>
                      <a:r>
                        <a:rPr dirty="0" sz="600" spc="13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 spc="-60">
                          <a:latin typeface="Batang"/>
                          <a:cs typeface="Batang"/>
                        </a:rPr>
                        <a:t>다음</a:t>
                      </a:r>
                      <a:r>
                        <a:rPr dirty="0" sz="600" spc="50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>
                          <a:latin typeface="Batang"/>
                          <a:cs typeface="Batang"/>
                        </a:rPr>
                        <a:t>공정이나</a:t>
                      </a:r>
                      <a:r>
                        <a:rPr dirty="0" sz="600" spc="150">
                          <a:latin typeface="Batang"/>
                          <a:cs typeface="Batang"/>
                        </a:rPr>
                        <a:t>  </a:t>
                      </a:r>
                      <a:r>
                        <a:rPr dirty="0" sz="600" spc="-60">
                          <a:latin typeface="Batang"/>
                          <a:cs typeface="Batang"/>
                        </a:rPr>
                        <a:t>조치가</a:t>
                      </a:r>
                      <a:r>
                        <a:rPr dirty="0" sz="600" spc="50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 spc="-20">
                          <a:latin typeface="Batang"/>
                          <a:cs typeface="Batang"/>
                        </a:rPr>
                        <a:t>있는가?</a:t>
                      </a:r>
                      <a:endParaRPr sz="600">
                        <a:latin typeface="Batang"/>
                        <a:cs typeface="Batang"/>
                      </a:endParaRPr>
                    </a:p>
                    <a:p>
                      <a:pPr marL="51435" marR="172720">
                        <a:lnSpc>
                          <a:spcPts val="600"/>
                        </a:lnSpc>
                        <a:spcBef>
                          <a:spcPts val="575"/>
                        </a:spcBef>
                      </a:pPr>
                      <a:r>
                        <a:rPr dirty="0" sz="600">
                          <a:latin typeface="Batang"/>
                          <a:cs typeface="Batang"/>
                        </a:rPr>
                        <a:t>예</a:t>
                      </a:r>
                      <a:r>
                        <a:rPr dirty="0" sz="600" spc="-6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>
                          <a:latin typeface="Batang"/>
                          <a:cs typeface="Batang"/>
                        </a:rPr>
                        <a:t>→</a:t>
                      </a:r>
                      <a:r>
                        <a:rPr dirty="0" sz="600" spc="-7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 spc="-25">
                          <a:latin typeface="Batang"/>
                          <a:cs typeface="Batang"/>
                        </a:rPr>
                        <a:t>CP</a:t>
                      </a:r>
                      <a:r>
                        <a:rPr dirty="0" sz="600" spc="50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 spc="-80">
                          <a:latin typeface="Batang"/>
                          <a:cs typeface="Batang"/>
                        </a:rPr>
                        <a:t>아니요</a:t>
                      </a:r>
                      <a:r>
                        <a:rPr dirty="0" sz="600" spc="-6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>
                          <a:latin typeface="Batang"/>
                          <a:cs typeface="Batang"/>
                        </a:rPr>
                        <a:t>→</a:t>
                      </a:r>
                      <a:r>
                        <a:rPr dirty="0" sz="600" spc="-6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 spc="-135" b="1">
                          <a:latin typeface="Malgun Gothic"/>
                          <a:cs typeface="Malgun Gothic"/>
                        </a:rPr>
                        <a:t>CCP</a:t>
                      </a:r>
                      <a:endParaRPr sz="600">
                        <a:latin typeface="Malgun Gothic"/>
                        <a:cs typeface="Malgun Gothic"/>
                      </a:endParaRPr>
                    </a:p>
                  </a:txBody>
                  <a:tcPr marL="0" marR="0" marB="0" marT="23495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8636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37515"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1055"/>
                        </a:spcBef>
                      </a:pPr>
                      <a:r>
                        <a:rPr dirty="0" sz="1050" spc="-370">
                          <a:latin typeface="Malgun Gothic Semilight"/>
                          <a:cs typeface="Malgun Gothic Semilight"/>
                        </a:rPr>
                        <a:t>냉</a:t>
                      </a:r>
                      <a:r>
                        <a:rPr dirty="0" sz="1050" spc="-1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50">
                          <a:latin typeface="Malgun Gothic Semilight"/>
                          <a:cs typeface="Malgun Gothic Semilight"/>
                        </a:rPr>
                        <a:t>각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33985">
                    <a:lnL w="63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9695" marR="35560" indent="-58419">
                        <a:lnSpc>
                          <a:spcPts val="900"/>
                        </a:lnSpc>
                        <a:spcBef>
                          <a:spcPts val="895"/>
                        </a:spcBef>
                      </a:pPr>
                      <a:r>
                        <a:rPr dirty="0" sz="900" spc="-25">
                          <a:latin typeface="Batang"/>
                          <a:cs typeface="Batang"/>
                        </a:rPr>
                        <a:t>물리 </a:t>
                      </a:r>
                      <a:r>
                        <a:rPr dirty="0" sz="900" spc="-50">
                          <a:latin typeface="Batang"/>
                          <a:cs typeface="Batang"/>
                        </a:rPr>
                        <a:t>적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11366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714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850" spc="-10">
                          <a:latin typeface="Malgun Gothic Semilight"/>
                          <a:cs typeface="Malgun Gothic Semilight"/>
                        </a:rPr>
                        <a:t>금속조각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302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17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900" spc="-25">
                          <a:latin typeface="Batang"/>
                          <a:cs typeface="Batang"/>
                        </a:rPr>
                        <a:t>아니요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508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080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예</a:t>
                      </a:r>
                      <a:endParaRPr sz="900">
                        <a:latin typeface="Batang"/>
                        <a:cs typeface="Batang"/>
                      </a:endParaRPr>
                    </a:p>
                    <a:p>
                      <a:pPr algn="ctr" marL="68580" marR="57150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900" spc="-110">
                          <a:latin typeface="Batang"/>
                          <a:cs typeface="Batang"/>
                        </a:rPr>
                        <a:t>금속검출공</a:t>
                      </a:r>
                      <a:r>
                        <a:rPr dirty="0" sz="900" spc="-50">
                          <a:latin typeface="Batang"/>
                          <a:cs typeface="Batang"/>
                        </a:rPr>
                        <a:t> 정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508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080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-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508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0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900" spc="-25">
                          <a:latin typeface="Batang"/>
                          <a:cs typeface="Batang"/>
                        </a:rPr>
                        <a:t>아니요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508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7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예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508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825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예</a:t>
                      </a:r>
                      <a:endParaRPr sz="900">
                        <a:latin typeface="Batang"/>
                        <a:cs typeface="Batang"/>
                      </a:endParaRPr>
                    </a:p>
                    <a:p>
                      <a:pPr algn="ctr" marL="69850" marR="55880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900" spc="-110">
                          <a:latin typeface="Batang"/>
                          <a:cs typeface="Batang"/>
                        </a:rPr>
                        <a:t>금속검출공</a:t>
                      </a:r>
                      <a:r>
                        <a:rPr dirty="0" sz="900" spc="-50">
                          <a:latin typeface="Batang"/>
                          <a:cs typeface="Batang"/>
                        </a:rPr>
                        <a:t> 정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508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algn="ctr" marL="6350">
                        <a:lnSpc>
                          <a:spcPct val="100000"/>
                        </a:lnSpc>
                      </a:pPr>
                      <a:r>
                        <a:rPr dirty="0" sz="900" spc="-25">
                          <a:latin typeface="Batang"/>
                          <a:cs typeface="Batang"/>
                        </a:rPr>
                        <a:t>CP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17145">
                    <a:lnL w="317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36880">
                <a:tc>
                  <a:txBody>
                    <a:bodyPr/>
                    <a:lstStyle/>
                    <a:p>
                      <a:pPr marL="131445" marR="84455" indent="-62865">
                        <a:lnSpc>
                          <a:spcPct val="79000"/>
                        </a:lnSpc>
                        <a:spcBef>
                          <a:spcPts val="815"/>
                        </a:spcBef>
                      </a:pPr>
                      <a:r>
                        <a:rPr dirty="0" sz="1050" spc="-370">
                          <a:latin typeface="Malgun Gothic Semilight"/>
                          <a:cs typeface="Malgun Gothic Semilight"/>
                        </a:rPr>
                        <a:t>내</a:t>
                      </a:r>
                      <a:r>
                        <a:rPr dirty="0" sz="1050" spc="-1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15">
                          <a:latin typeface="Malgun Gothic Semilight"/>
                          <a:cs typeface="Malgun Gothic Semilight"/>
                        </a:rPr>
                        <a:t>포</a:t>
                      </a:r>
                      <a:r>
                        <a:rPr dirty="0" sz="1050" spc="-50">
                          <a:latin typeface="Malgun Gothic Semilight"/>
                          <a:cs typeface="Malgun Gothic Semilight"/>
                        </a:rPr>
                        <a:t> 장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03505">
                    <a:lnL w="63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9695" marR="35560" indent="-58419">
                        <a:lnSpc>
                          <a:spcPts val="900"/>
                        </a:lnSpc>
                        <a:spcBef>
                          <a:spcPts val="890"/>
                        </a:spcBef>
                      </a:pPr>
                      <a:r>
                        <a:rPr dirty="0" sz="900" spc="-25">
                          <a:latin typeface="Batang"/>
                          <a:cs typeface="Batang"/>
                        </a:rPr>
                        <a:t>물리 </a:t>
                      </a:r>
                      <a:r>
                        <a:rPr dirty="0" sz="900" spc="-50">
                          <a:latin typeface="Batang"/>
                          <a:cs typeface="Batang"/>
                        </a:rPr>
                        <a:t>적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11303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714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850" spc="-10">
                          <a:latin typeface="Malgun Gothic Semilight"/>
                          <a:cs typeface="Malgun Gothic Semilight"/>
                        </a:rPr>
                        <a:t>금속조각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302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17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900" spc="-25">
                          <a:latin typeface="Batang"/>
                          <a:cs typeface="Batang"/>
                        </a:rPr>
                        <a:t>아니요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508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080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예</a:t>
                      </a:r>
                      <a:endParaRPr sz="900">
                        <a:latin typeface="Batang"/>
                        <a:cs typeface="Batang"/>
                      </a:endParaRPr>
                    </a:p>
                    <a:p>
                      <a:pPr algn="ctr" marL="68580" marR="5715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900" spc="-110">
                          <a:latin typeface="Batang"/>
                          <a:cs typeface="Batang"/>
                        </a:rPr>
                        <a:t>금속검출공</a:t>
                      </a:r>
                      <a:r>
                        <a:rPr dirty="0" sz="900" spc="-50">
                          <a:latin typeface="Batang"/>
                          <a:cs typeface="Batang"/>
                        </a:rPr>
                        <a:t> 정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508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080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-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508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0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900" spc="-25">
                          <a:latin typeface="Batang"/>
                          <a:cs typeface="Batang"/>
                        </a:rPr>
                        <a:t>아니요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508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7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예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508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825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예</a:t>
                      </a:r>
                      <a:endParaRPr sz="900">
                        <a:latin typeface="Batang"/>
                        <a:cs typeface="Batang"/>
                      </a:endParaRPr>
                    </a:p>
                    <a:p>
                      <a:pPr algn="ctr" marL="69850" marR="5588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900" spc="-110">
                          <a:latin typeface="Batang"/>
                          <a:cs typeface="Batang"/>
                        </a:rPr>
                        <a:t>금속검출공</a:t>
                      </a:r>
                      <a:r>
                        <a:rPr dirty="0" sz="900" spc="-50">
                          <a:latin typeface="Batang"/>
                          <a:cs typeface="Batang"/>
                        </a:rPr>
                        <a:t> 정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508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algn="ctr" marL="6350">
                        <a:lnSpc>
                          <a:spcPct val="100000"/>
                        </a:lnSpc>
                      </a:pPr>
                      <a:r>
                        <a:rPr dirty="0" sz="900" spc="-25">
                          <a:latin typeface="Batang"/>
                          <a:cs typeface="Batang"/>
                        </a:rPr>
                        <a:t>CP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16510">
                    <a:lnL w="317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36880">
                <a:tc>
                  <a:txBody>
                    <a:bodyPr/>
                    <a:lstStyle/>
                    <a:p>
                      <a:pPr marL="68580" marR="83185">
                        <a:lnSpc>
                          <a:spcPct val="79000"/>
                        </a:lnSpc>
                        <a:spcBef>
                          <a:spcPts val="815"/>
                        </a:spcBef>
                      </a:pPr>
                      <a:r>
                        <a:rPr dirty="0" sz="1050" spc="-265">
                          <a:latin typeface="Malgun Gothic Semilight"/>
                          <a:cs typeface="Malgun Gothic Semilight"/>
                        </a:rPr>
                        <a:t>금</a:t>
                      </a:r>
                      <a:r>
                        <a:rPr dirty="0" sz="10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05">
                          <a:latin typeface="Malgun Gothic Semilight"/>
                          <a:cs typeface="Malgun Gothic Semilight"/>
                        </a:rPr>
                        <a:t>속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30">
                          <a:latin typeface="Malgun Gothic Semilight"/>
                          <a:cs typeface="Malgun Gothic Semilight"/>
                        </a:rPr>
                        <a:t>검</a:t>
                      </a:r>
                      <a:r>
                        <a:rPr dirty="0" sz="1050" spc="-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15">
                          <a:latin typeface="Malgun Gothic Semilight"/>
                          <a:cs typeface="Malgun Gothic Semilight"/>
                        </a:rPr>
                        <a:t>출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03505">
                    <a:lnL w="63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99695" marR="35560" indent="-58419">
                        <a:lnSpc>
                          <a:spcPts val="900"/>
                        </a:lnSpc>
                        <a:spcBef>
                          <a:spcPts val="894"/>
                        </a:spcBef>
                      </a:pPr>
                      <a:r>
                        <a:rPr dirty="0" sz="900" spc="-25">
                          <a:latin typeface="Batang"/>
                          <a:cs typeface="Batang"/>
                        </a:rPr>
                        <a:t>물리 </a:t>
                      </a:r>
                      <a:r>
                        <a:rPr dirty="0" sz="900" spc="-50">
                          <a:latin typeface="Batang"/>
                          <a:cs typeface="Batang"/>
                        </a:rPr>
                        <a:t>적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113664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714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850" spc="-10">
                          <a:latin typeface="Malgun Gothic Semilight"/>
                          <a:cs typeface="Malgun Gothic Semilight"/>
                        </a:rPr>
                        <a:t>금속조각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365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317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900" spc="-25">
                          <a:latin typeface="Batang"/>
                          <a:cs typeface="Batang"/>
                        </a:rPr>
                        <a:t>아니요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508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3810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예</a:t>
                      </a:r>
                      <a:endParaRPr sz="900">
                        <a:latin typeface="Batang"/>
                        <a:cs typeface="Batang"/>
                      </a:endParaRPr>
                    </a:p>
                    <a:p>
                      <a:pPr algn="ctr" marL="68580" marR="5715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900" spc="-110">
                          <a:latin typeface="Batang"/>
                          <a:cs typeface="Batang"/>
                        </a:rPr>
                        <a:t>금속검출공</a:t>
                      </a:r>
                      <a:r>
                        <a:rPr dirty="0" sz="900" spc="-50">
                          <a:latin typeface="Batang"/>
                          <a:cs typeface="Batang"/>
                        </a:rPr>
                        <a:t> 정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508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5080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-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508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0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예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508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0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-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508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57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-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508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algn="ctr" marL="7620">
                        <a:lnSpc>
                          <a:spcPct val="100000"/>
                        </a:lnSpc>
                      </a:pPr>
                      <a:r>
                        <a:rPr dirty="0" sz="900" spc="-25">
                          <a:latin typeface="Batang"/>
                          <a:cs typeface="Batang"/>
                        </a:rPr>
                        <a:t>CCP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17145">
                    <a:lnL w="317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</a:tr>
              <a:tr h="288925">
                <a:tc>
                  <a:txBody>
                    <a:bodyPr/>
                    <a:lstStyle/>
                    <a:p>
                      <a:pPr marL="131445" marR="84455" indent="-62865">
                        <a:lnSpc>
                          <a:spcPct val="79000"/>
                        </a:lnSpc>
                        <a:spcBef>
                          <a:spcPts val="185"/>
                        </a:spcBef>
                      </a:pPr>
                      <a:r>
                        <a:rPr dirty="0" sz="1050" spc="-330">
                          <a:latin typeface="Malgun Gothic Semilight"/>
                          <a:cs typeface="Malgun Gothic Semilight"/>
                        </a:rPr>
                        <a:t>외</a:t>
                      </a:r>
                      <a:r>
                        <a:rPr dirty="0" sz="1050" spc="-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15">
                          <a:latin typeface="Malgun Gothic Semilight"/>
                          <a:cs typeface="Malgun Gothic Semilight"/>
                        </a:rPr>
                        <a:t>포</a:t>
                      </a:r>
                      <a:r>
                        <a:rPr dirty="0" sz="1050" spc="-50">
                          <a:latin typeface="Malgun Gothic Semilight"/>
                          <a:cs typeface="Malgun Gothic Semilight"/>
                        </a:rPr>
                        <a:t> 장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3495">
                    <a:lnL w="63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585"/>
                        </a:spcBef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-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7429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462280">
                        <a:lnSpc>
                          <a:spcPct val="100000"/>
                        </a:lnSpc>
                        <a:spcBef>
                          <a:spcPts val="585"/>
                        </a:spcBef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-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7429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810">
                        <a:lnSpc>
                          <a:spcPct val="100000"/>
                        </a:lnSpc>
                        <a:spcBef>
                          <a:spcPts val="585"/>
                        </a:spcBef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-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7429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175">
                        <a:lnSpc>
                          <a:spcPct val="100000"/>
                        </a:lnSpc>
                        <a:spcBef>
                          <a:spcPts val="585"/>
                        </a:spcBef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-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7429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080">
                        <a:lnSpc>
                          <a:spcPct val="100000"/>
                        </a:lnSpc>
                        <a:spcBef>
                          <a:spcPts val="585"/>
                        </a:spcBef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-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7429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4445">
                        <a:lnSpc>
                          <a:spcPct val="100000"/>
                        </a:lnSpc>
                        <a:spcBef>
                          <a:spcPts val="585"/>
                        </a:spcBef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-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7429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0">
                        <a:lnSpc>
                          <a:spcPct val="100000"/>
                        </a:lnSpc>
                        <a:spcBef>
                          <a:spcPts val="585"/>
                        </a:spcBef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-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7429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715">
                        <a:lnSpc>
                          <a:spcPct val="100000"/>
                        </a:lnSpc>
                        <a:spcBef>
                          <a:spcPts val="585"/>
                        </a:spcBef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-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7429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0">
                        <a:lnSpc>
                          <a:spcPct val="100000"/>
                        </a:lnSpc>
                        <a:spcBef>
                          <a:spcPts val="585"/>
                        </a:spcBef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-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74295">
                    <a:lnL w="317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88925">
                <a:tc>
                  <a:txBody>
                    <a:bodyPr/>
                    <a:lstStyle/>
                    <a:p>
                      <a:pPr marL="68580" marR="42545" indent="-15240">
                        <a:lnSpc>
                          <a:spcPct val="79000"/>
                        </a:lnSpc>
                        <a:spcBef>
                          <a:spcPts val="185"/>
                        </a:spcBef>
                      </a:pPr>
                      <a:r>
                        <a:rPr dirty="0" sz="1050" spc="-265">
                          <a:latin typeface="Malgun Gothic Semilight"/>
                          <a:cs typeface="Malgun Gothic Semilight"/>
                        </a:rPr>
                        <a:t>보</a:t>
                      </a:r>
                      <a:r>
                        <a:rPr dirty="0" sz="10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125">
                          <a:latin typeface="Malgun Gothic Semilight"/>
                          <a:cs typeface="Malgun Gothic Semilight"/>
                        </a:rPr>
                        <a:t>관/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65">
                          <a:latin typeface="Malgun Gothic Semilight"/>
                          <a:cs typeface="Malgun Gothic Semilight"/>
                        </a:rPr>
                        <a:t>출</a:t>
                      </a:r>
                      <a:r>
                        <a:rPr dirty="0" sz="10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15">
                          <a:latin typeface="Malgun Gothic Semilight"/>
                          <a:cs typeface="Malgun Gothic Semilight"/>
                        </a:rPr>
                        <a:t>고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3495">
                    <a:lnL w="63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600"/>
                        </a:spcBef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-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7620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462280">
                        <a:lnSpc>
                          <a:spcPct val="100000"/>
                        </a:lnSpc>
                        <a:spcBef>
                          <a:spcPts val="600"/>
                        </a:spcBef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-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7620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810">
                        <a:lnSpc>
                          <a:spcPct val="100000"/>
                        </a:lnSpc>
                        <a:spcBef>
                          <a:spcPts val="600"/>
                        </a:spcBef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-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7620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175">
                        <a:lnSpc>
                          <a:spcPct val="100000"/>
                        </a:lnSpc>
                        <a:spcBef>
                          <a:spcPts val="600"/>
                        </a:spcBef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-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7620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080">
                        <a:lnSpc>
                          <a:spcPct val="100000"/>
                        </a:lnSpc>
                        <a:spcBef>
                          <a:spcPts val="600"/>
                        </a:spcBef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-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7620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4445">
                        <a:lnSpc>
                          <a:spcPct val="100000"/>
                        </a:lnSpc>
                        <a:spcBef>
                          <a:spcPts val="600"/>
                        </a:spcBef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-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7620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0">
                        <a:lnSpc>
                          <a:spcPct val="100000"/>
                        </a:lnSpc>
                        <a:spcBef>
                          <a:spcPts val="600"/>
                        </a:spcBef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-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7620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715">
                        <a:lnSpc>
                          <a:spcPct val="100000"/>
                        </a:lnSpc>
                        <a:spcBef>
                          <a:spcPts val="600"/>
                        </a:spcBef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-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7620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0">
                        <a:lnSpc>
                          <a:spcPct val="100000"/>
                        </a:lnSpc>
                        <a:spcBef>
                          <a:spcPts val="600"/>
                        </a:spcBef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-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76200">
                    <a:lnL w="317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15" name="object 15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209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dirty="0"/>
              <a:t>-</a:t>
            </a:r>
            <a:r>
              <a:rPr dirty="0" spc="75"/>
              <a:t> </a:t>
            </a:r>
            <a:r>
              <a:rPr dirty="0" spc="-10"/>
              <a:t>45</a:t>
            </a:r>
            <a:r>
              <a:rPr dirty="0" spc="75"/>
              <a:t> </a:t>
            </a:r>
            <a:r>
              <a:rPr dirty="0" spc="-50"/>
              <a:t>-</a:t>
            </a:r>
          </a:p>
        </p:txBody>
      </p:sp>
    </p:spTree>
  </p:cSld>
  <p:clrMapOvr>
    <a:masterClrMapping/>
  </p:clrMapOvr>
</p:sld>
</file>

<file path=ppt/slides/slide4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" name="object 7"/>
          <p:cNvGraphicFramePr>
            <a:graphicFrameLocks noGrp="1"/>
          </p:cNvGraphicFramePr>
          <p:nvPr/>
        </p:nvGraphicFramePr>
        <p:xfrm>
          <a:off x="882650" y="793115"/>
          <a:ext cx="6047740" cy="9347835"/>
        </p:xfrm>
        <a:graphic>
          <a:graphicData uri="http://schemas.openxmlformats.org/drawingml/2006/table">
            <a:tbl>
              <a:tblPr firstRow="1" bandRow="1">
                <a:tableStyle styleId="{2D5ABB26-0587-4C30-8999-92F81FD0307C}" styleName="No Style, No Grid">
                  <a:wholeTbl>
                    <a:tcTxStyle>
                      <a:fontRef idx="minor">
                        <a:scrgbClr r="0" g="0" b="0"/>
                      </a:fontRef>
                      <a:schemeClr val="tx1"/>
                    </a:tcTxStyle>
                    <a:tcStyle>
                      <a:tcBdr>
                        <a:left>
                          <a:ln>
                            <a:noFill/>
                          </a:ln>
                        </a:left>
                        <a:right>
                          <a:ln>
                            <a:noFill/>
                          </a:ln>
                        </a:right>
                        <a:top>
                          <a:ln>
                            <a:noFill/>
                          </a:ln>
                        </a:top>
                        <a:bottom>
                          <a:ln>
                            <a:noFill/>
                          </a:ln>
                        </a:bottom>
                        <a:insideH>
                          <a:ln>
                            <a:noFill/>
                          </a:ln>
                        </a:insideH>
                        <a:insideV>
                          <a:ln>
                            <a:noFill/>
                          </a:ln>
                        </a:insideV>
                      </a:tcBdr>
                      <a:fill>
                        <a:noFill/>
                      </a:fill>
                    </a:tcStyle>
                  </a:wholeTbl>
                </a:tableStyle>
              </a:tblPr>
              <a:tblGrid>
                <a:gridCol w="630555"/>
                <a:gridCol w="3433445"/>
                <a:gridCol w="1007110"/>
                <a:gridCol w="976630"/>
              </a:tblGrid>
              <a:tr h="323850">
                <a:tc rowSpan="2">
                  <a:txBody>
                    <a:bodyPr vert="horz" lIns="0" tIns="161290" rIns="0" bIns="0" anchor="t" anchorCtr="0"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1270"/>
                        </a:spcBef>
                        <a:defRPr/>
                      </a:pPr>
                      <a:endParaRPr sz="2000">
                        <a:latin typeface="바탕"/>
                        <a:cs typeface="바탕"/>
                      </a:endParaRPr>
                    </a:p>
                  </a:txBody>
                  <a:tcPr marL="0" marR="0" marT="16129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9f0ff"/>
                    </a:solidFill>
                  </a:tcPr>
                </a:tc>
                <a:tc>
                  <a:txBody>
                    <a:bodyPr vert="horz" lIns="0" tIns="22225" rIns="0" bIns="0" anchor="t" anchorCtr="0"/>
                    <a:lstStyle/>
                    <a:p>
                      <a:pPr marL="3175" lvl="0" algn="ctr">
                        <a:lnSpc>
                          <a:spcPct val="100000"/>
                        </a:lnSpc>
                        <a:spcBef>
                          <a:spcPts val="175"/>
                        </a:spcBef>
                        <a:defRPr/>
                      </a:pPr>
                      <a:endParaRPr sz="1700">
                        <a:latin typeface="바탕"/>
                        <a:cs typeface="바탕"/>
                      </a:endParaRPr>
                    </a:p>
                  </a:txBody>
                  <a:tcPr marL="0" marR="0" marT="2222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9f0ff"/>
                    </a:solidFill>
                  </a:tcPr>
                </a:tc>
                <a:tc rowSpan="2">
                  <a:txBody>
                    <a:bodyPr vert="horz" lIns="0" tIns="3810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300"/>
                        </a:spcBef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81915" lvl="0">
                        <a:lnSpc>
                          <a:spcPct val="100000"/>
                        </a:lnSpc>
                        <a:defRPr/>
                      </a:pPr>
                      <a:endParaRPr sz="13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3810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9f0ff"/>
                    </a:solidFill>
                  </a:tcPr>
                </a:tc>
                <a:tc rowSpan="2">
                  <a:txBody>
                    <a:bodyPr vert="horz" lIns="0" tIns="3810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300"/>
                        </a:spcBef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49225" lvl="0">
                        <a:lnSpc>
                          <a:spcPct val="100000"/>
                        </a:lnSpc>
                        <a:defRPr/>
                      </a:pPr>
                      <a:endParaRPr sz="13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3810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9f0ff"/>
                    </a:solidFill>
                  </a:tcPr>
                </a:tc>
              </a:tr>
              <a:tr h="325755"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16129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40640" rIns="0" bIns="0" anchor="t" anchorCtr="0"/>
                    <a:lstStyle/>
                    <a:p>
                      <a:pPr marL="3175" lvl="0" algn="ctr">
                        <a:lnSpc>
                          <a:spcPct val="100000"/>
                        </a:lnSpc>
                        <a:spcBef>
                          <a:spcPts val="320"/>
                        </a:spcBef>
                        <a:defRPr/>
                      </a:pPr>
                      <a:endParaRPr sz="1500">
                        <a:latin typeface="바탕"/>
                        <a:cs typeface="바탕"/>
                      </a:endParaRPr>
                    </a:p>
                  </a:txBody>
                  <a:tcPr marL="0" marR="0" marT="4064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9f0ff"/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3810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3810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8698230">
                <a:tc gridSpan="4">
                  <a:txBody>
                    <a:bodyPr vert="horz" lIns="0" tIns="57785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455"/>
                        </a:spcBef>
                        <a:defRPr/>
                      </a:pPr>
                      <a:endParaRPr sz="10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5778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</a:tbl>
          </a:graphicData>
        </a:graphic>
      </p:graphicFrame>
      <p:sp>
        <p:nvSpPr>
          <p:cNvPr id="2" name="object 2" descr=""/>
          <p:cNvSpPr txBox="1"/>
          <p:nvPr/>
        </p:nvSpPr>
        <p:spPr>
          <a:xfrm>
            <a:off x="1134872" y="974851"/>
            <a:ext cx="234950" cy="3308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000" spc="-45">
                <a:latin typeface="Batang"/>
                <a:cs typeface="Batang"/>
              </a:rPr>
              <a:t>8.</a:t>
            </a:r>
            <a:endParaRPr sz="2000">
              <a:latin typeface="Batang"/>
              <a:cs typeface="Batang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2512567" y="836168"/>
            <a:ext cx="1546860" cy="2851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700" spc="-100">
                <a:latin typeface="Batang"/>
                <a:cs typeface="Batang"/>
              </a:rPr>
              <a:t>HACCP관리기준</a:t>
            </a:r>
            <a:endParaRPr sz="1700">
              <a:latin typeface="Batang"/>
              <a:cs typeface="Batang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5069840" y="1027445"/>
            <a:ext cx="855980" cy="22415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00" spc="-380">
                <a:latin typeface="Malgun Gothic Semilight"/>
                <a:cs typeface="Malgun Gothic Semilight"/>
              </a:rPr>
              <a:t>제</a:t>
            </a:r>
            <a:r>
              <a:rPr dirty="0" sz="1300" spc="-90">
                <a:latin typeface="Malgun Gothic Semilight"/>
                <a:cs typeface="Malgun Gothic Semilight"/>
              </a:rPr>
              <a:t> </a:t>
            </a:r>
            <a:r>
              <a:rPr dirty="0" sz="1300" spc="-180">
                <a:latin typeface="Malgun Gothic Semilight"/>
                <a:cs typeface="Malgun Gothic Semilight"/>
              </a:rPr>
              <a:t>(</a:t>
            </a:r>
            <a:r>
              <a:rPr dirty="0" sz="1300" spc="-240">
                <a:latin typeface="Malgun Gothic Semilight"/>
                <a:cs typeface="Malgun Gothic Semilight"/>
              </a:rPr>
              <a:t> </a:t>
            </a:r>
            <a:r>
              <a:rPr dirty="0" sz="1300" spc="-365">
                <a:latin typeface="Malgun Gothic Semilight"/>
                <a:cs typeface="Malgun Gothic Semilight"/>
              </a:rPr>
              <a:t>개</a:t>
            </a:r>
            <a:r>
              <a:rPr dirty="0" sz="1300" spc="-105">
                <a:latin typeface="Malgun Gothic Semilight"/>
                <a:cs typeface="Malgun Gothic Semilight"/>
              </a:rPr>
              <a:t> </a:t>
            </a:r>
            <a:r>
              <a:rPr dirty="0" sz="1300" spc="-190">
                <a:latin typeface="Malgun Gothic Semilight"/>
                <a:cs typeface="Malgun Gothic Semilight"/>
              </a:rPr>
              <a:t>)</a:t>
            </a:r>
            <a:r>
              <a:rPr dirty="0" sz="1300" spc="-235">
                <a:latin typeface="Malgun Gothic Semilight"/>
                <a:cs typeface="Malgun Gothic Semilight"/>
              </a:rPr>
              <a:t> </a:t>
            </a:r>
            <a:r>
              <a:rPr dirty="0" sz="1300" spc="-380">
                <a:latin typeface="Malgun Gothic Semilight"/>
                <a:cs typeface="Malgun Gothic Semilight"/>
              </a:rPr>
              <a:t>정</a:t>
            </a:r>
            <a:r>
              <a:rPr dirty="0" sz="1300" spc="-85">
                <a:latin typeface="Malgun Gothic Semilight"/>
                <a:cs typeface="Malgun Gothic Semilight"/>
              </a:rPr>
              <a:t> </a:t>
            </a:r>
            <a:r>
              <a:rPr dirty="0" sz="1300" spc="-355">
                <a:latin typeface="Malgun Gothic Semilight"/>
                <a:cs typeface="Malgun Gothic Semilight"/>
              </a:rPr>
              <a:t>일</a:t>
            </a:r>
            <a:r>
              <a:rPr dirty="0" sz="1300" spc="-114">
                <a:latin typeface="Malgun Gothic Semilight"/>
                <a:cs typeface="Malgun Gothic Semilight"/>
              </a:rPr>
              <a:t> </a:t>
            </a:r>
            <a:r>
              <a:rPr dirty="0" sz="1300" spc="-150">
                <a:latin typeface="Malgun Gothic Semilight"/>
                <a:cs typeface="Malgun Gothic Semilight"/>
              </a:rPr>
              <a:t>자</a:t>
            </a:r>
            <a:endParaRPr sz="1300">
              <a:latin typeface="Malgun Gothic Semilight"/>
              <a:cs typeface="Malgun Gothic Semiligh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6144259" y="1027445"/>
            <a:ext cx="709930" cy="22415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00" spc="-125">
                <a:latin typeface="Malgun Gothic Semilight"/>
                <a:cs typeface="Malgun Gothic Semilight"/>
              </a:rPr>
              <a:t>2025.</a:t>
            </a:r>
            <a:r>
              <a:rPr dirty="0" sz="1300" spc="-165">
                <a:latin typeface="Malgun Gothic Semilight"/>
                <a:cs typeface="Malgun Gothic Semilight"/>
              </a:rPr>
              <a:t> </a:t>
            </a:r>
            <a:r>
              <a:rPr dirty="0" sz="1300" spc="-140">
                <a:latin typeface="Malgun Gothic Semilight"/>
                <a:cs typeface="Malgun Gothic Semilight"/>
              </a:rPr>
              <a:t>06.</a:t>
            </a:r>
            <a:r>
              <a:rPr dirty="0" sz="1300" spc="-175">
                <a:latin typeface="Malgun Gothic Semilight"/>
                <a:cs typeface="Malgun Gothic Semilight"/>
              </a:rPr>
              <a:t> </a:t>
            </a:r>
            <a:r>
              <a:rPr dirty="0" sz="1300" spc="-45">
                <a:latin typeface="Malgun Gothic Semilight"/>
                <a:cs typeface="Malgun Gothic Semilight"/>
              </a:rPr>
              <a:t>00</a:t>
            </a:r>
            <a:endParaRPr sz="1300">
              <a:latin typeface="Malgun Gothic Semilight"/>
              <a:cs typeface="Malgun Gothic Semiligh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2329688" y="1179068"/>
            <a:ext cx="1912620" cy="254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500" spc="-50">
                <a:latin typeface="Batang"/>
                <a:cs typeface="Batang"/>
              </a:rPr>
              <a:t>중요관리점(CCP)</a:t>
            </a:r>
            <a:r>
              <a:rPr dirty="0" sz="1500" spc="80">
                <a:latin typeface="Batang"/>
                <a:cs typeface="Batang"/>
              </a:rPr>
              <a:t> </a:t>
            </a:r>
            <a:r>
              <a:rPr dirty="0" sz="1500" spc="-25">
                <a:latin typeface="Batang"/>
                <a:cs typeface="Batang"/>
              </a:rPr>
              <a:t>결정</a:t>
            </a:r>
            <a:endParaRPr sz="1500">
              <a:latin typeface="Batang"/>
              <a:cs typeface="Batang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037285" y="1657819"/>
            <a:ext cx="2423795" cy="344170"/>
          </a:xfrm>
          <a:prstGeom prst="rect">
            <a:avLst/>
          </a:prstGeom>
          <a:ln w="24371">
            <a:solidFill>
              <a:srgbClr val="000000"/>
            </a:solidFill>
          </a:ln>
        </p:spPr>
        <p:txBody>
          <a:bodyPr wrap="square" lIns="0" tIns="66675" rIns="0" bIns="0" rtlCol="0" vert="horz">
            <a:spAutoFit/>
          </a:bodyPr>
          <a:lstStyle/>
          <a:p>
            <a:pPr marL="485140">
              <a:lnSpc>
                <a:spcPct val="100000"/>
              </a:lnSpc>
              <a:spcBef>
                <a:spcPts val="525"/>
              </a:spcBef>
            </a:pPr>
            <a:r>
              <a:rPr dirty="0" sz="1300">
                <a:latin typeface="Batang"/>
                <a:cs typeface="Batang"/>
              </a:rPr>
              <a:t>민들레</a:t>
            </a:r>
            <a:r>
              <a:rPr dirty="0" sz="1300" spc="90">
                <a:latin typeface="Batang"/>
                <a:cs typeface="Batang"/>
              </a:rPr>
              <a:t> </a:t>
            </a:r>
            <a:r>
              <a:rPr dirty="0" sz="1300" spc="-45">
                <a:latin typeface="Batang"/>
                <a:cs typeface="Batang"/>
              </a:rPr>
              <a:t>CCP</a:t>
            </a:r>
            <a:r>
              <a:rPr dirty="0" sz="1300" spc="90">
                <a:latin typeface="Batang"/>
                <a:cs typeface="Batang"/>
              </a:rPr>
              <a:t> </a:t>
            </a:r>
            <a:r>
              <a:rPr dirty="0" sz="1300" spc="-25">
                <a:latin typeface="Batang"/>
                <a:cs typeface="Batang"/>
              </a:rPr>
              <a:t>결정도</a:t>
            </a:r>
            <a:endParaRPr sz="1300">
              <a:latin typeface="Batang"/>
              <a:cs typeface="Batang"/>
            </a:endParaRPr>
          </a:p>
        </p:txBody>
      </p:sp>
      <p:graphicFrame>
        <p:nvGraphicFramePr>
          <p:cNvPr id="8" name="object 8" descr=""/>
          <p:cNvGraphicFramePr>
            <a:graphicFrameLocks noGrp="1"/>
          </p:cNvGraphicFramePr>
          <p:nvPr/>
        </p:nvGraphicFramePr>
        <p:xfrm>
          <a:off x="1016723" y="2174652"/>
          <a:ext cx="5984875" cy="748728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85445"/>
                <a:gridCol w="313689"/>
                <a:gridCol w="998854"/>
                <a:gridCol w="643889"/>
                <a:gridCol w="645160"/>
                <a:gridCol w="643889"/>
                <a:gridCol w="645160"/>
                <a:gridCol w="643889"/>
                <a:gridCol w="645160"/>
                <a:gridCol w="334645"/>
              </a:tblGrid>
              <a:tr h="138430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40005">
                        <a:lnSpc>
                          <a:spcPct val="100000"/>
                        </a:lnSpc>
                      </a:pPr>
                      <a:r>
                        <a:rPr dirty="0" sz="800" spc="-25">
                          <a:latin typeface="Batang"/>
                          <a:cs typeface="Batang"/>
                        </a:rPr>
                        <a:t>공정면</a:t>
                      </a:r>
                      <a:endParaRPr sz="800">
                        <a:latin typeface="Batang"/>
                        <a:cs typeface="Batang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L="63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Batang"/>
                          <a:cs typeface="Batang"/>
                        </a:rPr>
                        <a:t>위해요소</a:t>
                      </a:r>
                      <a:endParaRPr sz="800">
                        <a:latin typeface="Batang"/>
                        <a:cs typeface="Batang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3810">
                        <a:lnSpc>
                          <a:spcPts val="944"/>
                        </a:lnSpc>
                        <a:spcBef>
                          <a:spcPts val="45"/>
                        </a:spcBef>
                      </a:pPr>
                      <a:r>
                        <a:rPr dirty="0" sz="800">
                          <a:latin typeface="Batang"/>
                          <a:cs typeface="Batang"/>
                        </a:rPr>
                        <a:t>질문</a:t>
                      </a:r>
                      <a:r>
                        <a:rPr dirty="0" sz="800" spc="125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800" spc="-25">
                          <a:latin typeface="Batang"/>
                          <a:cs typeface="Batang"/>
                        </a:rPr>
                        <a:t>[1]</a:t>
                      </a:r>
                      <a:endParaRPr sz="800">
                        <a:latin typeface="Batang"/>
                        <a:cs typeface="Batang"/>
                      </a:endParaRPr>
                    </a:p>
                  </a:txBody>
                  <a:tcPr marL="0" marR="0" marB="0" marT="5715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46050">
                        <a:lnSpc>
                          <a:spcPts val="944"/>
                        </a:lnSpc>
                        <a:spcBef>
                          <a:spcPts val="45"/>
                        </a:spcBef>
                      </a:pPr>
                      <a:r>
                        <a:rPr dirty="0" sz="800" spc="-10">
                          <a:latin typeface="Batang"/>
                          <a:cs typeface="Batang"/>
                        </a:rPr>
                        <a:t>질문[2]</a:t>
                      </a:r>
                      <a:endParaRPr sz="800">
                        <a:latin typeface="Batang"/>
                        <a:cs typeface="Batang"/>
                      </a:endParaRPr>
                    </a:p>
                  </a:txBody>
                  <a:tcPr marL="0" marR="0" marB="0" marT="571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080">
                        <a:lnSpc>
                          <a:spcPts val="944"/>
                        </a:lnSpc>
                        <a:spcBef>
                          <a:spcPts val="45"/>
                        </a:spcBef>
                      </a:pPr>
                      <a:r>
                        <a:rPr dirty="0" sz="800" spc="-50">
                          <a:latin typeface="Batang"/>
                          <a:cs typeface="Batang"/>
                        </a:rPr>
                        <a:t>질문[2-</a:t>
                      </a:r>
                      <a:r>
                        <a:rPr dirty="0" sz="800" spc="-25">
                          <a:latin typeface="Batang"/>
                          <a:cs typeface="Batang"/>
                        </a:rPr>
                        <a:t>1]</a:t>
                      </a:r>
                      <a:endParaRPr sz="800">
                        <a:latin typeface="Batang"/>
                        <a:cs typeface="Batang"/>
                      </a:endParaRPr>
                    </a:p>
                  </a:txBody>
                  <a:tcPr marL="0" marR="0" marB="0" marT="571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4445">
                        <a:lnSpc>
                          <a:spcPts val="944"/>
                        </a:lnSpc>
                        <a:spcBef>
                          <a:spcPts val="45"/>
                        </a:spcBef>
                      </a:pPr>
                      <a:r>
                        <a:rPr dirty="0" sz="800" spc="-10">
                          <a:latin typeface="Batang"/>
                          <a:cs typeface="Batang"/>
                        </a:rPr>
                        <a:t>질문[3]</a:t>
                      </a:r>
                      <a:endParaRPr sz="800">
                        <a:latin typeface="Batang"/>
                        <a:cs typeface="Batang"/>
                      </a:endParaRPr>
                    </a:p>
                  </a:txBody>
                  <a:tcPr marL="0" marR="0" marB="0" marT="571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0">
                        <a:lnSpc>
                          <a:spcPts val="944"/>
                        </a:lnSpc>
                        <a:spcBef>
                          <a:spcPts val="45"/>
                        </a:spcBef>
                      </a:pPr>
                      <a:r>
                        <a:rPr dirty="0" sz="800" spc="-10">
                          <a:latin typeface="Batang"/>
                          <a:cs typeface="Batang"/>
                        </a:rPr>
                        <a:t>질문[4]</a:t>
                      </a:r>
                      <a:endParaRPr sz="800">
                        <a:latin typeface="Batang"/>
                        <a:cs typeface="Batang"/>
                      </a:endParaRPr>
                    </a:p>
                  </a:txBody>
                  <a:tcPr marL="0" marR="0" marB="0" marT="571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715">
                        <a:lnSpc>
                          <a:spcPts val="944"/>
                        </a:lnSpc>
                        <a:spcBef>
                          <a:spcPts val="45"/>
                        </a:spcBef>
                      </a:pPr>
                      <a:r>
                        <a:rPr dirty="0" sz="800" spc="-10">
                          <a:latin typeface="Batang"/>
                          <a:cs typeface="Batang"/>
                        </a:rPr>
                        <a:t>질문[5]</a:t>
                      </a:r>
                      <a:endParaRPr sz="800">
                        <a:latin typeface="Batang"/>
                        <a:cs typeface="Batang"/>
                      </a:endParaRPr>
                    </a:p>
                  </a:txBody>
                  <a:tcPr marL="0" marR="0" marB="0" marT="5715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94615">
                        <a:lnSpc>
                          <a:spcPct val="100000"/>
                        </a:lnSpc>
                      </a:pPr>
                      <a:r>
                        <a:rPr dirty="0" sz="800" spc="-25">
                          <a:latin typeface="Batang"/>
                          <a:cs typeface="Batang"/>
                        </a:rPr>
                        <a:t>CCP</a:t>
                      </a:r>
                      <a:endParaRPr sz="800">
                        <a:latin typeface="Batang"/>
                        <a:cs typeface="Batang"/>
                      </a:endParaRPr>
                    </a:p>
                    <a:p>
                      <a:pPr marL="120650" marR="53975" indent="-52069">
                        <a:lnSpc>
                          <a:spcPct val="132500"/>
                        </a:lnSpc>
                        <a:spcBef>
                          <a:spcPts val="10"/>
                        </a:spcBef>
                      </a:pPr>
                      <a:r>
                        <a:rPr dirty="0" sz="800" spc="-25">
                          <a:latin typeface="Batang"/>
                          <a:cs typeface="Batang"/>
                        </a:rPr>
                        <a:t>또는 CP</a:t>
                      </a:r>
                      <a:endParaRPr sz="800">
                        <a:latin typeface="Batang"/>
                        <a:cs typeface="Batang"/>
                      </a:endParaRPr>
                    </a:p>
                  </a:txBody>
                  <a:tcPr marL="0" marR="0" marB="0" marT="86995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1882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just" marL="19685" marR="6985">
                        <a:lnSpc>
                          <a:spcPts val="600"/>
                        </a:lnSpc>
                        <a:spcBef>
                          <a:spcPts val="484"/>
                        </a:spcBef>
                      </a:pPr>
                      <a:r>
                        <a:rPr dirty="0" sz="600">
                          <a:latin typeface="Batang"/>
                          <a:cs typeface="Batang"/>
                        </a:rPr>
                        <a:t>확인된</a:t>
                      </a:r>
                      <a:r>
                        <a:rPr dirty="0" sz="600" spc="10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>
                          <a:latin typeface="Batang"/>
                          <a:cs typeface="Batang"/>
                        </a:rPr>
                        <a:t>위해를</a:t>
                      </a:r>
                      <a:r>
                        <a:rPr dirty="0" sz="600" spc="10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 spc="-50">
                          <a:latin typeface="Batang"/>
                          <a:cs typeface="Batang"/>
                        </a:rPr>
                        <a:t>관</a:t>
                      </a:r>
                      <a:r>
                        <a:rPr dirty="0" sz="600" spc="50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>
                          <a:latin typeface="Batang"/>
                          <a:cs typeface="Batang"/>
                        </a:rPr>
                        <a:t>리하기</a:t>
                      </a:r>
                      <a:r>
                        <a:rPr dirty="0" sz="600" spc="13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>
                          <a:latin typeface="Batang"/>
                          <a:cs typeface="Batang"/>
                        </a:rPr>
                        <a:t>위한</a:t>
                      </a:r>
                      <a:r>
                        <a:rPr dirty="0" sz="600" spc="13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 spc="-50">
                          <a:latin typeface="Batang"/>
                          <a:cs typeface="Batang"/>
                        </a:rPr>
                        <a:t>선행</a:t>
                      </a:r>
                      <a:r>
                        <a:rPr dirty="0" sz="600" spc="50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 spc="-30">
                          <a:latin typeface="Batang"/>
                          <a:cs typeface="Batang"/>
                        </a:rPr>
                        <a:t>위생관리규정이</a:t>
                      </a:r>
                      <a:r>
                        <a:rPr dirty="0" sz="60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 spc="-50">
                          <a:latin typeface="Batang"/>
                          <a:cs typeface="Batang"/>
                        </a:rPr>
                        <a:t>있</a:t>
                      </a:r>
                      <a:r>
                        <a:rPr dirty="0" sz="600" spc="50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>
                          <a:latin typeface="Batang"/>
                          <a:cs typeface="Batang"/>
                        </a:rPr>
                        <a:t>으며</a:t>
                      </a:r>
                      <a:r>
                        <a:rPr dirty="0" sz="600" spc="19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>
                          <a:latin typeface="Batang"/>
                          <a:cs typeface="Batang"/>
                        </a:rPr>
                        <a:t>잘</a:t>
                      </a:r>
                      <a:r>
                        <a:rPr dirty="0" sz="600" spc="19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 spc="-55">
                          <a:latin typeface="Batang"/>
                          <a:cs typeface="Batang"/>
                        </a:rPr>
                        <a:t>관리되고</a:t>
                      </a:r>
                      <a:r>
                        <a:rPr dirty="0" sz="600" spc="50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 spc="-20">
                          <a:latin typeface="Batang"/>
                          <a:cs typeface="Batang"/>
                        </a:rPr>
                        <a:t>있는가?</a:t>
                      </a:r>
                      <a:endParaRPr sz="600">
                        <a:latin typeface="Batang"/>
                        <a:cs typeface="Batang"/>
                      </a:endParaRPr>
                    </a:p>
                    <a:p>
                      <a:pPr marL="50165" marR="173355">
                        <a:lnSpc>
                          <a:spcPts val="600"/>
                        </a:lnSpc>
                        <a:spcBef>
                          <a:spcPts val="600"/>
                        </a:spcBef>
                      </a:pPr>
                      <a:r>
                        <a:rPr dirty="0" sz="600" spc="-20">
                          <a:latin typeface="Batang"/>
                          <a:cs typeface="Batang"/>
                        </a:rPr>
                        <a:t>예→CP</a:t>
                      </a:r>
                      <a:r>
                        <a:rPr dirty="0" sz="600" spc="50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 spc="-114">
                          <a:latin typeface="Batang"/>
                          <a:cs typeface="Batang"/>
                        </a:rPr>
                        <a:t>아니요→질문2</a:t>
                      </a:r>
                      <a:endParaRPr sz="600">
                        <a:latin typeface="Batang"/>
                        <a:cs typeface="Batang"/>
                      </a:endParaRPr>
                    </a:p>
                  </a:txBody>
                  <a:tcPr marL="0" marR="0" marB="0" marT="61594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  <a:p>
                      <a:pPr algn="just" marL="19685" marR="8255">
                        <a:lnSpc>
                          <a:spcPts val="600"/>
                        </a:lnSpc>
                      </a:pPr>
                      <a:r>
                        <a:rPr dirty="0" sz="600">
                          <a:latin typeface="Batang"/>
                          <a:cs typeface="Batang"/>
                        </a:rPr>
                        <a:t>모든</a:t>
                      </a:r>
                      <a:r>
                        <a:rPr dirty="0" sz="600" spc="10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>
                          <a:latin typeface="Batang"/>
                          <a:cs typeface="Batang"/>
                        </a:rPr>
                        <a:t>단계에서</a:t>
                      </a:r>
                      <a:r>
                        <a:rPr dirty="0" sz="600" spc="10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 spc="-50">
                          <a:latin typeface="Batang"/>
                          <a:cs typeface="Batang"/>
                        </a:rPr>
                        <a:t>작</a:t>
                      </a:r>
                      <a:r>
                        <a:rPr dirty="0" sz="600" spc="50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>
                          <a:latin typeface="Batang"/>
                          <a:cs typeface="Batang"/>
                        </a:rPr>
                        <a:t>업자에</a:t>
                      </a:r>
                      <a:r>
                        <a:rPr dirty="0" sz="600" spc="13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>
                          <a:latin typeface="Batang"/>
                          <a:cs typeface="Batang"/>
                        </a:rPr>
                        <a:t>의해</a:t>
                      </a:r>
                      <a:r>
                        <a:rPr dirty="0" sz="600" spc="13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 spc="-50">
                          <a:latin typeface="Batang"/>
                          <a:cs typeface="Batang"/>
                        </a:rPr>
                        <a:t>위해</a:t>
                      </a:r>
                      <a:r>
                        <a:rPr dirty="0" sz="600" spc="50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>
                          <a:latin typeface="Batang"/>
                          <a:cs typeface="Batang"/>
                        </a:rPr>
                        <a:t>를</a:t>
                      </a:r>
                      <a:r>
                        <a:rPr dirty="0" sz="600" spc="15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>
                          <a:latin typeface="Batang"/>
                          <a:cs typeface="Batang"/>
                        </a:rPr>
                        <a:t>관리할</a:t>
                      </a:r>
                      <a:r>
                        <a:rPr dirty="0" sz="600" spc="16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 spc="-60">
                          <a:latin typeface="Batang"/>
                          <a:cs typeface="Batang"/>
                        </a:rPr>
                        <a:t>방지방</a:t>
                      </a:r>
                      <a:r>
                        <a:rPr dirty="0" sz="600" spc="50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 spc="-10">
                          <a:latin typeface="Batang"/>
                          <a:cs typeface="Batang"/>
                        </a:rPr>
                        <a:t>법이</a:t>
                      </a:r>
                      <a:r>
                        <a:rPr dirty="0" sz="600" spc="-4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 spc="-20">
                          <a:latin typeface="Batang"/>
                          <a:cs typeface="Batang"/>
                        </a:rPr>
                        <a:t>있는가?</a:t>
                      </a:r>
                      <a:endParaRPr sz="600">
                        <a:latin typeface="Batang"/>
                        <a:cs typeface="Batang"/>
                      </a:endParaRPr>
                    </a:p>
                    <a:p>
                      <a:pPr algn="just" marL="50165">
                        <a:lnSpc>
                          <a:spcPts val="660"/>
                        </a:lnSpc>
                        <a:spcBef>
                          <a:spcPts val="480"/>
                        </a:spcBef>
                      </a:pPr>
                      <a:r>
                        <a:rPr dirty="0" sz="600" spc="-90">
                          <a:latin typeface="Batang"/>
                          <a:cs typeface="Batang"/>
                        </a:rPr>
                        <a:t>예→질문</a:t>
                      </a:r>
                      <a:r>
                        <a:rPr dirty="0" sz="600" spc="-3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 spc="-50">
                          <a:latin typeface="Batang"/>
                          <a:cs typeface="Batang"/>
                        </a:rPr>
                        <a:t>3</a:t>
                      </a:r>
                      <a:endParaRPr sz="600">
                        <a:latin typeface="Batang"/>
                        <a:cs typeface="Batang"/>
                      </a:endParaRPr>
                    </a:p>
                    <a:p>
                      <a:pPr algn="just" marL="50165">
                        <a:lnSpc>
                          <a:spcPts val="660"/>
                        </a:lnSpc>
                      </a:pPr>
                      <a:r>
                        <a:rPr dirty="0" sz="600" spc="-100">
                          <a:latin typeface="Batang"/>
                          <a:cs typeface="Batang"/>
                        </a:rPr>
                        <a:t>아니요→질문</a:t>
                      </a:r>
                      <a:r>
                        <a:rPr dirty="0" sz="600" spc="5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 spc="-140">
                          <a:latin typeface="Batang"/>
                          <a:cs typeface="Batang"/>
                        </a:rPr>
                        <a:t>2-</a:t>
                      </a:r>
                      <a:r>
                        <a:rPr dirty="0" sz="600" spc="-50">
                          <a:latin typeface="Batang"/>
                          <a:cs typeface="Batang"/>
                        </a:rPr>
                        <a:t>1</a:t>
                      </a:r>
                      <a:endParaRPr sz="600">
                        <a:latin typeface="Batang"/>
                        <a:cs typeface="Batang"/>
                      </a:endParaRPr>
                    </a:p>
                  </a:txBody>
                  <a:tcPr marL="0" marR="0" marB="0" marT="1206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just" marL="20320" marR="6350">
                        <a:lnSpc>
                          <a:spcPts val="600"/>
                        </a:lnSpc>
                        <a:spcBef>
                          <a:spcPts val="484"/>
                        </a:spcBef>
                      </a:pPr>
                      <a:r>
                        <a:rPr dirty="0" sz="600">
                          <a:latin typeface="Batang"/>
                          <a:cs typeface="Batang"/>
                        </a:rPr>
                        <a:t>이</a:t>
                      </a:r>
                      <a:r>
                        <a:rPr dirty="0" sz="600" spc="13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>
                          <a:latin typeface="Batang"/>
                          <a:cs typeface="Batang"/>
                        </a:rPr>
                        <a:t>단계에서</a:t>
                      </a:r>
                      <a:r>
                        <a:rPr dirty="0" sz="600" spc="13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 spc="-60">
                          <a:latin typeface="Batang"/>
                          <a:cs typeface="Batang"/>
                        </a:rPr>
                        <a:t>안전</a:t>
                      </a:r>
                      <a:r>
                        <a:rPr dirty="0" sz="600" spc="50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>
                          <a:latin typeface="Batang"/>
                          <a:cs typeface="Batang"/>
                        </a:rPr>
                        <a:t>성을</a:t>
                      </a:r>
                      <a:r>
                        <a:rPr dirty="0" sz="600" spc="16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>
                          <a:latin typeface="Batang"/>
                          <a:cs typeface="Batang"/>
                        </a:rPr>
                        <a:t>위한</a:t>
                      </a:r>
                      <a:r>
                        <a:rPr dirty="0" sz="600" spc="16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 spc="-60">
                          <a:latin typeface="Batang"/>
                          <a:cs typeface="Batang"/>
                        </a:rPr>
                        <a:t>관리가</a:t>
                      </a:r>
                      <a:r>
                        <a:rPr dirty="0" sz="600" spc="50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 spc="-10">
                          <a:latin typeface="Batang"/>
                          <a:cs typeface="Batang"/>
                        </a:rPr>
                        <a:t>필요한가?</a:t>
                      </a:r>
                      <a:endParaRPr sz="600">
                        <a:latin typeface="Batang"/>
                        <a:cs typeface="Batang"/>
                      </a:endParaRPr>
                    </a:p>
                    <a:p>
                      <a:pPr marL="134620" marR="97790" indent="-83820">
                        <a:lnSpc>
                          <a:spcPts val="600"/>
                        </a:lnSpc>
                        <a:spcBef>
                          <a:spcPts val="600"/>
                        </a:spcBef>
                      </a:pPr>
                      <a:r>
                        <a:rPr dirty="0" sz="600" spc="-175">
                          <a:latin typeface="Batang"/>
                          <a:cs typeface="Batang"/>
                        </a:rPr>
                        <a:t>예→단계,</a:t>
                      </a:r>
                      <a:r>
                        <a:rPr dirty="0" sz="600" spc="-114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 spc="-125">
                          <a:latin typeface="Batang"/>
                          <a:cs typeface="Batang"/>
                        </a:rPr>
                        <a:t>공정,</a:t>
                      </a:r>
                      <a:r>
                        <a:rPr dirty="0" sz="600" spc="-11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 spc="-145">
                          <a:latin typeface="Batang"/>
                          <a:cs typeface="Batang"/>
                        </a:rPr>
                        <a:t>제품</a:t>
                      </a:r>
                      <a:r>
                        <a:rPr dirty="0" sz="600" spc="50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 spc="-45">
                          <a:latin typeface="Batang"/>
                          <a:cs typeface="Batang"/>
                        </a:rPr>
                        <a:t>변경후질문2</a:t>
                      </a:r>
                      <a:r>
                        <a:rPr dirty="0" sz="600" spc="50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 spc="-25">
                          <a:latin typeface="Batang"/>
                          <a:cs typeface="Batang"/>
                        </a:rPr>
                        <a:t>이동</a:t>
                      </a:r>
                      <a:endParaRPr sz="600">
                        <a:latin typeface="Batang"/>
                        <a:cs typeface="Batang"/>
                      </a:endParaRPr>
                    </a:p>
                    <a:p>
                      <a:pPr marL="44450">
                        <a:lnSpc>
                          <a:spcPts val="600"/>
                        </a:lnSpc>
                      </a:pPr>
                      <a:r>
                        <a:rPr dirty="0" sz="600" spc="-75">
                          <a:latin typeface="Batang"/>
                          <a:cs typeface="Batang"/>
                        </a:rPr>
                        <a:t>아니요→CP</a:t>
                      </a:r>
                      <a:endParaRPr sz="600">
                        <a:latin typeface="Batang"/>
                        <a:cs typeface="Batang"/>
                      </a:endParaRPr>
                    </a:p>
                  </a:txBody>
                  <a:tcPr marL="0" marR="0" marB="0" marT="61594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just" marL="20320" marR="7620">
                        <a:lnSpc>
                          <a:spcPts val="600"/>
                        </a:lnSpc>
                        <a:spcBef>
                          <a:spcPts val="185"/>
                        </a:spcBef>
                      </a:pPr>
                      <a:r>
                        <a:rPr dirty="0" sz="600">
                          <a:latin typeface="Batang"/>
                          <a:cs typeface="Batang"/>
                        </a:rPr>
                        <a:t>이</a:t>
                      </a:r>
                      <a:r>
                        <a:rPr dirty="0" sz="600" spc="15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>
                          <a:latin typeface="Batang"/>
                          <a:cs typeface="Batang"/>
                        </a:rPr>
                        <a:t>단계는</a:t>
                      </a:r>
                      <a:r>
                        <a:rPr dirty="0" sz="600" spc="16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 spc="-60">
                          <a:latin typeface="Batang"/>
                          <a:cs typeface="Batang"/>
                        </a:rPr>
                        <a:t>확인된</a:t>
                      </a:r>
                      <a:r>
                        <a:rPr dirty="0" sz="600" spc="50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>
                          <a:latin typeface="Batang"/>
                          <a:cs typeface="Batang"/>
                        </a:rPr>
                        <a:t>위해를</a:t>
                      </a:r>
                      <a:r>
                        <a:rPr dirty="0" sz="600" spc="25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>
                          <a:latin typeface="Batang"/>
                          <a:cs typeface="Batang"/>
                        </a:rPr>
                        <a:t>예방,</a:t>
                      </a:r>
                      <a:r>
                        <a:rPr dirty="0" sz="600" spc="5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 spc="-55">
                          <a:latin typeface="Batang"/>
                          <a:cs typeface="Batang"/>
                        </a:rPr>
                        <a:t>제거</a:t>
                      </a:r>
                      <a:r>
                        <a:rPr dirty="0" sz="600" spc="50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>
                          <a:latin typeface="Batang"/>
                          <a:cs typeface="Batang"/>
                        </a:rPr>
                        <a:t>하거나</a:t>
                      </a:r>
                      <a:r>
                        <a:rPr dirty="0" sz="600" spc="4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 spc="-65">
                          <a:latin typeface="Batang"/>
                          <a:cs typeface="Batang"/>
                        </a:rPr>
                        <a:t>허용수준까</a:t>
                      </a:r>
                      <a:r>
                        <a:rPr dirty="0" sz="600" spc="50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>
                          <a:latin typeface="Batang"/>
                          <a:cs typeface="Batang"/>
                        </a:rPr>
                        <a:t>지</a:t>
                      </a:r>
                      <a:r>
                        <a:rPr dirty="0" sz="600" spc="10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>
                          <a:latin typeface="Batang"/>
                          <a:cs typeface="Batang"/>
                        </a:rPr>
                        <a:t>감소시키기</a:t>
                      </a:r>
                      <a:r>
                        <a:rPr dirty="0" sz="600" spc="10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 spc="-50">
                          <a:latin typeface="Batang"/>
                          <a:cs typeface="Batang"/>
                        </a:rPr>
                        <a:t>위</a:t>
                      </a:r>
                      <a:r>
                        <a:rPr dirty="0" sz="600" spc="50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>
                          <a:latin typeface="Batang"/>
                          <a:cs typeface="Batang"/>
                        </a:rPr>
                        <a:t>해</a:t>
                      </a:r>
                      <a:r>
                        <a:rPr dirty="0" sz="600" spc="15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>
                          <a:latin typeface="Batang"/>
                          <a:cs typeface="Batang"/>
                        </a:rPr>
                        <a:t>특별히</a:t>
                      </a:r>
                      <a:r>
                        <a:rPr dirty="0" sz="600" spc="16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 spc="-60">
                          <a:latin typeface="Batang"/>
                          <a:cs typeface="Batang"/>
                        </a:rPr>
                        <a:t>고안된</a:t>
                      </a:r>
                      <a:r>
                        <a:rPr dirty="0" sz="600" spc="50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 spc="-20">
                          <a:latin typeface="Batang"/>
                          <a:cs typeface="Batang"/>
                        </a:rPr>
                        <a:t>것인가?</a:t>
                      </a:r>
                      <a:endParaRPr sz="600">
                        <a:latin typeface="Batang"/>
                        <a:cs typeface="Batang"/>
                      </a:endParaRPr>
                    </a:p>
                    <a:p>
                      <a:pPr marL="50800" marR="111125">
                        <a:lnSpc>
                          <a:spcPts val="600"/>
                        </a:lnSpc>
                        <a:spcBef>
                          <a:spcPts val="575"/>
                        </a:spcBef>
                      </a:pPr>
                      <a:r>
                        <a:rPr dirty="0" sz="600" spc="-55">
                          <a:latin typeface="Batang"/>
                          <a:cs typeface="Batang"/>
                        </a:rPr>
                        <a:t>예→</a:t>
                      </a:r>
                      <a:r>
                        <a:rPr dirty="0" sz="600" spc="-6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 spc="-25" b="1">
                          <a:latin typeface="Malgun Gothic"/>
                          <a:cs typeface="Malgun Gothic"/>
                        </a:rPr>
                        <a:t>CCP</a:t>
                      </a:r>
                      <a:r>
                        <a:rPr dirty="0" sz="600" spc="500" b="1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600" spc="-90">
                          <a:latin typeface="Batang"/>
                          <a:cs typeface="Batang"/>
                        </a:rPr>
                        <a:t>아니요→</a:t>
                      </a:r>
                      <a:r>
                        <a:rPr dirty="0" sz="600" spc="-55">
                          <a:latin typeface="Batang"/>
                          <a:cs typeface="Batang"/>
                        </a:rPr>
                        <a:t> 질문 </a:t>
                      </a:r>
                      <a:r>
                        <a:rPr dirty="0" sz="600" spc="-95">
                          <a:latin typeface="Batang"/>
                          <a:cs typeface="Batang"/>
                        </a:rPr>
                        <a:t>4</a:t>
                      </a:r>
                      <a:endParaRPr sz="600">
                        <a:latin typeface="Batang"/>
                        <a:cs typeface="Batang"/>
                      </a:endParaRPr>
                    </a:p>
                  </a:txBody>
                  <a:tcPr marL="0" marR="0" marB="0" marT="2349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just" marL="20955" marR="5715">
                        <a:lnSpc>
                          <a:spcPts val="600"/>
                        </a:lnSpc>
                        <a:spcBef>
                          <a:spcPts val="185"/>
                        </a:spcBef>
                      </a:pPr>
                      <a:r>
                        <a:rPr dirty="0" sz="600">
                          <a:latin typeface="Batang"/>
                          <a:cs typeface="Batang"/>
                        </a:rPr>
                        <a:t>확인된</a:t>
                      </a:r>
                      <a:r>
                        <a:rPr dirty="0" sz="600" spc="10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>
                          <a:latin typeface="Batang"/>
                          <a:cs typeface="Batang"/>
                        </a:rPr>
                        <a:t>위해가</a:t>
                      </a:r>
                      <a:r>
                        <a:rPr dirty="0" sz="600" spc="10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 spc="-50">
                          <a:latin typeface="Batang"/>
                          <a:cs typeface="Batang"/>
                        </a:rPr>
                        <a:t>허</a:t>
                      </a:r>
                      <a:r>
                        <a:rPr dirty="0" sz="600" spc="50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>
                          <a:latin typeface="Batang"/>
                          <a:cs typeface="Batang"/>
                        </a:rPr>
                        <a:t>용수준을</a:t>
                      </a:r>
                      <a:r>
                        <a:rPr dirty="0" sz="600" spc="-2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 spc="-65">
                          <a:latin typeface="Batang"/>
                          <a:cs typeface="Batang"/>
                        </a:rPr>
                        <a:t>초과하여</a:t>
                      </a:r>
                      <a:r>
                        <a:rPr dirty="0" sz="600" spc="50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>
                          <a:latin typeface="Batang"/>
                          <a:cs typeface="Batang"/>
                        </a:rPr>
                        <a:t>발생</a:t>
                      </a:r>
                      <a:r>
                        <a:rPr dirty="0" sz="600" spc="13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>
                          <a:latin typeface="Batang"/>
                          <a:cs typeface="Batang"/>
                        </a:rPr>
                        <a:t>하는가</a:t>
                      </a:r>
                      <a:r>
                        <a:rPr dirty="0" sz="600" spc="13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 spc="-60">
                          <a:latin typeface="Batang"/>
                          <a:cs typeface="Batang"/>
                        </a:rPr>
                        <a:t>또는</a:t>
                      </a:r>
                      <a:r>
                        <a:rPr dirty="0" sz="600" spc="50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 spc="-10">
                          <a:latin typeface="Batang"/>
                          <a:cs typeface="Batang"/>
                        </a:rPr>
                        <a:t>허용할</a:t>
                      </a:r>
                      <a:r>
                        <a:rPr dirty="0" sz="600">
                          <a:latin typeface="Batang"/>
                          <a:cs typeface="Batang"/>
                        </a:rPr>
                        <a:t> 수</a:t>
                      </a:r>
                      <a:r>
                        <a:rPr dirty="0" sz="600" spc="1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>
                          <a:latin typeface="Batang"/>
                          <a:cs typeface="Batang"/>
                        </a:rPr>
                        <a:t>없는</a:t>
                      </a:r>
                      <a:r>
                        <a:rPr dirty="0" sz="600" spc="1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 spc="-50">
                          <a:latin typeface="Batang"/>
                          <a:cs typeface="Batang"/>
                        </a:rPr>
                        <a:t>수</a:t>
                      </a:r>
                      <a:r>
                        <a:rPr dirty="0" sz="600" spc="50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>
                          <a:latin typeface="Batang"/>
                          <a:cs typeface="Batang"/>
                        </a:rPr>
                        <a:t>준으로</a:t>
                      </a:r>
                      <a:r>
                        <a:rPr dirty="0" sz="600" spc="190">
                          <a:latin typeface="Batang"/>
                          <a:cs typeface="Batang"/>
                        </a:rPr>
                        <a:t>  </a:t>
                      </a:r>
                      <a:r>
                        <a:rPr dirty="0" sz="600" spc="-65">
                          <a:latin typeface="Batang"/>
                          <a:cs typeface="Batang"/>
                        </a:rPr>
                        <a:t>증가하는</a:t>
                      </a:r>
                      <a:r>
                        <a:rPr dirty="0" sz="600" spc="50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 spc="-25">
                          <a:latin typeface="Batang"/>
                          <a:cs typeface="Batang"/>
                        </a:rPr>
                        <a:t>가?</a:t>
                      </a:r>
                      <a:endParaRPr sz="600">
                        <a:latin typeface="Batang"/>
                        <a:cs typeface="Batang"/>
                      </a:endParaRPr>
                    </a:p>
                    <a:p>
                      <a:pPr marL="51435" marR="234315">
                        <a:lnSpc>
                          <a:spcPts val="600"/>
                        </a:lnSpc>
                        <a:spcBef>
                          <a:spcPts val="575"/>
                        </a:spcBef>
                      </a:pPr>
                      <a:r>
                        <a:rPr dirty="0" sz="600" spc="-55">
                          <a:latin typeface="Batang"/>
                          <a:cs typeface="Batang"/>
                        </a:rPr>
                        <a:t>예→</a:t>
                      </a:r>
                      <a:r>
                        <a:rPr dirty="0" sz="600" spc="-7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 spc="-55">
                          <a:latin typeface="Batang"/>
                          <a:cs typeface="Batang"/>
                        </a:rPr>
                        <a:t>질문</a:t>
                      </a:r>
                      <a:r>
                        <a:rPr dirty="0" sz="600" spc="-6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 spc="-100">
                          <a:latin typeface="Batang"/>
                          <a:cs typeface="Batang"/>
                        </a:rPr>
                        <a:t>5</a:t>
                      </a:r>
                      <a:r>
                        <a:rPr dirty="0" sz="600" spc="50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 spc="-90">
                          <a:latin typeface="Batang"/>
                          <a:cs typeface="Batang"/>
                        </a:rPr>
                        <a:t>아니요→</a:t>
                      </a:r>
                      <a:r>
                        <a:rPr dirty="0" sz="600" spc="-4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 spc="-155">
                          <a:latin typeface="Batang"/>
                          <a:cs typeface="Batang"/>
                        </a:rPr>
                        <a:t>CP</a:t>
                      </a:r>
                      <a:endParaRPr sz="600">
                        <a:latin typeface="Batang"/>
                        <a:cs typeface="Batang"/>
                      </a:endParaRPr>
                    </a:p>
                  </a:txBody>
                  <a:tcPr marL="0" marR="0" marB="0" marT="2349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just" marL="20955" marR="6985">
                        <a:lnSpc>
                          <a:spcPts val="600"/>
                        </a:lnSpc>
                        <a:spcBef>
                          <a:spcPts val="185"/>
                        </a:spcBef>
                      </a:pPr>
                      <a:r>
                        <a:rPr dirty="0" sz="600">
                          <a:latin typeface="Batang"/>
                          <a:cs typeface="Batang"/>
                        </a:rPr>
                        <a:t>확인된</a:t>
                      </a:r>
                      <a:r>
                        <a:rPr dirty="0" sz="600" spc="10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>
                          <a:latin typeface="Batang"/>
                          <a:cs typeface="Batang"/>
                        </a:rPr>
                        <a:t>위해를</a:t>
                      </a:r>
                      <a:r>
                        <a:rPr dirty="0" sz="600" spc="10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 spc="-50">
                          <a:latin typeface="Batang"/>
                          <a:cs typeface="Batang"/>
                        </a:rPr>
                        <a:t>제</a:t>
                      </a:r>
                      <a:r>
                        <a:rPr dirty="0" sz="600" spc="50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>
                          <a:latin typeface="Batang"/>
                          <a:cs typeface="Batang"/>
                        </a:rPr>
                        <a:t>거하거나</a:t>
                      </a:r>
                      <a:r>
                        <a:rPr dirty="0" sz="600" spc="-2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 spc="-65">
                          <a:latin typeface="Batang"/>
                          <a:cs typeface="Batang"/>
                        </a:rPr>
                        <a:t>허용수준</a:t>
                      </a:r>
                      <a:r>
                        <a:rPr dirty="0" sz="600" spc="50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>
                          <a:latin typeface="Batang"/>
                          <a:cs typeface="Batang"/>
                        </a:rPr>
                        <a:t>으로</a:t>
                      </a:r>
                      <a:r>
                        <a:rPr dirty="0" sz="600" spc="10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>
                          <a:latin typeface="Batang"/>
                          <a:cs typeface="Batang"/>
                        </a:rPr>
                        <a:t>감소시킬</a:t>
                      </a:r>
                      <a:r>
                        <a:rPr dirty="0" sz="600" spc="10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 spc="-50">
                          <a:latin typeface="Batang"/>
                          <a:cs typeface="Batang"/>
                        </a:rPr>
                        <a:t>수</a:t>
                      </a:r>
                      <a:r>
                        <a:rPr dirty="0" sz="600" spc="50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>
                          <a:latin typeface="Batang"/>
                          <a:cs typeface="Batang"/>
                        </a:rPr>
                        <a:t>있는</a:t>
                      </a:r>
                      <a:r>
                        <a:rPr dirty="0" sz="600" spc="13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>
                          <a:latin typeface="Batang"/>
                          <a:cs typeface="Batang"/>
                        </a:rPr>
                        <a:t>연속된</a:t>
                      </a:r>
                      <a:r>
                        <a:rPr dirty="0" sz="600" spc="13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 spc="-60">
                          <a:latin typeface="Batang"/>
                          <a:cs typeface="Batang"/>
                        </a:rPr>
                        <a:t>다음</a:t>
                      </a:r>
                      <a:r>
                        <a:rPr dirty="0" sz="600" spc="50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>
                          <a:latin typeface="Batang"/>
                          <a:cs typeface="Batang"/>
                        </a:rPr>
                        <a:t>공정이나</a:t>
                      </a:r>
                      <a:r>
                        <a:rPr dirty="0" sz="600" spc="150">
                          <a:latin typeface="Batang"/>
                          <a:cs typeface="Batang"/>
                        </a:rPr>
                        <a:t>  </a:t>
                      </a:r>
                      <a:r>
                        <a:rPr dirty="0" sz="600" spc="-60">
                          <a:latin typeface="Batang"/>
                          <a:cs typeface="Batang"/>
                        </a:rPr>
                        <a:t>조치가</a:t>
                      </a:r>
                      <a:r>
                        <a:rPr dirty="0" sz="600" spc="50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 spc="-20">
                          <a:latin typeface="Batang"/>
                          <a:cs typeface="Batang"/>
                        </a:rPr>
                        <a:t>있는가?</a:t>
                      </a:r>
                      <a:endParaRPr sz="600">
                        <a:latin typeface="Batang"/>
                        <a:cs typeface="Batang"/>
                      </a:endParaRPr>
                    </a:p>
                    <a:p>
                      <a:pPr marL="51435" marR="172720">
                        <a:lnSpc>
                          <a:spcPts val="600"/>
                        </a:lnSpc>
                        <a:spcBef>
                          <a:spcPts val="575"/>
                        </a:spcBef>
                      </a:pPr>
                      <a:r>
                        <a:rPr dirty="0" sz="600">
                          <a:latin typeface="Batang"/>
                          <a:cs typeface="Batang"/>
                        </a:rPr>
                        <a:t>예</a:t>
                      </a:r>
                      <a:r>
                        <a:rPr dirty="0" sz="600" spc="-6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>
                          <a:latin typeface="Batang"/>
                          <a:cs typeface="Batang"/>
                        </a:rPr>
                        <a:t>→</a:t>
                      </a:r>
                      <a:r>
                        <a:rPr dirty="0" sz="600" spc="-7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 spc="-25">
                          <a:latin typeface="Batang"/>
                          <a:cs typeface="Batang"/>
                        </a:rPr>
                        <a:t>CP</a:t>
                      </a:r>
                      <a:r>
                        <a:rPr dirty="0" sz="600" spc="50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 spc="-80">
                          <a:latin typeface="Batang"/>
                          <a:cs typeface="Batang"/>
                        </a:rPr>
                        <a:t>아니요</a:t>
                      </a:r>
                      <a:r>
                        <a:rPr dirty="0" sz="600" spc="-6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>
                          <a:latin typeface="Batang"/>
                          <a:cs typeface="Batang"/>
                        </a:rPr>
                        <a:t>→</a:t>
                      </a:r>
                      <a:r>
                        <a:rPr dirty="0" sz="600" spc="-6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 spc="-135" b="1">
                          <a:latin typeface="Malgun Gothic"/>
                          <a:cs typeface="Malgun Gothic"/>
                        </a:rPr>
                        <a:t>CCP</a:t>
                      </a:r>
                      <a:endParaRPr sz="600">
                        <a:latin typeface="Malgun Gothic"/>
                        <a:cs typeface="Malgun Gothic"/>
                      </a:endParaRPr>
                    </a:p>
                  </a:txBody>
                  <a:tcPr marL="0" marR="0" marB="0" marT="23495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86995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00355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5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8580" marR="42545" indent="-15240">
                        <a:lnSpc>
                          <a:spcPct val="79000"/>
                        </a:lnSpc>
                      </a:pPr>
                      <a:r>
                        <a:rPr dirty="0" sz="1050" spc="-295">
                          <a:latin typeface="Malgun Gothic Semilight"/>
                          <a:cs typeface="Malgun Gothic Semilight"/>
                        </a:rPr>
                        <a:t>입</a:t>
                      </a:r>
                      <a:r>
                        <a:rPr dirty="0" sz="1050" spc="-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65">
                          <a:latin typeface="Malgun Gothic Semilight"/>
                          <a:cs typeface="Malgun Gothic Semilight"/>
                        </a:rPr>
                        <a:t>고</a:t>
                      </a:r>
                      <a:r>
                        <a:rPr dirty="0" sz="1050" spc="-1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155">
                          <a:latin typeface="Malgun Gothic Semilight"/>
                          <a:cs typeface="Malgun Gothic Semilight"/>
                        </a:rPr>
                        <a:t>/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65">
                          <a:latin typeface="Malgun Gothic Semilight"/>
                          <a:cs typeface="Malgun Gothic Semilight"/>
                        </a:rPr>
                        <a:t>보</a:t>
                      </a:r>
                      <a:r>
                        <a:rPr dirty="0" sz="10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50">
                          <a:latin typeface="Malgun Gothic Semilight"/>
                          <a:cs typeface="Malgun Gothic Semilight"/>
                        </a:rPr>
                        <a:t>관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08585">
                    <a:lnL w="63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1275" marR="35560">
                        <a:lnSpc>
                          <a:spcPts val="900"/>
                        </a:lnSpc>
                        <a:spcBef>
                          <a:spcPts val="355"/>
                        </a:spcBef>
                      </a:pPr>
                      <a:r>
                        <a:rPr dirty="0" sz="900" spc="-25">
                          <a:latin typeface="Batang"/>
                          <a:cs typeface="Batang"/>
                        </a:rPr>
                        <a:t>생물 학적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4508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7145" marR="15875">
                        <a:lnSpc>
                          <a:spcPts val="960"/>
                        </a:lnSpc>
                        <a:spcBef>
                          <a:spcPts val="245"/>
                        </a:spcBef>
                      </a:pPr>
                      <a:r>
                        <a:rPr dirty="0" sz="800" spc="-125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900" spc="-125" i="1">
                          <a:latin typeface="Arial Narrow"/>
                          <a:cs typeface="Arial Narrow"/>
                        </a:rPr>
                        <a:t>Li</a:t>
                      </a:r>
                      <a:r>
                        <a:rPr dirty="0" sz="900" spc="-10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900" spc="-65" i="1">
                          <a:latin typeface="Arial Narrow"/>
                          <a:cs typeface="Arial Narrow"/>
                        </a:rPr>
                        <a:t>steri</a:t>
                      </a:r>
                      <a:r>
                        <a:rPr dirty="0" sz="900" spc="-100" i="1">
                          <a:latin typeface="Arial Narrow"/>
                          <a:cs typeface="Arial Narrow"/>
                        </a:rPr>
                        <a:t> a.</a:t>
                      </a:r>
                      <a:r>
                        <a:rPr dirty="0" sz="900" spc="-9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900" spc="-50" i="1">
                          <a:latin typeface="Arial Narrow"/>
                          <a:cs typeface="Arial Narrow"/>
                        </a:rPr>
                        <a:t>monocytogenes</a:t>
                      </a:r>
                      <a:r>
                        <a:rPr dirty="0" sz="900" spc="50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85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900" spc="-85" i="1">
                          <a:latin typeface="Arial Narrow"/>
                          <a:cs typeface="Arial Narrow"/>
                        </a:rPr>
                        <a:t>E</a:t>
                      </a:r>
                      <a:r>
                        <a:rPr dirty="0" sz="900" spc="5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900" spc="-75" i="1">
                          <a:latin typeface="Arial Narrow"/>
                          <a:cs typeface="Arial Narrow"/>
                        </a:rPr>
                        <a:t>Col</a:t>
                      </a:r>
                      <a:r>
                        <a:rPr dirty="0" sz="900" spc="-12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900" i="1">
                          <a:latin typeface="Arial Narrow"/>
                          <a:cs typeface="Arial Narrow"/>
                        </a:rPr>
                        <a:t>i</a:t>
                      </a:r>
                      <a:r>
                        <a:rPr dirty="0" sz="900" spc="15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900" spc="-165" i="1">
                          <a:latin typeface="Arial Narrow"/>
                          <a:cs typeface="Arial Narrow"/>
                        </a:rPr>
                        <a:t>O1</a:t>
                      </a:r>
                      <a:r>
                        <a:rPr dirty="0" sz="900" spc="-1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900" spc="-95" i="1">
                          <a:latin typeface="Arial Narrow"/>
                          <a:cs typeface="Arial Narrow"/>
                        </a:rPr>
                        <a:t>57:</a:t>
                      </a:r>
                      <a:r>
                        <a:rPr dirty="0" sz="900" spc="-12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900" spc="-25" i="1">
                          <a:latin typeface="Arial Narrow"/>
                          <a:cs typeface="Arial Narrow"/>
                        </a:rPr>
                        <a:t>H7</a:t>
                      </a:r>
                      <a:endParaRPr sz="900">
                        <a:latin typeface="Arial Narrow"/>
                        <a:cs typeface="Arial Narrow"/>
                      </a:endParaRPr>
                    </a:p>
                  </a:txBody>
                  <a:tcPr marL="0" marR="0" marB="0" marT="311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17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900" spc="-25">
                          <a:latin typeface="Batang"/>
                          <a:cs typeface="Batang"/>
                        </a:rPr>
                        <a:t>아니요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9855" marR="99060" indent="158115">
                        <a:lnSpc>
                          <a:spcPts val="1180"/>
                        </a:lnSpc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예 </a:t>
                      </a:r>
                      <a:r>
                        <a:rPr dirty="0" sz="900" spc="-75">
                          <a:latin typeface="Batang"/>
                          <a:cs typeface="Batang"/>
                        </a:rPr>
                        <a:t>가열공정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08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-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900" spc="-25">
                          <a:latin typeface="Batang"/>
                          <a:cs typeface="Batang"/>
                        </a:rPr>
                        <a:t>아니요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71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예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1125" marR="96520" indent="158115">
                        <a:lnSpc>
                          <a:spcPts val="1180"/>
                        </a:lnSpc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예 </a:t>
                      </a:r>
                      <a:r>
                        <a:rPr dirty="0" sz="900" spc="-70">
                          <a:latin typeface="Batang"/>
                          <a:cs typeface="Batang"/>
                        </a:rPr>
                        <a:t>가열공정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0">
                        <a:lnSpc>
                          <a:spcPct val="100000"/>
                        </a:lnSpc>
                        <a:spcBef>
                          <a:spcPts val="630"/>
                        </a:spcBef>
                      </a:pPr>
                      <a:r>
                        <a:rPr dirty="0" sz="900" spc="-25">
                          <a:latin typeface="Batang"/>
                          <a:cs typeface="Batang"/>
                        </a:rPr>
                        <a:t>CP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80010">
                    <a:lnL w="317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3688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08585">
                    <a:lnL w="63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9695" marR="35560" indent="-58419">
                        <a:lnSpc>
                          <a:spcPts val="900"/>
                        </a:lnSpc>
                        <a:spcBef>
                          <a:spcPts val="890"/>
                        </a:spcBef>
                      </a:pPr>
                      <a:r>
                        <a:rPr dirty="0" sz="900" spc="-25">
                          <a:latin typeface="Batang"/>
                          <a:cs typeface="Batang"/>
                        </a:rPr>
                        <a:t>물리 </a:t>
                      </a:r>
                      <a:r>
                        <a:rPr dirty="0" sz="900" spc="-50">
                          <a:latin typeface="Batang"/>
                          <a:cs typeface="Batang"/>
                        </a:rPr>
                        <a:t>적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11303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714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850" spc="-10">
                          <a:latin typeface="Malgun Gothic Semilight"/>
                          <a:cs typeface="Malgun Gothic Semilight"/>
                        </a:rPr>
                        <a:t>금속조각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302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17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900" spc="-25">
                          <a:latin typeface="Batang"/>
                          <a:cs typeface="Batang"/>
                        </a:rPr>
                        <a:t>아니요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508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080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예</a:t>
                      </a:r>
                      <a:endParaRPr sz="900">
                        <a:latin typeface="Batang"/>
                        <a:cs typeface="Batang"/>
                      </a:endParaRPr>
                    </a:p>
                    <a:p>
                      <a:pPr algn="ctr" marL="68580" marR="5715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900" spc="-110">
                          <a:latin typeface="Batang"/>
                          <a:cs typeface="Batang"/>
                        </a:rPr>
                        <a:t>금속검출공</a:t>
                      </a:r>
                      <a:r>
                        <a:rPr dirty="0" sz="900" spc="-50">
                          <a:latin typeface="Batang"/>
                          <a:cs typeface="Batang"/>
                        </a:rPr>
                        <a:t> 정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508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080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-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508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0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900" spc="-25">
                          <a:latin typeface="Batang"/>
                          <a:cs typeface="Batang"/>
                        </a:rPr>
                        <a:t>아니요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508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7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예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508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825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예</a:t>
                      </a:r>
                      <a:endParaRPr sz="900">
                        <a:latin typeface="Batang"/>
                        <a:cs typeface="Batang"/>
                      </a:endParaRPr>
                    </a:p>
                    <a:p>
                      <a:pPr algn="ctr" marL="69850" marR="5588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900" spc="-110">
                          <a:latin typeface="Batang"/>
                          <a:cs typeface="Batang"/>
                        </a:rPr>
                        <a:t>금속검출공</a:t>
                      </a:r>
                      <a:r>
                        <a:rPr dirty="0" sz="900" spc="-50">
                          <a:latin typeface="Batang"/>
                          <a:cs typeface="Batang"/>
                        </a:rPr>
                        <a:t> 정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508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algn="ctr" marL="6350">
                        <a:lnSpc>
                          <a:spcPct val="100000"/>
                        </a:lnSpc>
                      </a:pPr>
                      <a:r>
                        <a:rPr dirty="0" sz="900" spc="-25">
                          <a:latin typeface="Batang"/>
                          <a:cs typeface="Batang"/>
                        </a:rPr>
                        <a:t>CP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16510">
                    <a:lnL w="317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99720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8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050" spc="-305">
                          <a:latin typeface="Malgun Gothic Semilight"/>
                          <a:cs typeface="Malgun Gothic Semilight"/>
                        </a:rPr>
                        <a:t>계</a:t>
                      </a:r>
                      <a:r>
                        <a:rPr dirty="0" sz="10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50">
                          <a:latin typeface="Malgun Gothic Semilight"/>
                          <a:cs typeface="Malgun Gothic Semilight"/>
                        </a:rPr>
                        <a:t>량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37160">
                    <a:lnL w="63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1275" marR="35560">
                        <a:lnSpc>
                          <a:spcPts val="900"/>
                        </a:lnSpc>
                        <a:spcBef>
                          <a:spcPts val="355"/>
                        </a:spcBef>
                      </a:pPr>
                      <a:r>
                        <a:rPr dirty="0" sz="900" spc="-25">
                          <a:latin typeface="Batang"/>
                          <a:cs typeface="Batang"/>
                        </a:rPr>
                        <a:t>생물 학적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4508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7145" marR="15875">
                        <a:lnSpc>
                          <a:spcPts val="960"/>
                        </a:lnSpc>
                        <a:spcBef>
                          <a:spcPts val="245"/>
                        </a:spcBef>
                      </a:pPr>
                      <a:r>
                        <a:rPr dirty="0" sz="800" spc="-125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900" spc="-125" i="1">
                          <a:latin typeface="Arial Narrow"/>
                          <a:cs typeface="Arial Narrow"/>
                        </a:rPr>
                        <a:t>Li</a:t>
                      </a:r>
                      <a:r>
                        <a:rPr dirty="0" sz="900" spc="-10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900" spc="-65" i="1">
                          <a:latin typeface="Arial Narrow"/>
                          <a:cs typeface="Arial Narrow"/>
                        </a:rPr>
                        <a:t>steri</a:t>
                      </a:r>
                      <a:r>
                        <a:rPr dirty="0" sz="900" spc="-100" i="1">
                          <a:latin typeface="Arial Narrow"/>
                          <a:cs typeface="Arial Narrow"/>
                        </a:rPr>
                        <a:t> a.</a:t>
                      </a:r>
                      <a:r>
                        <a:rPr dirty="0" sz="900" spc="-9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900" spc="-50" i="1">
                          <a:latin typeface="Arial Narrow"/>
                          <a:cs typeface="Arial Narrow"/>
                        </a:rPr>
                        <a:t>monocytogenes</a:t>
                      </a:r>
                      <a:r>
                        <a:rPr dirty="0" sz="900" spc="50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85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900" spc="-85" i="1">
                          <a:latin typeface="Arial Narrow"/>
                          <a:cs typeface="Arial Narrow"/>
                        </a:rPr>
                        <a:t>E</a:t>
                      </a:r>
                      <a:r>
                        <a:rPr dirty="0" sz="900" spc="5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900" spc="-75" i="1">
                          <a:latin typeface="Arial Narrow"/>
                          <a:cs typeface="Arial Narrow"/>
                        </a:rPr>
                        <a:t>Col</a:t>
                      </a:r>
                      <a:r>
                        <a:rPr dirty="0" sz="900" spc="-12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900" i="1">
                          <a:latin typeface="Arial Narrow"/>
                          <a:cs typeface="Arial Narrow"/>
                        </a:rPr>
                        <a:t>i</a:t>
                      </a:r>
                      <a:r>
                        <a:rPr dirty="0" sz="900" spc="15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900" spc="-165" i="1">
                          <a:latin typeface="Arial Narrow"/>
                          <a:cs typeface="Arial Narrow"/>
                        </a:rPr>
                        <a:t>O1</a:t>
                      </a:r>
                      <a:r>
                        <a:rPr dirty="0" sz="900" spc="-1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900" spc="-95" i="1">
                          <a:latin typeface="Arial Narrow"/>
                          <a:cs typeface="Arial Narrow"/>
                        </a:rPr>
                        <a:t>57:</a:t>
                      </a:r>
                      <a:r>
                        <a:rPr dirty="0" sz="900" spc="-12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900" spc="-25" i="1">
                          <a:latin typeface="Arial Narrow"/>
                          <a:cs typeface="Arial Narrow"/>
                        </a:rPr>
                        <a:t>H7</a:t>
                      </a:r>
                      <a:endParaRPr sz="900">
                        <a:latin typeface="Arial Narrow"/>
                        <a:cs typeface="Arial Narrow"/>
                      </a:endParaRPr>
                    </a:p>
                  </a:txBody>
                  <a:tcPr marL="0" marR="0" marB="0" marT="311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17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900" spc="-25">
                          <a:latin typeface="Batang"/>
                          <a:cs typeface="Batang"/>
                        </a:rPr>
                        <a:t>아니요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9855" marR="99060" indent="158115">
                        <a:lnSpc>
                          <a:spcPts val="1180"/>
                        </a:lnSpc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예 </a:t>
                      </a:r>
                      <a:r>
                        <a:rPr dirty="0" sz="900" spc="-75">
                          <a:latin typeface="Batang"/>
                          <a:cs typeface="Batang"/>
                        </a:rPr>
                        <a:t>가열공정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08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-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900" spc="-25">
                          <a:latin typeface="Batang"/>
                          <a:cs typeface="Batang"/>
                        </a:rPr>
                        <a:t>아니요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71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예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1125" marR="96520" indent="158115">
                        <a:lnSpc>
                          <a:spcPts val="1180"/>
                        </a:lnSpc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예 </a:t>
                      </a:r>
                      <a:r>
                        <a:rPr dirty="0" sz="900" spc="-70">
                          <a:latin typeface="Batang"/>
                          <a:cs typeface="Batang"/>
                        </a:rPr>
                        <a:t>가열공정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0">
                        <a:lnSpc>
                          <a:spcPct val="100000"/>
                        </a:lnSpc>
                        <a:spcBef>
                          <a:spcPts val="630"/>
                        </a:spcBef>
                      </a:pPr>
                      <a:r>
                        <a:rPr dirty="0" sz="900" spc="-25">
                          <a:latin typeface="Batang"/>
                          <a:cs typeface="Batang"/>
                        </a:rPr>
                        <a:t>CP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80010">
                    <a:lnL w="317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3688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37160">
                    <a:lnL w="63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9695" marR="35560" indent="-58419">
                        <a:lnSpc>
                          <a:spcPts val="900"/>
                        </a:lnSpc>
                        <a:spcBef>
                          <a:spcPts val="900"/>
                        </a:spcBef>
                      </a:pPr>
                      <a:r>
                        <a:rPr dirty="0" sz="900" spc="-25">
                          <a:latin typeface="Batang"/>
                          <a:cs typeface="Batang"/>
                        </a:rPr>
                        <a:t>물리 </a:t>
                      </a:r>
                      <a:r>
                        <a:rPr dirty="0" sz="900" spc="-50">
                          <a:latin typeface="Batang"/>
                          <a:cs typeface="Batang"/>
                        </a:rPr>
                        <a:t>적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11430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714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850" spc="-10">
                          <a:latin typeface="Malgun Gothic Semilight"/>
                          <a:cs typeface="Malgun Gothic Semilight"/>
                        </a:rPr>
                        <a:t>금속조각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365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17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900" spc="-25">
                          <a:latin typeface="Batang"/>
                          <a:cs typeface="Batang"/>
                        </a:rPr>
                        <a:t>아니요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8580" marR="57150" indent="1270">
                        <a:lnSpc>
                          <a:spcPct val="104400"/>
                        </a:lnSpc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예 </a:t>
                      </a:r>
                      <a:r>
                        <a:rPr dirty="0" sz="900" spc="-110">
                          <a:latin typeface="Batang"/>
                          <a:cs typeface="Batang"/>
                        </a:rPr>
                        <a:t>금속검출공</a:t>
                      </a:r>
                      <a:r>
                        <a:rPr dirty="0" sz="900" spc="-50">
                          <a:latin typeface="Batang"/>
                          <a:cs typeface="Batang"/>
                        </a:rPr>
                        <a:t> 정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08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-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900" spc="-25">
                          <a:latin typeface="Batang"/>
                          <a:cs typeface="Batang"/>
                        </a:rPr>
                        <a:t>아니요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71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예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9850" marR="55880" indent="1270">
                        <a:lnSpc>
                          <a:spcPct val="104400"/>
                        </a:lnSpc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예 </a:t>
                      </a:r>
                      <a:r>
                        <a:rPr dirty="0" sz="900" spc="-110">
                          <a:latin typeface="Batang"/>
                          <a:cs typeface="Batang"/>
                        </a:rPr>
                        <a:t>금속검출공</a:t>
                      </a:r>
                      <a:r>
                        <a:rPr dirty="0" sz="900" spc="-50">
                          <a:latin typeface="Batang"/>
                          <a:cs typeface="Batang"/>
                        </a:rPr>
                        <a:t> 정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algn="ctr" marL="6350">
                        <a:lnSpc>
                          <a:spcPct val="100000"/>
                        </a:lnSpc>
                      </a:pPr>
                      <a:r>
                        <a:rPr dirty="0" sz="900" spc="-25">
                          <a:latin typeface="Batang"/>
                          <a:cs typeface="Batang"/>
                        </a:rPr>
                        <a:t>CP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17780">
                    <a:lnL w="317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99720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6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8580" marR="80645" indent="31750">
                        <a:lnSpc>
                          <a:spcPct val="79000"/>
                        </a:lnSpc>
                      </a:pPr>
                      <a:r>
                        <a:rPr dirty="0" sz="1050" spc="-225">
                          <a:latin typeface="Malgun Gothic Semilight"/>
                          <a:cs typeface="Malgun Gothic Semilight"/>
                        </a:rPr>
                        <a:t>1</a:t>
                      </a:r>
                      <a:r>
                        <a:rPr dirty="0" sz="1050" spc="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50">
                          <a:latin typeface="Malgun Gothic Semilight"/>
                          <a:cs typeface="Malgun Gothic Semilight"/>
                        </a:rPr>
                        <a:t>차 </a:t>
                      </a:r>
                      <a:r>
                        <a:rPr dirty="0" sz="1050" spc="-370">
                          <a:latin typeface="Malgun Gothic Semilight"/>
                          <a:cs typeface="Malgun Gothic Semilight"/>
                        </a:rPr>
                        <a:t>배</a:t>
                      </a:r>
                      <a:r>
                        <a:rPr dirty="0" sz="1050" spc="-1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65">
                          <a:latin typeface="Malgun Gothic Semilight"/>
                          <a:cs typeface="Malgun Gothic Semilight"/>
                        </a:rPr>
                        <a:t>합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09220">
                    <a:lnL w="63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1275" marR="35560">
                        <a:lnSpc>
                          <a:spcPts val="900"/>
                        </a:lnSpc>
                        <a:spcBef>
                          <a:spcPts val="360"/>
                        </a:spcBef>
                      </a:pPr>
                      <a:r>
                        <a:rPr dirty="0" sz="900" spc="-25">
                          <a:latin typeface="Batang"/>
                          <a:cs typeface="Batang"/>
                        </a:rPr>
                        <a:t>생물 학적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4572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7145" marR="15875">
                        <a:lnSpc>
                          <a:spcPts val="960"/>
                        </a:lnSpc>
                        <a:spcBef>
                          <a:spcPts val="254"/>
                        </a:spcBef>
                      </a:pPr>
                      <a:r>
                        <a:rPr dirty="0" sz="800" spc="-125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900" spc="-125" i="1">
                          <a:latin typeface="Arial Narrow"/>
                          <a:cs typeface="Arial Narrow"/>
                        </a:rPr>
                        <a:t>Li</a:t>
                      </a:r>
                      <a:r>
                        <a:rPr dirty="0" sz="900" spc="-10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900" spc="-65" i="1">
                          <a:latin typeface="Arial Narrow"/>
                          <a:cs typeface="Arial Narrow"/>
                        </a:rPr>
                        <a:t>steri</a:t>
                      </a:r>
                      <a:r>
                        <a:rPr dirty="0" sz="900" spc="-100" i="1">
                          <a:latin typeface="Arial Narrow"/>
                          <a:cs typeface="Arial Narrow"/>
                        </a:rPr>
                        <a:t> a.</a:t>
                      </a:r>
                      <a:r>
                        <a:rPr dirty="0" sz="900" spc="-9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900" spc="-50" i="1">
                          <a:latin typeface="Arial Narrow"/>
                          <a:cs typeface="Arial Narrow"/>
                        </a:rPr>
                        <a:t>monocytogenes</a:t>
                      </a:r>
                      <a:r>
                        <a:rPr dirty="0" sz="900" spc="50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85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900" spc="-85" i="1">
                          <a:latin typeface="Arial Narrow"/>
                          <a:cs typeface="Arial Narrow"/>
                        </a:rPr>
                        <a:t>E</a:t>
                      </a:r>
                      <a:r>
                        <a:rPr dirty="0" sz="900" spc="5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900" spc="-75" i="1">
                          <a:latin typeface="Arial Narrow"/>
                          <a:cs typeface="Arial Narrow"/>
                        </a:rPr>
                        <a:t>Col</a:t>
                      </a:r>
                      <a:r>
                        <a:rPr dirty="0" sz="900" spc="-12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900" i="1">
                          <a:latin typeface="Arial Narrow"/>
                          <a:cs typeface="Arial Narrow"/>
                        </a:rPr>
                        <a:t>i</a:t>
                      </a:r>
                      <a:r>
                        <a:rPr dirty="0" sz="900" spc="15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900" spc="-165" i="1">
                          <a:latin typeface="Arial Narrow"/>
                          <a:cs typeface="Arial Narrow"/>
                        </a:rPr>
                        <a:t>O1</a:t>
                      </a:r>
                      <a:r>
                        <a:rPr dirty="0" sz="900" spc="-1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900" spc="-95" i="1">
                          <a:latin typeface="Arial Narrow"/>
                          <a:cs typeface="Arial Narrow"/>
                        </a:rPr>
                        <a:t>57:</a:t>
                      </a:r>
                      <a:r>
                        <a:rPr dirty="0" sz="900" spc="-12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900" spc="-25" i="1">
                          <a:latin typeface="Arial Narrow"/>
                          <a:cs typeface="Arial Narrow"/>
                        </a:rPr>
                        <a:t>H7</a:t>
                      </a:r>
                      <a:endParaRPr sz="900">
                        <a:latin typeface="Arial Narrow"/>
                        <a:cs typeface="Arial Narrow"/>
                      </a:endParaRPr>
                    </a:p>
                  </a:txBody>
                  <a:tcPr marL="0" marR="0" marB="0" marT="32384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17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900" spc="-25">
                          <a:latin typeface="Batang"/>
                          <a:cs typeface="Batang"/>
                        </a:rPr>
                        <a:t>아니요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635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9855" marR="99060" indent="158115">
                        <a:lnSpc>
                          <a:spcPts val="1180"/>
                        </a:lnSpc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예 </a:t>
                      </a:r>
                      <a:r>
                        <a:rPr dirty="0" sz="900" spc="-75">
                          <a:latin typeface="Batang"/>
                          <a:cs typeface="Batang"/>
                        </a:rPr>
                        <a:t>가열공정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080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-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635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0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900" spc="-25">
                          <a:latin typeface="Batang"/>
                          <a:cs typeface="Batang"/>
                        </a:rPr>
                        <a:t>아니요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635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71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예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635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1125" marR="96520" indent="158115">
                        <a:lnSpc>
                          <a:spcPts val="1180"/>
                        </a:lnSpc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예 </a:t>
                      </a:r>
                      <a:r>
                        <a:rPr dirty="0" sz="900" spc="-70">
                          <a:latin typeface="Batang"/>
                          <a:cs typeface="Batang"/>
                        </a:rPr>
                        <a:t>가열공정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0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dirty="0" sz="900" spc="-25">
                          <a:latin typeface="Batang"/>
                          <a:cs typeface="Batang"/>
                        </a:rPr>
                        <a:t>CP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80645">
                    <a:lnL w="317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3688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09220">
                    <a:lnL w="63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9695" marR="35560" indent="-58419">
                        <a:lnSpc>
                          <a:spcPts val="900"/>
                        </a:lnSpc>
                        <a:spcBef>
                          <a:spcPts val="905"/>
                        </a:spcBef>
                      </a:pPr>
                      <a:r>
                        <a:rPr dirty="0" sz="900" spc="-25">
                          <a:latin typeface="Batang"/>
                          <a:cs typeface="Batang"/>
                        </a:rPr>
                        <a:t>물리 </a:t>
                      </a:r>
                      <a:r>
                        <a:rPr dirty="0" sz="900" spc="-50">
                          <a:latin typeface="Batang"/>
                          <a:cs typeface="Batang"/>
                        </a:rPr>
                        <a:t>적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11493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714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850" spc="-10">
                          <a:latin typeface="Malgun Gothic Semilight"/>
                          <a:cs typeface="Malgun Gothic Semilight"/>
                        </a:rPr>
                        <a:t>금속조각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492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17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900" spc="-25">
                          <a:latin typeface="Batang"/>
                          <a:cs typeface="Batang"/>
                        </a:rPr>
                        <a:t>아니요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635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8580" marR="57150" indent="1270">
                        <a:lnSpc>
                          <a:spcPct val="104400"/>
                        </a:lnSpc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예 </a:t>
                      </a:r>
                      <a:r>
                        <a:rPr dirty="0" sz="900" spc="-110">
                          <a:latin typeface="Batang"/>
                          <a:cs typeface="Batang"/>
                        </a:rPr>
                        <a:t>금속검출공</a:t>
                      </a:r>
                      <a:r>
                        <a:rPr dirty="0" sz="900" spc="-50">
                          <a:latin typeface="Batang"/>
                          <a:cs typeface="Batang"/>
                        </a:rPr>
                        <a:t> 정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080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-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635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0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900" spc="-25">
                          <a:latin typeface="Batang"/>
                          <a:cs typeface="Batang"/>
                        </a:rPr>
                        <a:t>아니요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635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71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예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635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9850" marR="55880" indent="1270">
                        <a:lnSpc>
                          <a:spcPct val="104400"/>
                        </a:lnSpc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예 </a:t>
                      </a:r>
                      <a:r>
                        <a:rPr dirty="0" sz="900" spc="-110">
                          <a:latin typeface="Batang"/>
                          <a:cs typeface="Batang"/>
                        </a:rPr>
                        <a:t>금속검출공</a:t>
                      </a:r>
                      <a:r>
                        <a:rPr dirty="0" sz="900" spc="-50">
                          <a:latin typeface="Batang"/>
                          <a:cs typeface="Batang"/>
                        </a:rPr>
                        <a:t> 정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algn="ctr" marL="6350">
                        <a:lnSpc>
                          <a:spcPct val="100000"/>
                        </a:lnSpc>
                      </a:pPr>
                      <a:r>
                        <a:rPr dirty="0" sz="900" spc="-25">
                          <a:latin typeface="Batang"/>
                          <a:cs typeface="Batang"/>
                        </a:rPr>
                        <a:t>CP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18415">
                    <a:lnL w="317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99720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6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8580" marR="80645" indent="31750">
                        <a:lnSpc>
                          <a:spcPct val="79000"/>
                        </a:lnSpc>
                        <a:spcBef>
                          <a:spcPts val="5"/>
                        </a:spcBef>
                      </a:pPr>
                      <a:r>
                        <a:rPr dirty="0" sz="1050" spc="-60">
                          <a:latin typeface="Malgun Gothic Semilight"/>
                          <a:cs typeface="Malgun Gothic Semilight"/>
                        </a:rPr>
                        <a:t>2차 </a:t>
                      </a:r>
                      <a:r>
                        <a:rPr dirty="0" sz="1050" spc="-370">
                          <a:latin typeface="Malgun Gothic Semilight"/>
                          <a:cs typeface="Malgun Gothic Semilight"/>
                        </a:rPr>
                        <a:t>배</a:t>
                      </a:r>
                      <a:r>
                        <a:rPr dirty="0" sz="1050" spc="-1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65">
                          <a:latin typeface="Malgun Gothic Semilight"/>
                          <a:cs typeface="Malgun Gothic Semilight"/>
                        </a:rPr>
                        <a:t>합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09855">
                    <a:lnL w="63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1275" marR="35560">
                        <a:lnSpc>
                          <a:spcPts val="900"/>
                        </a:lnSpc>
                        <a:spcBef>
                          <a:spcPts val="370"/>
                        </a:spcBef>
                      </a:pPr>
                      <a:r>
                        <a:rPr dirty="0" sz="900" spc="-25">
                          <a:latin typeface="Batang"/>
                          <a:cs typeface="Batang"/>
                        </a:rPr>
                        <a:t>생물 학적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469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7145" marR="15875">
                        <a:lnSpc>
                          <a:spcPts val="960"/>
                        </a:lnSpc>
                        <a:spcBef>
                          <a:spcPts val="260"/>
                        </a:spcBef>
                      </a:pPr>
                      <a:r>
                        <a:rPr dirty="0" sz="800" spc="-125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900" spc="-125" i="1">
                          <a:latin typeface="Arial Narrow"/>
                          <a:cs typeface="Arial Narrow"/>
                        </a:rPr>
                        <a:t>Li</a:t>
                      </a:r>
                      <a:r>
                        <a:rPr dirty="0" sz="900" spc="-10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900" spc="-65" i="1">
                          <a:latin typeface="Arial Narrow"/>
                          <a:cs typeface="Arial Narrow"/>
                        </a:rPr>
                        <a:t>steri</a:t>
                      </a:r>
                      <a:r>
                        <a:rPr dirty="0" sz="900" spc="-100" i="1">
                          <a:latin typeface="Arial Narrow"/>
                          <a:cs typeface="Arial Narrow"/>
                        </a:rPr>
                        <a:t> a.</a:t>
                      </a:r>
                      <a:r>
                        <a:rPr dirty="0" sz="900" spc="-9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900" spc="-50" i="1">
                          <a:latin typeface="Arial Narrow"/>
                          <a:cs typeface="Arial Narrow"/>
                        </a:rPr>
                        <a:t>monocytogenes</a:t>
                      </a:r>
                      <a:r>
                        <a:rPr dirty="0" sz="900" spc="50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85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900" spc="-85" i="1">
                          <a:latin typeface="Arial Narrow"/>
                          <a:cs typeface="Arial Narrow"/>
                        </a:rPr>
                        <a:t>E</a:t>
                      </a:r>
                      <a:r>
                        <a:rPr dirty="0" sz="900" spc="5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900" spc="-75" i="1">
                          <a:latin typeface="Arial Narrow"/>
                          <a:cs typeface="Arial Narrow"/>
                        </a:rPr>
                        <a:t>Col</a:t>
                      </a:r>
                      <a:r>
                        <a:rPr dirty="0" sz="900" spc="-12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900" i="1">
                          <a:latin typeface="Arial Narrow"/>
                          <a:cs typeface="Arial Narrow"/>
                        </a:rPr>
                        <a:t>i</a:t>
                      </a:r>
                      <a:r>
                        <a:rPr dirty="0" sz="900" spc="15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900" spc="-165" i="1">
                          <a:latin typeface="Arial Narrow"/>
                          <a:cs typeface="Arial Narrow"/>
                        </a:rPr>
                        <a:t>O1</a:t>
                      </a:r>
                      <a:r>
                        <a:rPr dirty="0" sz="900" spc="-1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900" spc="-95" i="1">
                          <a:latin typeface="Arial Narrow"/>
                          <a:cs typeface="Arial Narrow"/>
                        </a:rPr>
                        <a:t>57:</a:t>
                      </a:r>
                      <a:r>
                        <a:rPr dirty="0" sz="900" spc="-12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900" spc="-25" i="1">
                          <a:latin typeface="Arial Narrow"/>
                          <a:cs typeface="Arial Narrow"/>
                        </a:rPr>
                        <a:t>H7</a:t>
                      </a:r>
                      <a:endParaRPr sz="900">
                        <a:latin typeface="Arial Narrow"/>
                        <a:cs typeface="Arial Narrow"/>
                      </a:endParaRPr>
                    </a:p>
                  </a:txBody>
                  <a:tcPr marL="0" marR="0" marB="0" marT="3302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175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900" spc="-25">
                          <a:latin typeface="Batang"/>
                          <a:cs typeface="Batang"/>
                        </a:rPr>
                        <a:t>아니요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698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9855" marR="99060" indent="158115">
                        <a:lnSpc>
                          <a:spcPts val="1180"/>
                        </a:lnSpc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예 </a:t>
                      </a:r>
                      <a:r>
                        <a:rPr dirty="0" sz="900" spc="-75">
                          <a:latin typeface="Batang"/>
                          <a:cs typeface="Batang"/>
                        </a:rPr>
                        <a:t>가열공정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08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-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698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900" spc="-25">
                          <a:latin typeface="Batang"/>
                          <a:cs typeface="Batang"/>
                        </a:rPr>
                        <a:t>아니요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698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715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예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698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1125" marR="96520" indent="158115">
                        <a:lnSpc>
                          <a:spcPts val="1180"/>
                        </a:lnSpc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예 </a:t>
                      </a:r>
                      <a:r>
                        <a:rPr dirty="0" sz="900" spc="-70">
                          <a:latin typeface="Batang"/>
                          <a:cs typeface="Batang"/>
                        </a:rPr>
                        <a:t>가열공정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0">
                        <a:lnSpc>
                          <a:spcPct val="100000"/>
                        </a:lnSpc>
                        <a:spcBef>
                          <a:spcPts val="645"/>
                        </a:spcBef>
                      </a:pPr>
                      <a:r>
                        <a:rPr dirty="0" sz="900" spc="-25">
                          <a:latin typeface="Batang"/>
                          <a:cs typeface="Batang"/>
                        </a:rPr>
                        <a:t>CP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81915">
                    <a:lnL w="317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3688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09855">
                    <a:lnL w="63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9695" marR="35560" indent="-58419">
                        <a:lnSpc>
                          <a:spcPts val="900"/>
                        </a:lnSpc>
                        <a:spcBef>
                          <a:spcPts val="910"/>
                        </a:spcBef>
                      </a:pPr>
                      <a:r>
                        <a:rPr dirty="0" sz="900" spc="-25">
                          <a:latin typeface="Batang"/>
                          <a:cs typeface="Batang"/>
                        </a:rPr>
                        <a:t>물리 </a:t>
                      </a:r>
                      <a:r>
                        <a:rPr dirty="0" sz="900" spc="-50">
                          <a:latin typeface="Batang"/>
                          <a:cs typeface="Batang"/>
                        </a:rPr>
                        <a:t>적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11557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714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850" spc="-10">
                          <a:latin typeface="Malgun Gothic Semilight"/>
                          <a:cs typeface="Malgun Gothic Semilight"/>
                        </a:rPr>
                        <a:t>금속조각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556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17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900" spc="-25">
                          <a:latin typeface="Batang"/>
                          <a:cs typeface="Batang"/>
                        </a:rPr>
                        <a:t>아니요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762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8580" marR="57150" indent="1270">
                        <a:lnSpc>
                          <a:spcPct val="104400"/>
                        </a:lnSpc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예 </a:t>
                      </a:r>
                      <a:r>
                        <a:rPr dirty="0" sz="900" spc="-110">
                          <a:latin typeface="Batang"/>
                          <a:cs typeface="Batang"/>
                        </a:rPr>
                        <a:t>금속검출공</a:t>
                      </a:r>
                      <a:r>
                        <a:rPr dirty="0" sz="900" spc="-50">
                          <a:latin typeface="Batang"/>
                          <a:cs typeface="Batang"/>
                        </a:rPr>
                        <a:t> 정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08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-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762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900" spc="-25">
                          <a:latin typeface="Batang"/>
                          <a:cs typeface="Batang"/>
                        </a:rPr>
                        <a:t>아니요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762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71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예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762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9850" marR="55880" indent="1270">
                        <a:lnSpc>
                          <a:spcPct val="104400"/>
                        </a:lnSpc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예 </a:t>
                      </a:r>
                      <a:r>
                        <a:rPr dirty="0" sz="900" spc="-110">
                          <a:latin typeface="Batang"/>
                          <a:cs typeface="Batang"/>
                        </a:rPr>
                        <a:t>금속검출공</a:t>
                      </a:r>
                      <a:r>
                        <a:rPr dirty="0" sz="900" spc="-50">
                          <a:latin typeface="Batang"/>
                          <a:cs typeface="Batang"/>
                        </a:rPr>
                        <a:t> 정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algn="ctr" marL="6350">
                        <a:lnSpc>
                          <a:spcPct val="100000"/>
                        </a:lnSpc>
                      </a:pPr>
                      <a:r>
                        <a:rPr dirty="0" sz="900" spc="-25">
                          <a:latin typeface="Batang"/>
                          <a:cs typeface="Batang"/>
                        </a:rPr>
                        <a:t>CP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19050">
                    <a:lnL w="317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99720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7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8580" marR="86360" indent="31750">
                        <a:lnSpc>
                          <a:spcPct val="79000"/>
                        </a:lnSpc>
                      </a:pPr>
                      <a:r>
                        <a:rPr dirty="0" sz="1050" spc="-225">
                          <a:latin typeface="Malgun Gothic Semilight"/>
                          <a:cs typeface="Malgun Gothic Semilight"/>
                        </a:rPr>
                        <a:t>1</a:t>
                      </a:r>
                      <a:r>
                        <a:rPr dirty="0" sz="1050" spc="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75">
                          <a:latin typeface="Malgun Gothic Semilight"/>
                          <a:cs typeface="Malgun Gothic Semilight"/>
                        </a:rPr>
                        <a:t>차 </a:t>
                      </a:r>
                      <a:r>
                        <a:rPr dirty="0" sz="1050" spc="-285">
                          <a:latin typeface="Malgun Gothic Semilight"/>
                          <a:cs typeface="Malgun Gothic Semilight"/>
                        </a:rPr>
                        <a:t>발</a:t>
                      </a:r>
                      <a:r>
                        <a:rPr dirty="0" sz="105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25">
                          <a:latin typeface="Malgun Gothic Semilight"/>
                          <a:cs typeface="Malgun Gothic Semilight"/>
                        </a:rPr>
                        <a:t>효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11125">
                    <a:lnL w="63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1275" marR="35560">
                        <a:lnSpc>
                          <a:spcPts val="900"/>
                        </a:lnSpc>
                        <a:spcBef>
                          <a:spcPts val="375"/>
                        </a:spcBef>
                      </a:pPr>
                      <a:r>
                        <a:rPr dirty="0" sz="900" spc="-25">
                          <a:latin typeface="Batang"/>
                          <a:cs typeface="Batang"/>
                        </a:rPr>
                        <a:t>생물 학적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4762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7145" marR="15875">
                        <a:lnSpc>
                          <a:spcPts val="960"/>
                        </a:lnSpc>
                        <a:spcBef>
                          <a:spcPts val="265"/>
                        </a:spcBef>
                      </a:pPr>
                      <a:r>
                        <a:rPr dirty="0" sz="800" spc="-125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900" spc="-125" i="1">
                          <a:latin typeface="Arial Narrow"/>
                          <a:cs typeface="Arial Narrow"/>
                        </a:rPr>
                        <a:t>Li</a:t>
                      </a:r>
                      <a:r>
                        <a:rPr dirty="0" sz="900" spc="-10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900" spc="-65" i="1">
                          <a:latin typeface="Arial Narrow"/>
                          <a:cs typeface="Arial Narrow"/>
                        </a:rPr>
                        <a:t>steri</a:t>
                      </a:r>
                      <a:r>
                        <a:rPr dirty="0" sz="900" spc="-100" i="1">
                          <a:latin typeface="Arial Narrow"/>
                          <a:cs typeface="Arial Narrow"/>
                        </a:rPr>
                        <a:t> a.</a:t>
                      </a:r>
                      <a:r>
                        <a:rPr dirty="0" sz="900" spc="-9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900" spc="-50" i="1">
                          <a:latin typeface="Arial Narrow"/>
                          <a:cs typeface="Arial Narrow"/>
                        </a:rPr>
                        <a:t>monocytogenes</a:t>
                      </a:r>
                      <a:r>
                        <a:rPr dirty="0" sz="900" spc="50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85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900" spc="-85" i="1">
                          <a:latin typeface="Arial Narrow"/>
                          <a:cs typeface="Arial Narrow"/>
                        </a:rPr>
                        <a:t>E</a:t>
                      </a:r>
                      <a:r>
                        <a:rPr dirty="0" sz="900" spc="5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900" spc="-75" i="1">
                          <a:latin typeface="Arial Narrow"/>
                          <a:cs typeface="Arial Narrow"/>
                        </a:rPr>
                        <a:t>Col</a:t>
                      </a:r>
                      <a:r>
                        <a:rPr dirty="0" sz="900" spc="-12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900" i="1">
                          <a:latin typeface="Arial Narrow"/>
                          <a:cs typeface="Arial Narrow"/>
                        </a:rPr>
                        <a:t>i</a:t>
                      </a:r>
                      <a:r>
                        <a:rPr dirty="0" sz="900" spc="15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900" spc="-165" i="1">
                          <a:latin typeface="Arial Narrow"/>
                          <a:cs typeface="Arial Narrow"/>
                        </a:rPr>
                        <a:t>O1</a:t>
                      </a:r>
                      <a:r>
                        <a:rPr dirty="0" sz="900" spc="-1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900" spc="-95" i="1">
                          <a:latin typeface="Arial Narrow"/>
                          <a:cs typeface="Arial Narrow"/>
                        </a:rPr>
                        <a:t>57:</a:t>
                      </a:r>
                      <a:r>
                        <a:rPr dirty="0" sz="900" spc="-12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900" spc="-25" i="1">
                          <a:latin typeface="Arial Narrow"/>
                          <a:cs typeface="Arial Narrow"/>
                        </a:rPr>
                        <a:t>H7</a:t>
                      </a:r>
                      <a:endParaRPr sz="900">
                        <a:latin typeface="Arial Narrow"/>
                        <a:cs typeface="Arial Narrow"/>
                      </a:endParaRPr>
                    </a:p>
                  </a:txBody>
                  <a:tcPr marL="0" marR="0" marB="0" marT="3365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17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900" spc="-25">
                          <a:latin typeface="Batang"/>
                          <a:cs typeface="Batang"/>
                        </a:rPr>
                        <a:t>아니요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762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9855" marR="99060" indent="158115">
                        <a:lnSpc>
                          <a:spcPts val="1180"/>
                        </a:lnSpc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예 </a:t>
                      </a:r>
                      <a:r>
                        <a:rPr dirty="0" sz="900" spc="-75">
                          <a:latin typeface="Batang"/>
                          <a:cs typeface="Batang"/>
                        </a:rPr>
                        <a:t>가열공정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08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-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762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900" spc="-25">
                          <a:latin typeface="Batang"/>
                          <a:cs typeface="Batang"/>
                        </a:rPr>
                        <a:t>아니요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762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71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예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762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1125" marR="96520" indent="158115">
                        <a:lnSpc>
                          <a:spcPts val="1180"/>
                        </a:lnSpc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예 </a:t>
                      </a:r>
                      <a:r>
                        <a:rPr dirty="0" sz="900" spc="-70">
                          <a:latin typeface="Batang"/>
                          <a:cs typeface="Batang"/>
                        </a:rPr>
                        <a:t>가열공정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0">
                        <a:lnSpc>
                          <a:spcPct val="100000"/>
                        </a:lnSpc>
                        <a:spcBef>
                          <a:spcPts val="650"/>
                        </a:spcBef>
                      </a:pPr>
                      <a:r>
                        <a:rPr dirty="0" sz="900" spc="-25">
                          <a:latin typeface="Batang"/>
                          <a:cs typeface="Batang"/>
                        </a:rPr>
                        <a:t>CP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82550">
                    <a:lnL w="317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3688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11125">
                    <a:lnL w="63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9695" marR="35560" indent="-58419">
                        <a:lnSpc>
                          <a:spcPts val="900"/>
                        </a:lnSpc>
                        <a:spcBef>
                          <a:spcPts val="915"/>
                        </a:spcBef>
                      </a:pPr>
                      <a:r>
                        <a:rPr dirty="0" sz="900" spc="-25">
                          <a:latin typeface="Batang"/>
                          <a:cs typeface="Batang"/>
                        </a:rPr>
                        <a:t>물리 </a:t>
                      </a:r>
                      <a:r>
                        <a:rPr dirty="0" sz="900" spc="-50">
                          <a:latin typeface="Batang"/>
                          <a:cs typeface="Batang"/>
                        </a:rPr>
                        <a:t>적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11620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714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850" spc="-10">
                          <a:latin typeface="Malgun Gothic Semilight"/>
                          <a:cs typeface="Malgun Gothic Semilight"/>
                        </a:rPr>
                        <a:t>금속조각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619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17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900" spc="-25">
                          <a:latin typeface="Batang"/>
                          <a:cs typeface="Batang"/>
                        </a:rPr>
                        <a:t>아니요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825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8580" marR="57150" indent="1270">
                        <a:lnSpc>
                          <a:spcPct val="104400"/>
                        </a:lnSpc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예 </a:t>
                      </a:r>
                      <a:r>
                        <a:rPr dirty="0" sz="900" spc="-110">
                          <a:latin typeface="Batang"/>
                          <a:cs typeface="Batang"/>
                        </a:rPr>
                        <a:t>금속검출공</a:t>
                      </a:r>
                      <a:r>
                        <a:rPr dirty="0" sz="900" spc="-50">
                          <a:latin typeface="Batang"/>
                          <a:cs typeface="Batang"/>
                        </a:rPr>
                        <a:t> 정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080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-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825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0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900" spc="-25">
                          <a:latin typeface="Batang"/>
                          <a:cs typeface="Batang"/>
                        </a:rPr>
                        <a:t>아니요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825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71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예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825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9850" marR="55880" indent="1270">
                        <a:lnSpc>
                          <a:spcPct val="104400"/>
                        </a:lnSpc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예 </a:t>
                      </a:r>
                      <a:r>
                        <a:rPr dirty="0" sz="900" spc="-110">
                          <a:latin typeface="Batang"/>
                          <a:cs typeface="Batang"/>
                        </a:rPr>
                        <a:t>금속검출공</a:t>
                      </a:r>
                      <a:r>
                        <a:rPr dirty="0" sz="900" spc="-50">
                          <a:latin typeface="Batang"/>
                          <a:cs typeface="Batang"/>
                        </a:rPr>
                        <a:t> 정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algn="ctr" marL="635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900" spc="-25">
                          <a:latin typeface="Batang"/>
                          <a:cs typeface="Batang"/>
                        </a:rPr>
                        <a:t>CP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19685">
                    <a:lnL w="317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99720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8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8580" marR="90805">
                        <a:lnSpc>
                          <a:spcPct val="79000"/>
                        </a:lnSpc>
                      </a:pPr>
                      <a:r>
                        <a:rPr dirty="0" sz="1050" spc="-305">
                          <a:latin typeface="Malgun Gothic Semilight"/>
                          <a:cs typeface="Malgun Gothic Semilight"/>
                        </a:rPr>
                        <a:t>성</a:t>
                      </a:r>
                      <a:r>
                        <a:rPr dirty="0" sz="1050" spc="-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400">
                          <a:latin typeface="Malgun Gothic Semilight"/>
                          <a:cs typeface="Malgun Gothic Semilight"/>
                        </a:rPr>
                        <a:t>형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65">
                          <a:latin typeface="Malgun Gothic Semilight"/>
                          <a:cs typeface="Malgun Gothic Semilight"/>
                        </a:rPr>
                        <a:t>충</a:t>
                      </a:r>
                      <a:r>
                        <a:rPr dirty="0" sz="10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65">
                          <a:latin typeface="Malgun Gothic Semilight"/>
                          <a:cs typeface="Malgun Gothic Semilight"/>
                        </a:rPr>
                        <a:t>진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11760">
                    <a:lnL w="63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1275" marR="35560">
                        <a:lnSpc>
                          <a:spcPts val="900"/>
                        </a:lnSpc>
                        <a:spcBef>
                          <a:spcPts val="380"/>
                        </a:spcBef>
                      </a:pPr>
                      <a:r>
                        <a:rPr dirty="0" sz="900" spc="-25">
                          <a:latin typeface="Batang"/>
                          <a:cs typeface="Batang"/>
                        </a:rPr>
                        <a:t>생물 학적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4826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7145" marR="15875">
                        <a:lnSpc>
                          <a:spcPts val="960"/>
                        </a:lnSpc>
                        <a:spcBef>
                          <a:spcPts val="270"/>
                        </a:spcBef>
                      </a:pPr>
                      <a:r>
                        <a:rPr dirty="0" sz="800" spc="-125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900" spc="-125" i="1">
                          <a:latin typeface="Arial Narrow"/>
                          <a:cs typeface="Arial Narrow"/>
                        </a:rPr>
                        <a:t>Li</a:t>
                      </a:r>
                      <a:r>
                        <a:rPr dirty="0" sz="900" spc="-10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900" spc="-65" i="1">
                          <a:latin typeface="Arial Narrow"/>
                          <a:cs typeface="Arial Narrow"/>
                        </a:rPr>
                        <a:t>steri</a:t>
                      </a:r>
                      <a:r>
                        <a:rPr dirty="0" sz="900" spc="-100" i="1">
                          <a:latin typeface="Arial Narrow"/>
                          <a:cs typeface="Arial Narrow"/>
                        </a:rPr>
                        <a:t> a.</a:t>
                      </a:r>
                      <a:r>
                        <a:rPr dirty="0" sz="900" spc="-9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900" spc="-50" i="1">
                          <a:latin typeface="Arial Narrow"/>
                          <a:cs typeface="Arial Narrow"/>
                        </a:rPr>
                        <a:t>monocytogenes</a:t>
                      </a:r>
                      <a:r>
                        <a:rPr dirty="0" sz="900" spc="50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85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900" spc="-85" i="1">
                          <a:latin typeface="Arial Narrow"/>
                          <a:cs typeface="Arial Narrow"/>
                        </a:rPr>
                        <a:t>E</a:t>
                      </a:r>
                      <a:r>
                        <a:rPr dirty="0" sz="900" spc="5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900" spc="-75" i="1">
                          <a:latin typeface="Arial Narrow"/>
                          <a:cs typeface="Arial Narrow"/>
                        </a:rPr>
                        <a:t>Col</a:t>
                      </a:r>
                      <a:r>
                        <a:rPr dirty="0" sz="900" spc="-12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900" i="1">
                          <a:latin typeface="Arial Narrow"/>
                          <a:cs typeface="Arial Narrow"/>
                        </a:rPr>
                        <a:t>i</a:t>
                      </a:r>
                      <a:r>
                        <a:rPr dirty="0" sz="900" spc="15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900" spc="-165" i="1">
                          <a:latin typeface="Arial Narrow"/>
                          <a:cs typeface="Arial Narrow"/>
                        </a:rPr>
                        <a:t>O1</a:t>
                      </a:r>
                      <a:r>
                        <a:rPr dirty="0" sz="900" spc="-1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900" spc="-95" i="1">
                          <a:latin typeface="Arial Narrow"/>
                          <a:cs typeface="Arial Narrow"/>
                        </a:rPr>
                        <a:t>57:</a:t>
                      </a:r>
                      <a:r>
                        <a:rPr dirty="0" sz="900" spc="-12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900" spc="-25" i="1">
                          <a:latin typeface="Arial Narrow"/>
                          <a:cs typeface="Arial Narrow"/>
                        </a:rPr>
                        <a:t>H7</a:t>
                      </a:r>
                      <a:endParaRPr sz="900">
                        <a:latin typeface="Arial Narrow"/>
                        <a:cs typeface="Arial Narrow"/>
                      </a:endParaRPr>
                    </a:p>
                  </a:txBody>
                  <a:tcPr marL="0" marR="0" marB="0" marT="342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17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900" spc="-25">
                          <a:latin typeface="Batang"/>
                          <a:cs typeface="Batang"/>
                        </a:rPr>
                        <a:t>아니요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9855" marR="99060" indent="158115">
                        <a:lnSpc>
                          <a:spcPts val="1180"/>
                        </a:lnSpc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예 </a:t>
                      </a:r>
                      <a:r>
                        <a:rPr dirty="0" sz="900" spc="-75">
                          <a:latin typeface="Batang"/>
                          <a:cs typeface="Batang"/>
                        </a:rPr>
                        <a:t>가열공정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08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-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900" spc="-25">
                          <a:latin typeface="Batang"/>
                          <a:cs typeface="Batang"/>
                        </a:rPr>
                        <a:t>아니요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71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예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1125" marR="96520" indent="158115">
                        <a:lnSpc>
                          <a:spcPts val="1180"/>
                        </a:lnSpc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예 </a:t>
                      </a:r>
                      <a:r>
                        <a:rPr dirty="0" sz="900" spc="-70">
                          <a:latin typeface="Batang"/>
                          <a:cs typeface="Batang"/>
                        </a:rPr>
                        <a:t>가열공정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0">
                        <a:lnSpc>
                          <a:spcPct val="100000"/>
                        </a:lnSpc>
                        <a:spcBef>
                          <a:spcPts val="655"/>
                        </a:spcBef>
                      </a:pPr>
                      <a:r>
                        <a:rPr dirty="0" sz="900" spc="-25">
                          <a:latin typeface="Batang"/>
                          <a:cs typeface="Batang"/>
                        </a:rPr>
                        <a:t>CP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83185">
                    <a:lnL w="317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3688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11760">
                    <a:lnL w="63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9695" marR="35560" indent="-58419">
                        <a:lnSpc>
                          <a:spcPts val="900"/>
                        </a:lnSpc>
                        <a:spcBef>
                          <a:spcPts val="925"/>
                        </a:spcBef>
                      </a:pPr>
                      <a:r>
                        <a:rPr dirty="0" sz="900" spc="-25">
                          <a:latin typeface="Batang"/>
                          <a:cs typeface="Batang"/>
                        </a:rPr>
                        <a:t>물리 </a:t>
                      </a:r>
                      <a:r>
                        <a:rPr dirty="0" sz="900" spc="-50">
                          <a:latin typeface="Batang"/>
                          <a:cs typeface="Batang"/>
                        </a:rPr>
                        <a:t>적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11747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714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850" spc="-10">
                          <a:latin typeface="Malgun Gothic Semilight"/>
                          <a:cs typeface="Malgun Gothic Semilight"/>
                        </a:rPr>
                        <a:t>금속조각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683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17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900" spc="-25">
                          <a:latin typeface="Batang"/>
                          <a:cs typeface="Batang"/>
                        </a:rPr>
                        <a:t>아니요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8580" marR="57150" indent="1270">
                        <a:lnSpc>
                          <a:spcPct val="104400"/>
                        </a:lnSpc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예 </a:t>
                      </a:r>
                      <a:r>
                        <a:rPr dirty="0" sz="900" spc="-110">
                          <a:latin typeface="Batang"/>
                          <a:cs typeface="Batang"/>
                        </a:rPr>
                        <a:t>금속검출공</a:t>
                      </a:r>
                      <a:r>
                        <a:rPr dirty="0" sz="900" spc="-50">
                          <a:latin typeface="Batang"/>
                          <a:cs typeface="Batang"/>
                        </a:rPr>
                        <a:t> 정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08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-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900" spc="-25">
                          <a:latin typeface="Batang"/>
                          <a:cs typeface="Batang"/>
                        </a:rPr>
                        <a:t>아니요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71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예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9850" marR="55880" indent="1270">
                        <a:lnSpc>
                          <a:spcPct val="104400"/>
                        </a:lnSpc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예 </a:t>
                      </a:r>
                      <a:r>
                        <a:rPr dirty="0" sz="900" spc="-110">
                          <a:latin typeface="Batang"/>
                          <a:cs typeface="Batang"/>
                        </a:rPr>
                        <a:t>금속검출공</a:t>
                      </a:r>
                      <a:r>
                        <a:rPr dirty="0" sz="900" spc="-50">
                          <a:latin typeface="Batang"/>
                          <a:cs typeface="Batang"/>
                        </a:rPr>
                        <a:t> 정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algn="ctr" marL="6350">
                        <a:lnSpc>
                          <a:spcPct val="100000"/>
                        </a:lnSpc>
                      </a:pPr>
                      <a:r>
                        <a:rPr dirty="0" sz="900" spc="-25">
                          <a:latin typeface="Batang"/>
                          <a:cs typeface="Batang"/>
                        </a:rPr>
                        <a:t>CP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20955">
                    <a:lnL w="317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99720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8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8580" marR="94615" indent="31750">
                        <a:lnSpc>
                          <a:spcPct val="79000"/>
                        </a:lnSpc>
                      </a:pPr>
                      <a:r>
                        <a:rPr dirty="0" sz="1050" spc="-114">
                          <a:latin typeface="Malgun Gothic Semilight"/>
                          <a:cs typeface="Malgun Gothic Semilight"/>
                        </a:rPr>
                        <a:t>2차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54">
                          <a:latin typeface="Malgun Gothic Semilight"/>
                          <a:cs typeface="Malgun Gothic Semilight"/>
                        </a:rPr>
                        <a:t>송</a:t>
                      </a:r>
                      <a:r>
                        <a:rPr dirty="0" sz="1050" spc="-1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400">
                          <a:latin typeface="Malgun Gothic Semilight"/>
                          <a:cs typeface="Malgun Gothic Semilight"/>
                        </a:rPr>
                        <a:t>형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12395">
                    <a:lnL w="63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1275" marR="35560">
                        <a:lnSpc>
                          <a:spcPts val="900"/>
                        </a:lnSpc>
                        <a:spcBef>
                          <a:spcPts val="385"/>
                        </a:spcBef>
                      </a:pPr>
                      <a:r>
                        <a:rPr dirty="0" sz="900" spc="-25">
                          <a:latin typeface="Batang"/>
                          <a:cs typeface="Batang"/>
                        </a:rPr>
                        <a:t>생물 학적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4889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7145" marR="15875">
                        <a:lnSpc>
                          <a:spcPts val="960"/>
                        </a:lnSpc>
                        <a:spcBef>
                          <a:spcPts val="280"/>
                        </a:spcBef>
                      </a:pPr>
                      <a:r>
                        <a:rPr dirty="0" sz="800" spc="-125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900" spc="-125" i="1">
                          <a:latin typeface="Arial Narrow"/>
                          <a:cs typeface="Arial Narrow"/>
                        </a:rPr>
                        <a:t>Li</a:t>
                      </a:r>
                      <a:r>
                        <a:rPr dirty="0" sz="900" spc="-10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900" spc="-65" i="1">
                          <a:latin typeface="Arial Narrow"/>
                          <a:cs typeface="Arial Narrow"/>
                        </a:rPr>
                        <a:t>steri</a:t>
                      </a:r>
                      <a:r>
                        <a:rPr dirty="0" sz="900" spc="-100" i="1">
                          <a:latin typeface="Arial Narrow"/>
                          <a:cs typeface="Arial Narrow"/>
                        </a:rPr>
                        <a:t> a.</a:t>
                      </a:r>
                      <a:r>
                        <a:rPr dirty="0" sz="900" spc="-9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900" spc="-50" i="1">
                          <a:latin typeface="Arial Narrow"/>
                          <a:cs typeface="Arial Narrow"/>
                        </a:rPr>
                        <a:t>monocytogenes</a:t>
                      </a:r>
                      <a:r>
                        <a:rPr dirty="0" sz="900" spc="50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85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900" spc="-85" i="1">
                          <a:latin typeface="Arial Narrow"/>
                          <a:cs typeface="Arial Narrow"/>
                        </a:rPr>
                        <a:t>E</a:t>
                      </a:r>
                      <a:r>
                        <a:rPr dirty="0" sz="900" spc="5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900" spc="-75" i="1">
                          <a:latin typeface="Arial Narrow"/>
                          <a:cs typeface="Arial Narrow"/>
                        </a:rPr>
                        <a:t>Col</a:t>
                      </a:r>
                      <a:r>
                        <a:rPr dirty="0" sz="900" spc="-12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900" i="1">
                          <a:latin typeface="Arial Narrow"/>
                          <a:cs typeface="Arial Narrow"/>
                        </a:rPr>
                        <a:t>i</a:t>
                      </a:r>
                      <a:r>
                        <a:rPr dirty="0" sz="900" spc="15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900" spc="-165" i="1">
                          <a:latin typeface="Arial Narrow"/>
                          <a:cs typeface="Arial Narrow"/>
                        </a:rPr>
                        <a:t>O1</a:t>
                      </a:r>
                      <a:r>
                        <a:rPr dirty="0" sz="900" spc="-1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900" spc="-95" i="1">
                          <a:latin typeface="Arial Narrow"/>
                          <a:cs typeface="Arial Narrow"/>
                        </a:rPr>
                        <a:t>57:</a:t>
                      </a:r>
                      <a:r>
                        <a:rPr dirty="0" sz="900" spc="-12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900" spc="-25" i="1">
                          <a:latin typeface="Arial Narrow"/>
                          <a:cs typeface="Arial Narrow"/>
                        </a:rPr>
                        <a:t>H7</a:t>
                      </a:r>
                      <a:endParaRPr sz="900">
                        <a:latin typeface="Arial Narrow"/>
                        <a:cs typeface="Arial Narrow"/>
                      </a:endParaRPr>
                    </a:p>
                  </a:txBody>
                  <a:tcPr marL="0" marR="0" marB="0" marT="3556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17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900" spc="-25">
                          <a:latin typeface="Batang"/>
                          <a:cs typeface="Batang"/>
                        </a:rPr>
                        <a:t>아니요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952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9855" marR="99060" indent="158115">
                        <a:lnSpc>
                          <a:spcPts val="1180"/>
                        </a:lnSpc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예 </a:t>
                      </a:r>
                      <a:r>
                        <a:rPr dirty="0" sz="900" spc="-75">
                          <a:latin typeface="Batang"/>
                          <a:cs typeface="Batang"/>
                        </a:rPr>
                        <a:t>가열공정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080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-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952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0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900" spc="-25">
                          <a:latin typeface="Batang"/>
                          <a:cs typeface="Batang"/>
                        </a:rPr>
                        <a:t>아니요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952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71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예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952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1125" marR="96520" indent="158115">
                        <a:lnSpc>
                          <a:spcPts val="1180"/>
                        </a:lnSpc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예 </a:t>
                      </a:r>
                      <a:r>
                        <a:rPr dirty="0" sz="900" spc="-70">
                          <a:latin typeface="Batang"/>
                          <a:cs typeface="Batang"/>
                        </a:rPr>
                        <a:t>가열공정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0">
                        <a:lnSpc>
                          <a:spcPct val="100000"/>
                        </a:lnSpc>
                        <a:spcBef>
                          <a:spcPts val="665"/>
                        </a:spcBef>
                      </a:pPr>
                      <a:r>
                        <a:rPr dirty="0" sz="900" spc="-25">
                          <a:latin typeface="Batang"/>
                          <a:cs typeface="Batang"/>
                        </a:rPr>
                        <a:t>CP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84455">
                    <a:lnL w="317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3688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12395">
                    <a:lnL w="63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9695" marR="35560" indent="-58419">
                        <a:lnSpc>
                          <a:spcPts val="900"/>
                        </a:lnSpc>
                        <a:spcBef>
                          <a:spcPts val="930"/>
                        </a:spcBef>
                      </a:pPr>
                      <a:r>
                        <a:rPr dirty="0" sz="900" spc="-25">
                          <a:latin typeface="Batang"/>
                          <a:cs typeface="Batang"/>
                        </a:rPr>
                        <a:t>물리 </a:t>
                      </a:r>
                      <a:r>
                        <a:rPr dirty="0" sz="900" spc="-50">
                          <a:latin typeface="Batang"/>
                          <a:cs typeface="Batang"/>
                        </a:rPr>
                        <a:t>적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11811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714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850" spc="-10">
                          <a:latin typeface="Malgun Gothic Semilight"/>
                          <a:cs typeface="Malgun Gothic Semilight"/>
                        </a:rPr>
                        <a:t>금속조각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810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17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900" spc="-25">
                          <a:latin typeface="Batang"/>
                          <a:cs typeface="Batang"/>
                        </a:rPr>
                        <a:t>아니요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952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8580" marR="57150" indent="1270">
                        <a:lnSpc>
                          <a:spcPct val="104400"/>
                        </a:lnSpc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예 </a:t>
                      </a:r>
                      <a:r>
                        <a:rPr dirty="0" sz="900" spc="-110">
                          <a:latin typeface="Batang"/>
                          <a:cs typeface="Batang"/>
                        </a:rPr>
                        <a:t>금속검출공</a:t>
                      </a:r>
                      <a:r>
                        <a:rPr dirty="0" sz="900" spc="-50">
                          <a:latin typeface="Batang"/>
                          <a:cs typeface="Batang"/>
                        </a:rPr>
                        <a:t> 정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080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-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952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0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900" spc="-25">
                          <a:latin typeface="Batang"/>
                          <a:cs typeface="Batang"/>
                        </a:rPr>
                        <a:t>아니요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952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71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예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952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9850" marR="55880" indent="1270">
                        <a:lnSpc>
                          <a:spcPct val="104400"/>
                        </a:lnSpc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예 </a:t>
                      </a:r>
                      <a:r>
                        <a:rPr dirty="0" sz="900" spc="-110">
                          <a:latin typeface="Batang"/>
                          <a:cs typeface="Batang"/>
                        </a:rPr>
                        <a:t>금속검출공</a:t>
                      </a:r>
                      <a:r>
                        <a:rPr dirty="0" sz="900" spc="-50">
                          <a:latin typeface="Batang"/>
                          <a:cs typeface="Batang"/>
                        </a:rPr>
                        <a:t> 정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algn="ctr" marL="6350">
                        <a:lnSpc>
                          <a:spcPct val="100000"/>
                        </a:lnSpc>
                      </a:pPr>
                      <a:r>
                        <a:rPr dirty="0" sz="900" spc="-25">
                          <a:latin typeface="Batang"/>
                          <a:cs typeface="Batang"/>
                        </a:rPr>
                        <a:t>CP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21590">
                    <a:lnL w="317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99720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94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8580" marR="86360" indent="31750">
                        <a:lnSpc>
                          <a:spcPct val="79000"/>
                        </a:lnSpc>
                      </a:pPr>
                      <a:r>
                        <a:rPr dirty="0" sz="1050" spc="-80">
                          <a:latin typeface="Malgun Gothic Semilight"/>
                          <a:cs typeface="Malgun Gothic Semilight"/>
                        </a:rPr>
                        <a:t>2차 </a:t>
                      </a:r>
                      <a:r>
                        <a:rPr dirty="0" sz="1050" spc="-285">
                          <a:latin typeface="Malgun Gothic Semilight"/>
                          <a:cs typeface="Malgun Gothic Semilight"/>
                        </a:rPr>
                        <a:t>발</a:t>
                      </a:r>
                      <a:r>
                        <a:rPr dirty="0" sz="105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25">
                          <a:latin typeface="Malgun Gothic Semilight"/>
                          <a:cs typeface="Malgun Gothic Semilight"/>
                        </a:rPr>
                        <a:t>효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13664">
                    <a:lnL w="63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1275" marR="35560">
                        <a:lnSpc>
                          <a:spcPts val="900"/>
                        </a:lnSpc>
                        <a:spcBef>
                          <a:spcPts val="395"/>
                        </a:spcBef>
                      </a:pPr>
                      <a:r>
                        <a:rPr dirty="0" sz="900" spc="-25">
                          <a:latin typeface="Batang"/>
                          <a:cs typeface="Batang"/>
                        </a:rPr>
                        <a:t>생물 학적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5016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7145" marR="15875">
                        <a:lnSpc>
                          <a:spcPts val="960"/>
                        </a:lnSpc>
                        <a:spcBef>
                          <a:spcPts val="285"/>
                        </a:spcBef>
                      </a:pPr>
                      <a:r>
                        <a:rPr dirty="0" sz="800" spc="-125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900" spc="-125" i="1">
                          <a:latin typeface="Arial Narrow"/>
                          <a:cs typeface="Arial Narrow"/>
                        </a:rPr>
                        <a:t>Li</a:t>
                      </a:r>
                      <a:r>
                        <a:rPr dirty="0" sz="900" spc="-10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900" spc="-65" i="1">
                          <a:latin typeface="Arial Narrow"/>
                          <a:cs typeface="Arial Narrow"/>
                        </a:rPr>
                        <a:t>steri</a:t>
                      </a:r>
                      <a:r>
                        <a:rPr dirty="0" sz="900" spc="-100" i="1">
                          <a:latin typeface="Arial Narrow"/>
                          <a:cs typeface="Arial Narrow"/>
                        </a:rPr>
                        <a:t> a.</a:t>
                      </a:r>
                      <a:r>
                        <a:rPr dirty="0" sz="900" spc="-9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900" spc="-50" i="1">
                          <a:latin typeface="Arial Narrow"/>
                          <a:cs typeface="Arial Narrow"/>
                        </a:rPr>
                        <a:t>monocytogenes</a:t>
                      </a:r>
                      <a:r>
                        <a:rPr dirty="0" sz="900" spc="50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85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900" spc="-85" i="1">
                          <a:latin typeface="Arial Narrow"/>
                          <a:cs typeface="Arial Narrow"/>
                        </a:rPr>
                        <a:t>E</a:t>
                      </a:r>
                      <a:r>
                        <a:rPr dirty="0" sz="900" spc="5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900" spc="-75" i="1">
                          <a:latin typeface="Arial Narrow"/>
                          <a:cs typeface="Arial Narrow"/>
                        </a:rPr>
                        <a:t>Col</a:t>
                      </a:r>
                      <a:r>
                        <a:rPr dirty="0" sz="900" spc="-12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900" i="1">
                          <a:latin typeface="Arial Narrow"/>
                          <a:cs typeface="Arial Narrow"/>
                        </a:rPr>
                        <a:t>i</a:t>
                      </a:r>
                      <a:r>
                        <a:rPr dirty="0" sz="900" spc="15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900" spc="-165" i="1">
                          <a:latin typeface="Arial Narrow"/>
                          <a:cs typeface="Arial Narrow"/>
                        </a:rPr>
                        <a:t>O1</a:t>
                      </a:r>
                      <a:r>
                        <a:rPr dirty="0" sz="900" spc="-1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900" spc="-95" i="1">
                          <a:latin typeface="Arial Narrow"/>
                          <a:cs typeface="Arial Narrow"/>
                        </a:rPr>
                        <a:t>57:</a:t>
                      </a:r>
                      <a:r>
                        <a:rPr dirty="0" sz="900" spc="-12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900" spc="-25" i="1">
                          <a:latin typeface="Arial Narrow"/>
                          <a:cs typeface="Arial Narrow"/>
                        </a:rPr>
                        <a:t>H7</a:t>
                      </a:r>
                      <a:endParaRPr sz="900">
                        <a:latin typeface="Arial Narrow"/>
                        <a:cs typeface="Arial Narrow"/>
                      </a:endParaRPr>
                    </a:p>
                  </a:txBody>
                  <a:tcPr marL="0" marR="0" marB="0" marT="3619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17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900" spc="-25">
                          <a:latin typeface="Batang"/>
                          <a:cs typeface="Batang"/>
                        </a:rPr>
                        <a:t>아니요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1016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9855" marR="99060" indent="158115">
                        <a:lnSpc>
                          <a:spcPts val="1180"/>
                        </a:lnSpc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예 </a:t>
                      </a:r>
                      <a:r>
                        <a:rPr dirty="0" sz="900" spc="-75">
                          <a:latin typeface="Batang"/>
                          <a:cs typeface="Batang"/>
                        </a:rPr>
                        <a:t>가열공정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08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-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1016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900" spc="-25">
                          <a:latin typeface="Batang"/>
                          <a:cs typeface="Batang"/>
                        </a:rPr>
                        <a:t>아니요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1016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71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예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1016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1125" marR="96520" indent="158115">
                        <a:lnSpc>
                          <a:spcPts val="1180"/>
                        </a:lnSpc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예 </a:t>
                      </a:r>
                      <a:r>
                        <a:rPr dirty="0" sz="900" spc="-70">
                          <a:latin typeface="Batang"/>
                          <a:cs typeface="Batang"/>
                        </a:rPr>
                        <a:t>가열공정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0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dirty="0" sz="900" spc="-25">
                          <a:latin typeface="Batang"/>
                          <a:cs typeface="Batang"/>
                        </a:rPr>
                        <a:t>CP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85090">
                    <a:lnL w="317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3688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13664">
                    <a:lnL w="63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9695" marR="35560" indent="-58419">
                        <a:lnSpc>
                          <a:spcPts val="900"/>
                        </a:lnSpc>
                        <a:spcBef>
                          <a:spcPts val="935"/>
                        </a:spcBef>
                      </a:pPr>
                      <a:r>
                        <a:rPr dirty="0" sz="900" spc="-25">
                          <a:latin typeface="Batang"/>
                          <a:cs typeface="Batang"/>
                        </a:rPr>
                        <a:t>물리 </a:t>
                      </a:r>
                      <a:r>
                        <a:rPr dirty="0" sz="900" spc="-50">
                          <a:latin typeface="Batang"/>
                          <a:cs typeface="Batang"/>
                        </a:rPr>
                        <a:t>적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11874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714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850" spc="-10">
                          <a:latin typeface="Malgun Gothic Semilight"/>
                          <a:cs typeface="Malgun Gothic Semilight"/>
                        </a:rPr>
                        <a:t>금속조각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873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175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900" spc="-25">
                          <a:latin typeface="Batang"/>
                          <a:cs typeface="Batang"/>
                        </a:rPr>
                        <a:t>아니요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1079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8580" marR="57150" indent="1270">
                        <a:lnSpc>
                          <a:spcPct val="104400"/>
                        </a:lnSpc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예 </a:t>
                      </a:r>
                      <a:r>
                        <a:rPr dirty="0" sz="900" spc="-110">
                          <a:latin typeface="Batang"/>
                          <a:cs typeface="Batang"/>
                        </a:rPr>
                        <a:t>금속검출공</a:t>
                      </a:r>
                      <a:r>
                        <a:rPr dirty="0" sz="900" spc="-50">
                          <a:latin typeface="Batang"/>
                          <a:cs typeface="Batang"/>
                        </a:rPr>
                        <a:t> 정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08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-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1079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900" spc="-25">
                          <a:latin typeface="Batang"/>
                          <a:cs typeface="Batang"/>
                        </a:rPr>
                        <a:t>아니요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1079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715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예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1079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9850" marR="55880" indent="1270">
                        <a:lnSpc>
                          <a:spcPct val="104400"/>
                        </a:lnSpc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예 </a:t>
                      </a:r>
                      <a:r>
                        <a:rPr dirty="0" sz="900" spc="-110">
                          <a:latin typeface="Batang"/>
                          <a:cs typeface="Batang"/>
                        </a:rPr>
                        <a:t>금속검출공</a:t>
                      </a:r>
                      <a:r>
                        <a:rPr dirty="0" sz="900" spc="-50">
                          <a:latin typeface="Batang"/>
                          <a:cs typeface="Batang"/>
                        </a:rPr>
                        <a:t> 정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algn="ctr" marL="6350">
                        <a:lnSpc>
                          <a:spcPct val="100000"/>
                        </a:lnSpc>
                      </a:pPr>
                      <a:r>
                        <a:rPr dirty="0" sz="900" spc="-25">
                          <a:latin typeface="Batang"/>
                          <a:cs typeface="Batang"/>
                        </a:rPr>
                        <a:t>CP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22225">
                    <a:lnL w="317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99720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35560" marR="40005" indent="33020">
                        <a:lnSpc>
                          <a:spcPct val="79000"/>
                        </a:lnSpc>
                      </a:pPr>
                      <a:r>
                        <a:rPr dirty="0" sz="1050" spc="-25">
                          <a:latin typeface="Malgun Gothic Semilight"/>
                          <a:cs typeface="Malgun Gothic Semilight"/>
                        </a:rPr>
                        <a:t>가열 </a:t>
                      </a:r>
                      <a:r>
                        <a:rPr dirty="0" sz="1050" spc="-145">
                          <a:latin typeface="Malgun Gothic Semilight"/>
                          <a:cs typeface="Malgun Gothic Semilight"/>
                        </a:rPr>
                        <a:t>(</a:t>
                      </a:r>
                      <a:r>
                        <a:rPr dirty="0" sz="1050" spc="-2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54">
                          <a:latin typeface="Malgun Gothic Semilight"/>
                          <a:cs typeface="Malgun Gothic Semilight"/>
                        </a:rPr>
                        <a:t>굽</a:t>
                      </a:r>
                      <a:r>
                        <a:rPr dirty="0" sz="1050" spc="-1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15">
                          <a:latin typeface="Malgun Gothic Semilight"/>
                          <a:cs typeface="Malgun Gothic Semilight"/>
                        </a:rPr>
                        <a:t>기</a:t>
                      </a:r>
                      <a:r>
                        <a:rPr dirty="0" sz="1050" spc="-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175">
                          <a:latin typeface="Malgun Gothic Semilight"/>
                          <a:cs typeface="Malgun Gothic Semilight"/>
                        </a:rPr>
                        <a:t>)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14300">
                    <a:lnL w="63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41275" marR="35560">
                        <a:lnSpc>
                          <a:spcPts val="900"/>
                        </a:lnSpc>
                        <a:spcBef>
                          <a:spcPts val="400"/>
                        </a:spcBef>
                      </a:pPr>
                      <a:r>
                        <a:rPr dirty="0" sz="900" spc="-25">
                          <a:latin typeface="Batang"/>
                          <a:cs typeface="Batang"/>
                        </a:rPr>
                        <a:t>생물 학적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5080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17145" marR="15875">
                        <a:lnSpc>
                          <a:spcPts val="960"/>
                        </a:lnSpc>
                        <a:spcBef>
                          <a:spcPts val="290"/>
                        </a:spcBef>
                      </a:pPr>
                      <a:r>
                        <a:rPr dirty="0" sz="800" spc="-125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900" spc="-125" i="1">
                          <a:latin typeface="Arial Narrow"/>
                          <a:cs typeface="Arial Narrow"/>
                        </a:rPr>
                        <a:t>Li</a:t>
                      </a:r>
                      <a:r>
                        <a:rPr dirty="0" sz="900" spc="-10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900" spc="-65" i="1">
                          <a:latin typeface="Arial Narrow"/>
                          <a:cs typeface="Arial Narrow"/>
                        </a:rPr>
                        <a:t>steri</a:t>
                      </a:r>
                      <a:r>
                        <a:rPr dirty="0" sz="900" spc="-100" i="1">
                          <a:latin typeface="Arial Narrow"/>
                          <a:cs typeface="Arial Narrow"/>
                        </a:rPr>
                        <a:t> a.</a:t>
                      </a:r>
                      <a:r>
                        <a:rPr dirty="0" sz="900" spc="-9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900" spc="-50" i="1">
                          <a:latin typeface="Arial Narrow"/>
                          <a:cs typeface="Arial Narrow"/>
                        </a:rPr>
                        <a:t>monocytogenes</a:t>
                      </a:r>
                      <a:r>
                        <a:rPr dirty="0" sz="900" spc="50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85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900" spc="-85" i="1">
                          <a:latin typeface="Arial Narrow"/>
                          <a:cs typeface="Arial Narrow"/>
                        </a:rPr>
                        <a:t>E</a:t>
                      </a:r>
                      <a:r>
                        <a:rPr dirty="0" sz="900" spc="5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900" spc="-75" i="1">
                          <a:latin typeface="Arial Narrow"/>
                          <a:cs typeface="Arial Narrow"/>
                        </a:rPr>
                        <a:t>Col</a:t>
                      </a:r>
                      <a:r>
                        <a:rPr dirty="0" sz="900" spc="-12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900" i="1">
                          <a:latin typeface="Arial Narrow"/>
                          <a:cs typeface="Arial Narrow"/>
                        </a:rPr>
                        <a:t>i</a:t>
                      </a:r>
                      <a:r>
                        <a:rPr dirty="0" sz="900" spc="15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900" spc="-165" i="1">
                          <a:latin typeface="Arial Narrow"/>
                          <a:cs typeface="Arial Narrow"/>
                        </a:rPr>
                        <a:t>O1</a:t>
                      </a:r>
                      <a:r>
                        <a:rPr dirty="0" sz="900" spc="-1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900" spc="-95" i="1">
                          <a:latin typeface="Arial Narrow"/>
                          <a:cs typeface="Arial Narrow"/>
                        </a:rPr>
                        <a:t>57:</a:t>
                      </a:r>
                      <a:r>
                        <a:rPr dirty="0" sz="900" spc="-12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900" spc="-25" i="1">
                          <a:latin typeface="Arial Narrow"/>
                          <a:cs typeface="Arial Narrow"/>
                        </a:rPr>
                        <a:t>H7</a:t>
                      </a:r>
                      <a:endParaRPr sz="900">
                        <a:latin typeface="Arial Narrow"/>
                        <a:cs typeface="Arial Narrow"/>
                      </a:endParaRPr>
                    </a:p>
                  </a:txBody>
                  <a:tcPr marL="0" marR="0" marB="0" marT="3683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3175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900" spc="-25">
                          <a:latin typeface="Batang"/>
                          <a:cs typeface="Batang"/>
                        </a:rPr>
                        <a:t>아니요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1143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109855" marR="99060" indent="158115">
                        <a:lnSpc>
                          <a:spcPts val="1180"/>
                        </a:lnSpc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예 </a:t>
                      </a:r>
                      <a:r>
                        <a:rPr dirty="0" sz="900" spc="-75">
                          <a:latin typeface="Batang"/>
                          <a:cs typeface="Batang"/>
                        </a:rPr>
                        <a:t>가열공정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5080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-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1143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0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예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1143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0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-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1143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5715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-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1143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7620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dirty="0" sz="900" spc="-25">
                          <a:latin typeface="Batang"/>
                          <a:cs typeface="Batang"/>
                        </a:rPr>
                        <a:t>CCP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85725">
                    <a:lnL w="317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</a:tr>
              <a:tr h="43688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14300">
                    <a:lnL w="63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99695" marR="35560" indent="-58419">
                        <a:lnSpc>
                          <a:spcPts val="900"/>
                        </a:lnSpc>
                        <a:spcBef>
                          <a:spcPts val="940"/>
                        </a:spcBef>
                      </a:pPr>
                      <a:r>
                        <a:rPr dirty="0" sz="900" spc="-25">
                          <a:latin typeface="Batang"/>
                          <a:cs typeface="Batang"/>
                        </a:rPr>
                        <a:t>물리 </a:t>
                      </a:r>
                      <a:r>
                        <a:rPr dirty="0" sz="900" spc="-50">
                          <a:latin typeface="Batang"/>
                          <a:cs typeface="Batang"/>
                        </a:rPr>
                        <a:t>적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11938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714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850" spc="-10">
                          <a:latin typeface="Malgun Gothic Semilight"/>
                          <a:cs typeface="Malgun Gothic Semilight"/>
                        </a:rPr>
                        <a:t>금속조각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937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175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900" spc="-25">
                          <a:latin typeface="Batang"/>
                          <a:cs typeface="Batang"/>
                        </a:rPr>
                        <a:t>아니요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1143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8580" marR="57150" indent="1270">
                        <a:lnSpc>
                          <a:spcPct val="104400"/>
                        </a:lnSpc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예 </a:t>
                      </a:r>
                      <a:r>
                        <a:rPr dirty="0" sz="900" spc="-110">
                          <a:latin typeface="Batang"/>
                          <a:cs typeface="Batang"/>
                        </a:rPr>
                        <a:t>금속검출공</a:t>
                      </a:r>
                      <a:r>
                        <a:rPr dirty="0" sz="900" spc="-50">
                          <a:latin typeface="Batang"/>
                          <a:cs typeface="Batang"/>
                        </a:rPr>
                        <a:t> 정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080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-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1143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0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900" spc="-25">
                          <a:latin typeface="Batang"/>
                          <a:cs typeface="Batang"/>
                        </a:rPr>
                        <a:t>아니요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1143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715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예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1143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9850" marR="55880" indent="1270">
                        <a:lnSpc>
                          <a:spcPct val="104400"/>
                        </a:lnSpc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예 </a:t>
                      </a:r>
                      <a:r>
                        <a:rPr dirty="0" sz="900" spc="-110">
                          <a:latin typeface="Batang"/>
                          <a:cs typeface="Batang"/>
                        </a:rPr>
                        <a:t>금속검출공</a:t>
                      </a:r>
                      <a:r>
                        <a:rPr dirty="0" sz="900" spc="-50">
                          <a:latin typeface="Batang"/>
                          <a:cs typeface="Batang"/>
                        </a:rPr>
                        <a:t> 정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algn="ctr" marL="762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900" spc="-25">
                          <a:latin typeface="Batang"/>
                          <a:cs typeface="Batang"/>
                        </a:rPr>
                        <a:t>CCP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22860">
                    <a:lnL w="317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15" name="object 15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209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dirty="0"/>
              <a:t>-</a:t>
            </a:r>
            <a:r>
              <a:rPr dirty="0" spc="75"/>
              <a:t> </a:t>
            </a:r>
            <a:r>
              <a:rPr dirty="0" spc="-10"/>
              <a:t>46</a:t>
            </a:r>
            <a:r>
              <a:rPr dirty="0" spc="75"/>
              <a:t> </a:t>
            </a:r>
            <a:r>
              <a:rPr dirty="0" spc="-50"/>
              <a:t>-</a:t>
            </a:r>
          </a:p>
        </p:txBody>
      </p:sp>
    </p:spTree>
  </p:cSld>
  <p:clrMapOvr>
    <a:masterClrMapping/>
  </p:clrMapOvr>
</p:sld>
</file>

<file path=ppt/slides/slide5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" name="object 7"/>
          <p:cNvGraphicFramePr>
            <a:graphicFrameLocks noGrp="1"/>
          </p:cNvGraphicFramePr>
          <p:nvPr/>
        </p:nvGraphicFramePr>
        <p:xfrm>
          <a:off x="882650" y="539750"/>
          <a:ext cx="6047740" cy="9347835"/>
        </p:xfrm>
        <a:graphic>
          <a:graphicData uri="http://schemas.openxmlformats.org/drawingml/2006/table">
            <a:tbl>
              <a:tblPr firstRow="1" bandRow="1">
                <a:tableStyle styleId="{2D5ABB26-0587-4C30-8999-92F81FD0307C}" styleName="No Style, No Grid">
                  <a:wholeTbl>
                    <a:tcTxStyle>
                      <a:fontRef idx="minor">
                        <a:scrgbClr r="0" g="0" b="0"/>
                      </a:fontRef>
                      <a:schemeClr val="tx1"/>
                    </a:tcTxStyle>
                    <a:tcStyle>
                      <a:tcBdr>
                        <a:left>
                          <a:ln>
                            <a:noFill/>
                          </a:ln>
                        </a:left>
                        <a:right>
                          <a:ln>
                            <a:noFill/>
                          </a:ln>
                        </a:right>
                        <a:top>
                          <a:ln>
                            <a:noFill/>
                          </a:ln>
                        </a:top>
                        <a:bottom>
                          <a:ln>
                            <a:noFill/>
                          </a:ln>
                        </a:bottom>
                        <a:insideH>
                          <a:ln>
                            <a:noFill/>
                          </a:ln>
                        </a:insideH>
                        <a:insideV>
                          <a:ln>
                            <a:noFill/>
                          </a:ln>
                        </a:insideV>
                      </a:tcBdr>
                      <a:fill>
                        <a:noFill/>
                      </a:fill>
                    </a:tcStyle>
                  </a:wholeTbl>
                </a:tableStyle>
              </a:tblPr>
              <a:tblGrid>
                <a:gridCol w="630555"/>
                <a:gridCol w="3433445"/>
                <a:gridCol w="1007110"/>
                <a:gridCol w="976630"/>
              </a:tblGrid>
              <a:tr h="323850">
                <a:tc rowSpan="2">
                  <a:txBody>
                    <a:bodyPr vert="horz" lIns="0" tIns="161290" rIns="0" bIns="0" anchor="t" anchorCtr="0"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1270"/>
                        </a:spcBef>
                        <a:defRPr/>
                      </a:pPr>
                      <a:endParaRPr sz="2000">
                        <a:latin typeface="바탕"/>
                        <a:cs typeface="바탕"/>
                      </a:endParaRPr>
                    </a:p>
                  </a:txBody>
                  <a:tcPr marL="0" marR="0" marT="16129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9f0ff"/>
                    </a:solidFill>
                  </a:tcPr>
                </a:tc>
                <a:tc>
                  <a:txBody>
                    <a:bodyPr vert="horz" lIns="0" tIns="22225" rIns="0" bIns="0" anchor="t" anchorCtr="0"/>
                    <a:lstStyle/>
                    <a:p>
                      <a:pPr marL="3175" lvl="0" algn="ctr">
                        <a:lnSpc>
                          <a:spcPct val="100000"/>
                        </a:lnSpc>
                        <a:spcBef>
                          <a:spcPts val="175"/>
                        </a:spcBef>
                        <a:defRPr/>
                      </a:pPr>
                      <a:endParaRPr sz="1700">
                        <a:latin typeface="바탕"/>
                        <a:cs typeface="바탕"/>
                      </a:endParaRPr>
                    </a:p>
                  </a:txBody>
                  <a:tcPr marL="0" marR="0" marT="2222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9f0ff"/>
                    </a:solidFill>
                  </a:tcPr>
                </a:tc>
                <a:tc rowSpan="2">
                  <a:txBody>
                    <a:bodyPr vert="horz" lIns="0" tIns="3810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300"/>
                        </a:spcBef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81915" lvl="0">
                        <a:lnSpc>
                          <a:spcPct val="100000"/>
                        </a:lnSpc>
                        <a:defRPr/>
                      </a:pPr>
                      <a:endParaRPr sz="13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3810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9f0ff"/>
                    </a:solidFill>
                  </a:tcPr>
                </a:tc>
                <a:tc rowSpan="2">
                  <a:txBody>
                    <a:bodyPr vert="horz" lIns="0" tIns="3810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300"/>
                        </a:spcBef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49225" lvl="0">
                        <a:lnSpc>
                          <a:spcPct val="100000"/>
                        </a:lnSpc>
                        <a:defRPr/>
                      </a:pPr>
                      <a:endParaRPr sz="13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3810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9f0ff"/>
                    </a:solidFill>
                  </a:tcPr>
                </a:tc>
              </a:tr>
              <a:tr h="325755"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16129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40640" rIns="0" bIns="0" anchor="t" anchorCtr="0"/>
                    <a:lstStyle/>
                    <a:p>
                      <a:pPr marL="3175" lvl="0" algn="ctr">
                        <a:lnSpc>
                          <a:spcPct val="100000"/>
                        </a:lnSpc>
                        <a:spcBef>
                          <a:spcPts val="320"/>
                        </a:spcBef>
                        <a:defRPr/>
                      </a:pPr>
                      <a:endParaRPr sz="1500">
                        <a:latin typeface="바탕"/>
                        <a:cs typeface="바탕"/>
                      </a:endParaRPr>
                    </a:p>
                  </a:txBody>
                  <a:tcPr marL="0" marR="0" marT="4064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9f0ff"/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3810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3810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8698230">
                <a:tc gridSpan="4">
                  <a:txBody>
                    <a:bodyPr vert="horz" lIns="0" tIns="57785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455"/>
                        </a:spcBef>
                        <a:defRPr/>
                      </a:pPr>
                      <a:endParaRPr sz="10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5778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</a:tbl>
          </a:graphicData>
        </a:graphic>
      </p:graphicFrame>
      <p:sp>
        <p:nvSpPr>
          <p:cNvPr id="2" name="object 2" descr=""/>
          <p:cNvSpPr txBox="1"/>
          <p:nvPr/>
        </p:nvSpPr>
        <p:spPr>
          <a:xfrm>
            <a:off x="1134872" y="723391"/>
            <a:ext cx="234950" cy="3308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000" spc="-45">
                <a:latin typeface="Batang"/>
                <a:cs typeface="Batang"/>
              </a:rPr>
              <a:t>8.</a:t>
            </a:r>
            <a:endParaRPr sz="2000">
              <a:latin typeface="Batang"/>
              <a:cs typeface="Batang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2512567" y="584708"/>
            <a:ext cx="1546860" cy="2851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700" spc="-100">
                <a:latin typeface="Batang"/>
                <a:cs typeface="Batang"/>
              </a:rPr>
              <a:t>HACCP관리기준</a:t>
            </a:r>
            <a:endParaRPr sz="1700">
              <a:latin typeface="Batang"/>
              <a:cs typeface="Batang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5069840" y="775985"/>
            <a:ext cx="855980" cy="22415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00" spc="-380">
                <a:latin typeface="Malgun Gothic Semilight"/>
                <a:cs typeface="Malgun Gothic Semilight"/>
              </a:rPr>
              <a:t>제</a:t>
            </a:r>
            <a:r>
              <a:rPr dirty="0" sz="1300" spc="-90">
                <a:latin typeface="Malgun Gothic Semilight"/>
                <a:cs typeface="Malgun Gothic Semilight"/>
              </a:rPr>
              <a:t> </a:t>
            </a:r>
            <a:r>
              <a:rPr dirty="0" sz="1300" spc="-180">
                <a:latin typeface="Malgun Gothic Semilight"/>
                <a:cs typeface="Malgun Gothic Semilight"/>
              </a:rPr>
              <a:t>(</a:t>
            </a:r>
            <a:r>
              <a:rPr dirty="0" sz="1300" spc="-240">
                <a:latin typeface="Malgun Gothic Semilight"/>
                <a:cs typeface="Malgun Gothic Semilight"/>
              </a:rPr>
              <a:t> </a:t>
            </a:r>
            <a:r>
              <a:rPr dirty="0" sz="1300" spc="-365">
                <a:latin typeface="Malgun Gothic Semilight"/>
                <a:cs typeface="Malgun Gothic Semilight"/>
              </a:rPr>
              <a:t>개</a:t>
            </a:r>
            <a:r>
              <a:rPr dirty="0" sz="1300" spc="-105">
                <a:latin typeface="Malgun Gothic Semilight"/>
                <a:cs typeface="Malgun Gothic Semilight"/>
              </a:rPr>
              <a:t> </a:t>
            </a:r>
            <a:r>
              <a:rPr dirty="0" sz="1300" spc="-190">
                <a:latin typeface="Malgun Gothic Semilight"/>
                <a:cs typeface="Malgun Gothic Semilight"/>
              </a:rPr>
              <a:t>)</a:t>
            </a:r>
            <a:r>
              <a:rPr dirty="0" sz="1300" spc="-235">
                <a:latin typeface="Malgun Gothic Semilight"/>
                <a:cs typeface="Malgun Gothic Semilight"/>
              </a:rPr>
              <a:t> </a:t>
            </a:r>
            <a:r>
              <a:rPr dirty="0" sz="1300" spc="-380">
                <a:latin typeface="Malgun Gothic Semilight"/>
                <a:cs typeface="Malgun Gothic Semilight"/>
              </a:rPr>
              <a:t>정</a:t>
            </a:r>
            <a:r>
              <a:rPr dirty="0" sz="1300" spc="-85">
                <a:latin typeface="Malgun Gothic Semilight"/>
                <a:cs typeface="Malgun Gothic Semilight"/>
              </a:rPr>
              <a:t> </a:t>
            </a:r>
            <a:r>
              <a:rPr dirty="0" sz="1300" spc="-355">
                <a:latin typeface="Malgun Gothic Semilight"/>
                <a:cs typeface="Malgun Gothic Semilight"/>
              </a:rPr>
              <a:t>일</a:t>
            </a:r>
            <a:r>
              <a:rPr dirty="0" sz="1300" spc="-114">
                <a:latin typeface="Malgun Gothic Semilight"/>
                <a:cs typeface="Malgun Gothic Semilight"/>
              </a:rPr>
              <a:t> </a:t>
            </a:r>
            <a:r>
              <a:rPr dirty="0" sz="1300" spc="-150">
                <a:latin typeface="Malgun Gothic Semilight"/>
                <a:cs typeface="Malgun Gothic Semilight"/>
              </a:rPr>
              <a:t>자</a:t>
            </a:r>
            <a:endParaRPr sz="1300">
              <a:latin typeface="Malgun Gothic Semilight"/>
              <a:cs typeface="Malgun Gothic Semiligh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6144259" y="775985"/>
            <a:ext cx="709930" cy="22415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00" spc="-125">
                <a:latin typeface="Malgun Gothic Semilight"/>
                <a:cs typeface="Malgun Gothic Semilight"/>
              </a:rPr>
              <a:t>2025.</a:t>
            </a:r>
            <a:r>
              <a:rPr dirty="0" sz="1300" spc="-165">
                <a:latin typeface="Malgun Gothic Semilight"/>
                <a:cs typeface="Malgun Gothic Semilight"/>
              </a:rPr>
              <a:t> </a:t>
            </a:r>
            <a:r>
              <a:rPr dirty="0" sz="1300" spc="-140">
                <a:latin typeface="Malgun Gothic Semilight"/>
                <a:cs typeface="Malgun Gothic Semilight"/>
              </a:rPr>
              <a:t>06.</a:t>
            </a:r>
            <a:r>
              <a:rPr dirty="0" sz="1300" spc="-175">
                <a:latin typeface="Malgun Gothic Semilight"/>
                <a:cs typeface="Malgun Gothic Semilight"/>
              </a:rPr>
              <a:t> </a:t>
            </a:r>
            <a:r>
              <a:rPr dirty="0" sz="1300" spc="-45">
                <a:latin typeface="Malgun Gothic Semilight"/>
                <a:cs typeface="Malgun Gothic Semilight"/>
              </a:rPr>
              <a:t>00</a:t>
            </a:r>
            <a:endParaRPr sz="1300">
              <a:latin typeface="Malgun Gothic Semilight"/>
              <a:cs typeface="Malgun Gothic Semiligh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2329688" y="927607"/>
            <a:ext cx="1912620" cy="254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500" spc="-50">
                <a:latin typeface="Batang"/>
                <a:cs typeface="Batang"/>
              </a:rPr>
              <a:t>중요관리점(CCP)</a:t>
            </a:r>
            <a:r>
              <a:rPr dirty="0" sz="1500" spc="80">
                <a:latin typeface="Batang"/>
                <a:cs typeface="Batang"/>
              </a:rPr>
              <a:t> </a:t>
            </a:r>
            <a:r>
              <a:rPr dirty="0" sz="1500" spc="-25">
                <a:latin typeface="Batang"/>
                <a:cs typeface="Batang"/>
              </a:rPr>
              <a:t>결정</a:t>
            </a:r>
            <a:endParaRPr sz="1500">
              <a:latin typeface="Batang"/>
              <a:cs typeface="Batang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037285" y="1406639"/>
            <a:ext cx="2423795" cy="344170"/>
          </a:xfrm>
          <a:prstGeom prst="rect">
            <a:avLst/>
          </a:prstGeom>
          <a:ln w="24371">
            <a:solidFill>
              <a:srgbClr val="000000"/>
            </a:solidFill>
          </a:ln>
        </p:spPr>
        <p:txBody>
          <a:bodyPr wrap="square" lIns="0" tIns="66675" rIns="0" bIns="0" rtlCol="0" vert="horz">
            <a:spAutoFit/>
          </a:bodyPr>
          <a:lstStyle/>
          <a:p>
            <a:pPr marL="485140">
              <a:lnSpc>
                <a:spcPct val="100000"/>
              </a:lnSpc>
              <a:spcBef>
                <a:spcPts val="525"/>
              </a:spcBef>
            </a:pPr>
            <a:r>
              <a:rPr dirty="0" sz="1300">
                <a:latin typeface="Batang"/>
                <a:cs typeface="Batang"/>
              </a:rPr>
              <a:t>민들레</a:t>
            </a:r>
            <a:r>
              <a:rPr dirty="0" sz="1300" spc="90">
                <a:latin typeface="Batang"/>
                <a:cs typeface="Batang"/>
              </a:rPr>
              <a:t> </a:t>
            </a:r>
            <a:r>
              <a:rPr dirty="0" sz="1300" spc="-45">
                <a:latin typeface="Batang"/>
                <a:cs typeface="Batang"/>
              </a:rPr>
              <a:t>CCP</a:t>
            </a:r>
            <a:r>
              <a:rPr dirty="0" sz="1300" spc="90">
                <a:latin typeface="Batang"/>
                <a:cs typeface="Batang"/>
              </a:rPr>
              <a:t> </a:t>
            </a:r>
            <a:r>
              <a:rPr dirty="0" sz="1300" spc="-25">
                <a:latin typeface="Batang"/>
                <a:cs typeface="Batang"/>
              </a:rPr>
              <a:t>결정도</a:t>
            </a:r>
            <a:endParaRPr sz="1300">
              <a:latin typeface="Batang"/>
              <a:cs typeface="Batang"/>
            </a:endParaRPr>
          </a:p>
        </p:txBody>
      </p:sp>
      <p:graphicFrame>
        <p:nvGraphicFramePr>
          <p:cNvPr id="8" name="object 8" descr=""/>
          <p:cNvGraphicFramePr>
            <a:graphicFrameLocks noGrp="1"/>
          </p:cNvGraphicFramePr>
          <p:nvPr/>
        </p:nvGraphicFramePr>
        <p:xfrm>
          <a:off x="1016723" y="1923472"/>
          <a:ext cx="5984875" cy="348297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85445"/>
                <a:gridCol w="313689"/>
                <a:gridCol w="998854"/>
                <a:gridCol w="643889"/>
                <a:gridCol w="645160"/>
                <a:gridCol w="643889"/>
                <a:gridCol w="645160"/>
                <a:gridCol w="643889"/>
                <a:gridCol w="645160"/>
                <a:gridCol w="334645"/>
              </a:tblGrid>
              <a:tr h="138430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40005">
                        <a:lnSpc>
                          <a:spcPct val="100000"/>
                        </a:lnSpc>
                      </a:pPr>
                      <a:r>
                        <a:rPr dirty="0" sz="800" spc="-25">
                          <a:latin typeface="Batang"/>
                          <a:cs typeface="Batang"/>
                        </a:rPr>
                        <a:t>공정명</a:t>
                      </a:r>
                      <a:endParaRPr sz="800">
                        <a:latin typeface="Batang"/>
                        <a:cs typeface="Batang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L="63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Batang"/>
                          <a:cs typeface="Batang"/>
                        </a:rPr>
                        <a:t>위해요소</a:t>
                      </a:r>
                      <a:endParaRPr sz="800">
                        <a:latin typeface="Batang"/>
                        <a:cs typeface="Batang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3810">
                        <a:lnSpc>
                          <a:spcPts val="944"/>
                        </a:lnSpc>
                        <a:spcBef>
                          <a:spcPts val="45"/>
                        </a:spcBef>
                      </a:pPr>
                      <a:r>
                        <a:rPr dirty="0" sz="800">
                          <a:latin typeface="Batang"/>
                          <a:cs typeface="Batang"/>
                        </a:rPr>
                        <a:t>질문</a:t>
                      </a:r>
                      <a:r>
                        <a:rPr dirty="0" sz="800" spc="125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800" spc="-25">
                          <a:latin typeface="Batang"/>
                          <a:cs typeface="Batang"/>
                        </a:rPr>
                        <a:t>[1]</a:t>
                      </a:r>
                      <a:endParaRPr sz="800">
                        <a:latin typeface="Batang"/>
                        <a:cs typeface="Batang"/>
                      </a:endParaRPr>
                    </a:p>
                  </a:txBody>
                  <a:tcPr marL="0" marR="0" marB="0" marT="5715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175">
                        <a:lnSpc>
                          <a:spcPts val="944"/>
                        </a:lnSpc>
                        <a:spcBef>
                          <a:spcPts val="45"/>
                        </a:spcBef>
                      </a:pPr>
                      <a:r>
                        <a:rPr dirty="0" sz="800" spc="-10">
                          <a:latin typeface="Batang"/>
                          <a:cs typeface="Batang"/>
                        </a:rPr>
                        <a:t>질문[2]</a:t>
                      </a:r>
                      <a:endParaRPr sz="800">
                        <a:latin typeface="Batang"/>
                        <a:cs typeface="Batang"/>
                      </a:endParaRPr>
                    </a:p>
                  </a:txBody>
                  <a:tcPr marL="0" marR="0" marB="0" marT="571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080">
                        <a:lnSpc>
                          <a:spcPts val="944"/>
                        </a:lnSpc>
                        <a:spcBef>
                          <a:spcPts val="45"/>
                        </a:spcBef>
                      </a:pPr>
                      <a:r>
                        <a:rPr dirty="0" sz="800" spc="-50">
                          <a:latin typeface="Batang"/>
                          <a:cs typeface="Batang"/>
                        </a:rPr>
                        <a:t>질문[2-</a:t>
                      </a:r>
                      <a:r>
                        <a:rPr dirty="0" sz="800" spc="-25">
                          <a:latin typeface="Batang"/>
                          <a:cs typeface="Batang"/>
                        </a:rPr>
                        <a:t>1]</a:t>
                      </a:r>
                      <a:endParaRPr sz="800">
                        <a:latin typeface="Batang"/>
                        <a:cs typeface="Batang"/>
                      </a:endParaRPr>
                    </a:p>
                  </a:txBody>
                  <a:tcPr marL="0" marR="0" marB="0" marT="571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4445">
                        <a:lnSpc>
                          <a:spcPts val="944"/>
                        </a:lnSpc>
                        <a:spcBef>
                          <a:spcPts val="45"/>
                        </a:spcBef>
                      </a:pPr>
                      <a:r>
                        <a:rPr dirty="0" sz="800" spc="-10">
                          <a:latin typeface="Batang"/>
                          <a:cs typeface="Batang"/>
                        </a:rPr>
                        <a:t>질문[3]</a:t>
                      </a:r>
                      <a:endParaRPr sz="800">
                        <a:latin typeface="Batang"/>
                        <a:cs typeface="Batang"/>
                      </a:endParaRPr>
                    </a:p>
                  </a:txBody>
                  <a:tcPr marL="0" marR="0" marB="0" marT="571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0">
                        <a:lnSpc>
                          <a:spcPts val="944"/>
                        </a:lnSpc>
                        <a:spcBef>
                          <a:spcPts val="45"/>
                        </a:spcBef>
                      </a:pPr>
                      <a:r>
                        <a:rPr dirty="0" sz="800" spc="-10">
                          <a:latin typeface="Batang"/>
                          <a:cs typeface="Batang"/>
                        </a:rPr>
                        <a:t>질문[4]</a:t>
                      </a:r>
                      <a:endParaRPr sz="800">
                        <a:latin typeface="Batang"/>
                        <a:cs typeface="Batang"/>
                      </a:endParaRPr>
                    </a:p>
                  </a:txBody>
                  <a:tcPr marL="0" marR="0" marB="0" marT="571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715">
                        <a:lnSpc>
                          <a:spcPts val="944"/>
                        </a:lnSpc>
                        <a:spcBef>
                          <a:spcPts val="45"/>
                        </a:spcBef>
                      </a:pPr>
                      <a:r>
                        <a:rPr dirty="0" sz="800" spc="-10">
                          <a:latin typeface="Batang"/>
                          <a:cs typeface="Batang"/>
                        </a:rPr>
                        <a:t>질문[5]</a:t>
                      </a:r>
                      <a:endParaRPr sz="800">
                        <a:latin typeface="Batang"/>
                        <a:cs typeface="Batang"/>
                      </a:endParaRPr>
                    </a:p>
                  </a:txBody>
                  <a:tcPr marL="0" marR="0" marB="0" marT="5715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946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25">
                          <a:latin typeface="Batang"/>
                          <a:cs typeface="Batang"/>
                        </a:rPr>
                        <a:t>CCP</a:t>
                      </a:r>
                      <a:endParaRPr sz="800">
                        <a:latin typeface="Batang"/>
                        <a:cs typeface="Batang"/>
                      </a:endParaRPr>
                    </a:p>
                    <a:p>
                      <a:pPr marL="120650" marR="53975" indent="-52069">
                        <a:lnSpc>
                          <a:spcPct val="132500"/>
                        </a:lnSpc>
                        <a:spcBef>
                          <a:spcPts val="10"/>
                        </a:spcBef>
                      </a:pPr>
                      <a:r>
                        <a:rPr dirty="0" sz="800" spc="-25">
                          <a:latin typeface="Batang"/>
                          <a:cs typeface="Batang"/>
                        </a:rPr>
                        <a:t>또는 CP</a:t>
                      </a:r>
                      <a:endParaRPr sz="800">
                        <a:latin typeface="Batang"/>
                        <a:cs typeface="Batang"/>
                      </a:endParaRPr>
                    </a:p>
                  </a:txBody>
                  <a:tcPr marL="0" marR="0" marB="0" marT="8636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1945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just" marL="19685" marR="6985">
                        <a:lnSpc>
                          <a:spcPts val="600"/>
                        </a:lnSpc>
                        <a:spcBef>
                          <a:spcPts val="484"/>
                        </a:spcBef>
                      </a:pPr>
                      <a:r>
                        <a:rPr dirty="0" sz="600">
                          <a:latin typeface="Batang"/>
                          <a:cs typeface="Batang"/>
                        </a:rPr>
                        <a:t>확인된</a:t>
                      </a:r>
                      <a:r>
                        <a:rPr dirty="0" sz="600" spc="10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>
                          <a:latin typeface="Batang"/>
                          <a:cs typeface="Batang"/>
                        </a:rPr>
                        <a:t>위해를</a:t>
                      </a:r>
                      <a:r>
                        <a:rPr dirty="0" sz="600" spc="10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 spc="-50">
                          <a:latin typeface="Batang"/>
                          <a:cs typeface="Batang"/>
                        </a:rPr>
                        <a:t>관</a:t>
                      </a:r>
                      <a:r>
                        <a:rPr dirty="0" sz="600" spc="50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>
                          <a:latin typeface="Batang"/>
                          <a:cs typeface="Batang"/>
                        </a:rPr>
                        <a:t>리하기</a:t>
                      </a:r>
                      <a:r>
                        <a:rPr dirty="0" sz="600" spc="13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>
                          <a:latin typeface="Batang"/>
                          <a:cs typeface="Batang"/>
                        </a:rPr>
                        <a:t>위한</a:t>
                      </a:r>
                      <a:r>
                        <a:rPr dirty="0" sz="600" spc="13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 spc="-50">
                          <a:latin typeface="Batang"/>
                          <a:cs typeface="Batang"/>
                        </a:rPr>
                        <a:t>선행</a:t>
                      </a:r>
                      <a:r>
                        <a:rPr dirty="0" sz="600" spc="50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 spc="-30">
                          <a:latin typeface="Batang"/>
                          <a:cs typeface="Batang"/>
                        </a:rPr>
                        <a:t>위생관리규정이</a:t>
                      </a:r>
                      <a:r>
                        <a:rPr dirty="0" sz="60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 spc="-50">
                          <a:latin typeface="Batang"/>
                          <a:cs typeface="Batang"/>
                        </a:rPr>
                        <a:t>있</a:t>
                      </a:r>
                      <a:r>
                        <a:rPr dirty="0" sz="600" spc="50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>
                          <a:latin typeface="Batang"/>
                          <a:cs typeface="Batang"/>
                        </a:rPr>
                        <a:t>으며</a:t>
                      </a:r>
                      <a:r>
                        <a:rPr dirty="0" sz="600" spc="19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>
                          <a:latin typeface="Batang"/>
                          <a:cs typeface="Batang"/>
                        </a:rPr>
                        <a:t>잘</a:t>
                      </a:r>
                      <a:r>
                        <a:rPr dirty="0" sz="600" spc="19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 spc="-55">
                          <a:latin typeface="Batang"/>
                          <a:cs typeface="Batang"/>
                        </a:rPr>
                        <a:t>관리되고</a:t>
                      </a:r>
                      <a:r>
                        <a:rPr dirty="0" sz="600" spc="50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 spc="-20">
                          <a:latin typeface="Batang"/>
                          <a:cs typeface="Batang"/>
                        </a:rPr>
                        <a:t>있는가?</a:t>
                      </a:r>
                      <a:endParaRPr sz="600">
                        <a:latin typeface="Batang"/>
                        <a:cs typeface="Batang"/>
                      </a:endParaRPr>
                    </a:p>
                    <a:p>
                      <a:pPr marL="50165" marR="173355">
                        <a:lnSpc>
                          <a:spcPts val="600"/>
                        </a:lnSpc>
                        <a:spcBef>
                          <a:spcPts val="600"/>
                        </a:spcBef>
                      </a:pPr>
                      <a:r>
                        <a:rPr dirty="0" sz="600" spc="-20">
                          <a:latin typeface="Batang"/>
                          <a:cs typeface="Batang"/>
                        </a:rPr>
                        <a:t>예→CP</a:t>
                      </a:r>
                      <a:r>
                        <a:rPr dirty="0" sz="600" spc="50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 spc="-114">
                          <a:latin typeface="Batang"/>
                          <a:cs typeface="Batang"/>
                        </a:rPr>
                        <a:t>아니요→질문2</a:t>
                      </a:r>
                      <a:endParaRPr sz="600">
                        <a:latin typeface="Batang"/>
                        <a:cs typeface="Batang"/>
                      </a:endParaRPr>
                    </a:p>
                  </a:txBody>
                  <a:tcPr marL="0" marR="0" marB="0" marT="61594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  <a:p>
                      <a:pPr algn="just" marL="19685" marR="8255">
                        <a:lnSpc>
                          <a:spcPts val="600"/>
                        </a:lnSpc>
                      </a:pPr>
                      <a:r>
                        <a:rPr dirty="0" sz="600">
                          <a:latin typeface="Batang"/>
                          <a:cs typeface="Batang"/>
                        </a:rPr>
                        <a:t>모든</a:t>
                      </a:r>
                      <a:r>
                        <a:rPr dirty="0" sz="600" spc="10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>
                          <a:latin typeface="Batang"/>
                          <a:cs typeface="Batang"/>
                        </a:rPr>
                        <a:t>단계에서</a:t>
                      </a:r>
                      <a:r>
                        <a:rPr dirty="0" sz="600" spc="10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 spc="-50">
                          <a:latin typeface="Batang"/>
                          <a:cs typeface="Batang"/>
                        </a:rPr>
                        <a:t>작</a:t>
                      </a:r>
                      <a:r>
                        <a:rPr dirty="0" sz="600" spc="50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>
                          <a:latin typeface="Batang"/>
                          <a:cs typeface="Batang"/>
                        </a:rPr>
                        <a:t>업자에</a:t>
                      </a:r>
                      <a:r>
                        <a:rPr dirty="0" sz="600" spc="13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>
                          <a:latin typeface="Batang"/>
                          <a:cs typeface="Batang"/>
                        </a:rPr>
                        <a:t>의해</a:t>
                      </a:r>
                      <a:r>
                        <a:rPr dirty="0" sz="600" spc="13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 spc="-50">
                          <a:latin typeface="Batang"/>
                          <a:cs typeface="Batang"/>
                        </a:rPr>
                        <a:t>위해</a:t>
                      </a:r>
                      <a:r>
                        <a:rPr dirty="0" sz="600" spc="50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>
                          <a:latin typeface="Batang"/>
                          <a:cs typeface="Batang"/>
                        </a:rPr>
                        <a:t>를</a:t>
                      </a:r>
                      <a:r>
                        <a:rPr dirty="0" sz="600" spc="15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>
                          <a:latin typeface="Batang"/>
                          <a:cs typeface="Batang"/>
                        </a:rPr>
                        <a:t>관리할</a:t>
                      </a:r>
                      <a:r>
                        <a:rPr dirty="0" sz="600" spc="16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 spc="-60">
                          <a:latin typeface="Batang"/>
                          <a:cs typeface="Batang"/>
                        </a:rPr>
                        <a:t>방지방</a:t>
                      </a:r>
                      <a:r>
                        <a:rPr dirty="0" sz="600" spc="50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 spc="-10">
                          <a:latin typeface="Batang"/>
                          <a:cs typeface="Batang"/>
                        </a:rPr>
                        <a:t>법이</a:t>
                      </a:r>
                      <a:r>
                        <a:rPr dirty="0" sz="600" spc="-4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 spc="-20">
                          <a:latin typeface="Batang"/>
                          <a:cs typeface="Batang"/>
                        </a:rPr>
                        <a:t>있는가?</a:t>
                      </a:r>
                      <a:endParaRPr sz="600">
                        <a:latin typeface="Batang"/>
                        <a:cs typeface="Batang"/>
                      </a:endParaRPr>
                    </a:p>
                    <a:p>
                      <a:pPr algn="just" marL="50165">
                        <a:lnSpc>
                          <a:spcPts val="660"/>
                        </a:lnSpc>
                        <a:spcBef>
                          <a:spcPts val="480"/>
                        </a:spcBef>
                      </a:pPr>
                      <a:r>
                        <a:rPr dirty="0" sz="600" spc="-90">
                          <a:latin typeface="Batang"/>
                          <a:cs typeface="Batang"/>
                        </a:rPr>
                        <a:t>예→질문</a:t>
                      </a:r>
                      <a:r>
                        <a:rPr dirty="0" sz="600" spc="-3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 spc="-50">
                          <a:latin typeface="Batang"/>
                          <a:cs typeface="Batang"/>
                        </a:rPr>
                        <a:t>3</a:t>
                      </a:r>
                      <a:endParaRPr sz="600">
                        <a:latin typeface="Batang"/>
                        <a:cs typeface="Batang"/>
                      </a:endParaRPr>
                    </a:p>
                    <a:p>
                      <a:pPr algn="just" marL="50165">
                        <a:lnSpc>
                          <a:spcPts val="660"/>
                        </a:lnSpc>
                      </a:pPr>
                      <a:r>
                        <a:rPr dirty="0" sz="600" spc="-100">
                          <a:latin typeface="Batang"/>
                          <a:cs typeface="Batang"/>
                        </a:rPr>
                        <a:t>아니요→질문</a:t>
                      </a:r>
                      <a:r>
                        <a:rPr dirty="0" sz="600" spc="5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 spc="-140">
                          <a:latin typeface="Batang"/>
                          <a:cs typeface="Batang"/>
                        </a:rPr>
                        <a:t>2-</a:t>
                      </a:r>
                      <a:r>
                        <a:rPr dirty="0" sz="600" spc="-50">
                          <a:latin typeface="Batang"/>
                          <a:cs typeface="Batang"/>
                        </a:rPr>
                        <a:t>1</a:t>
                      </a:r>
                      <a:endParaRPr sz="600">
                        <a:latin typeface="Batang"/>
                        <a:cs typeface="Batang"/>
                      </a:endParaRPr>
                    </a:p>
                  </a:txBody>
                  <a:tcPr marL="0" marR="0" marB="0" marT="1206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just" marL="20320" marR="6350">
                        <a:lnSpc>
                          <a:spcPts val="600"/>
                        </a:lnSpc>
                        <a:spcBef>
                          <a:spcPts val="484"/>
                        </a:spcBef>
                      </a:pPr>
                      <a:r>
                        <a:rPr dirty="0" sz="600">
                          <a:latin typeface="Batang"/>
                          <a:cs typeface="Batang"/>
                        </a:rPr>
                        <a:t>이</a:t>
                      </a:r>
                      <a:r>
                        <a:rPr dirty="0" sz="600" spc="13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>
                          <a:latin typeface="Batang"/>
                          <a:cs typeface="Batang"/>
                        </a:rPr>
                        <a:t>단계에서</a:t>
                      </a:r>
                      <a:r>
                        <a:rPr dirty="0" sz="600" spc="13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 spc="-60">
                          <a:latin typeface="Batang"/>
                          <a:cs typeface="Batang"/>
                        </a:rPr>
                        <a:t>안전</a:t>
                      </a:r>
                      <a:r>
                        <a:rPr dirty="0" sz="600" spc="50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>
                          <a:latin typeface="Batang"/>
                          <a:cs typeface="Batang"/>
                        </a:rPr>
                        <a:t>성을</a:t>
                      </a:r>
                      <a:r>
                        <a:rPr dirty="0" sz="600" spc="16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>
                          <a:latin typeface="Batang"/>
                          <a:cs typeface="Batang"/>
                        </a:rPr>
                        <a:t>위한</a:t>
                      </a:r>
                      <a:r>
                        <a:rPr dirty="0" sz="600" spc="16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 spc="-60">
                          <a:latin typeface="Batang"/>
                          <a:cs typeface="Batang"/>
                        </a:rPr>
                        <a:t>관리가</a:t>
                      </a:r>
                      <a:r>
                        <a:rPr dirty="0" sz="600" spc="50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 spc="-10">
                          <a:latin typeface="Batang"/>
                          <a:cs typeface="Batang"/>
                        </a:rPr>
                        <a:t>필요한가?</a:t>
                      </a:r>
                      <a:endParaRPr sz="600">
                        <a:latin typeface="Batang"/>
                        <a:cs typeface="Batang"/>
                      </a:endParaRPr>
                    </a:p>
                    <a:p>
                      <a:pPr marL="134620" marR="97790" indent="-83820">
                        <a:lnSpc>
                          <a:spcPts val="600"/>
                        </a:lnSpc>
                        <a:spcBef>
                          <a:spcPts val="600"/>
                        </a:spcBef>
                      </a:pPr>
                      <a:r>
                        <a:rPr dirty="0" sz="600" spc="-175">
                          <a:latin typeface="Batang"/>
                          <a:cs typeface="Batang"/>
                        </a:rPr>
                        <a:t>예→단계,</a:t>
                      </a:r>
                      <a:r>
                        <a:rPr dirty="0" sz="600" spc="-114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 spc="-125">
                          <a:latin typeface="Batang"/>
                          <a:cs typeface="Batang"/>
                        </a:rPr>
                        <a:t>공정,</a:t>
                      </a:r>
                      <a:r>
                        <a:rPr dirty="0" sz="600" spc="-11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 spc="-145">
                          <a:latin typeface="Batang"/>
                          <a:cs typeface="Batang"/>
                        </a:rPr>
                        <a:t>제품</a:t>
                      </a:r>
                      <a:r>
                        <a:rPr dirty="0" sz="600" spc="50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 spc="-45">
                          <a:latin typeface="Batang"/>
                          <a:cs typeface="Batang"/>
                        </a:rPr>
                        <a:t>변경후질문2</a:t>
                      </a:r>
                      <a:r>
                        <a:rPr dirty="0" sz="600" spc="50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 spc="-25">
                          <a:latin typeface="Batang"/>
                          <a:cs typeface="Batang"/>
                        </a:rPr>
                        <a:t>이동</a:t>
                      </a:r>
                      <a:endParaRPr sz="600">
                        <a:latin typeface="Batang"/>
                        <a:cs typeface="Batang"/>
                      </a:endParaRPr>
                    </a:p>
                    <a:p>
                      <a:pPr marL="44450">
                        <a:lnSpc>
                          <a:spcPts val="600"/>
                        </a:lnSpc>
                      </a:pPr>
                      <a:r>
                        <a:rPr dirty="0" sz="600" spc="-75">
                          <a:latin typeface="Batang"/>
                          <a:cs typeface="Batang"/>
                        </a:rPr>
                        <a:t>아니요→CP</a:t>
                      </a:r>
                      <a:endParaRPr sz="600">
                        <a:latin typeface="Batang"/>
                        <a:cs typeface="Batang"/>
                      </a:endParaRPr>
                    </a:p>
                  </a:txBody>
                  <a:tcPr marL="0" marR="0" marB="0" marT="61594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just" marL="20320" marR="7620">
                        <a:lnSpc>
                          <a:spcPts val="600"/>
                        </a:lnSpc>
                        <a:spcBef>
                          <a:spcPts val="185"/>
                        </a:spcBef>
                      </a:pPr>
                      <a:r>
                        <a:rPr dirty="0" sz="600">
                          <a:latin typeface="Batang"/>
                          <a:cs typeface="Batang"/>
                        </a:rPr>
                        <a:t>이</a:t>
                      </a:r>
                      <a:r>
                        <a:rPr dirty="0" sz="600" spc="15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>
                          <a:latin typeface="Batang"/>
                          <a:cs typeface="Batang"/>
                        </a:rPr>
                        <a:t>단계는</a:t>
                      </a:r>
                      <a:r>
                        <a:rPr dirty="0" sz="600" spc="16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 spc="-60">
                          <a:latin typeface="Batang"/>
                          <a:cs typeface="Batang"/>
                        </a:rPr>
                        <a:t>확인된</a:t>
                      </a:r>
                      <a:r>
                        <a:rPr dirty="0" sz="600" spc="50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>
                          <a:latin typeface="Batang"/>
                          <a:cs typeface="Batang"/>
                        </a:rPr>
                        <a:t>위해를</a:t>
                      </a:r>
                      <a:r>
                        <a:rPr dirty="0" sz="600" spc="25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>
                          <a:latin typeface="Batang"/>
                          <a:cs typeface="Batang"/>
                        </a:rPr>
                        <a:t>예방,</a:t>
                      </a:r>
                      <a:r>
                        <a:rPr dirty="0" sz="600" spc="5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 spc="-55">
                          <a:latin typeface="Batang"/>
                          <a:cs typeface="Batang"/>
                        </a:rPr>
                        <a:t>제거</a:t>
                      </a:r>
                      <a:r>
                        <a:rPr dirty="0" sz="600" spc="50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>
                          <a:latin typeface="Batang"/>
                          <a:cs typeface="Batang"/>
                        </a:rPr>
                        <a:t>하거나</a:t>
                      </a:r>
                      <a:r>
                        <a:rPr dirty="0" sz="600" spc="4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 spc="-65">
                          <a:latin typeface="Batang"/>
                          <a:cs typeface="Batang"/>
                        </a:rPr>
                        <a:t>허용수준까</a:t>
                      </a:r>
                      <a:r>
                        <a:rPr dirty="0" sz="600" spc="50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>
                          <a:latin typeface="Batang"/>
                          <a:cs typeface="Batang"/>
                        </a:rPr>
                        <a:t>지</a:t>
                      </a:r>
                      <a:r>
                        <a:rPr dirty="0" sz="600" spc="10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>
                          <a:latin typeface="Batang"/>
                          <a:cs typeface="Batang"/>
                        </a:rPr>
                        <a:t>감소시키기</a:t>
                      </a:r>
                      <a:r>
                        <a:rPr dirty="0" sz="600" spc="10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 spc="-50">
                          <a:latin typeface="Batang"/>
                          <a:cs typeface="Batang"/>
                        </a:rPr>
                        <a:t>위</a:t>
                      </a:r>
                      <a:r>
                        <a:rPr dirty="0" sz="600" spc="50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>
                          <a:latin typeface="Batang"/>
                          <a:cs typeface="Batang"/>
                        </a:rPr>
                        <a:t>해</a:t>
                      </a:r>
                      <a:r>
                        <a:rPr dirty="0" sz="600" spc="15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>
                          <a:latin typeface="Batang"/>
                          <a:cs typeface="Batang"/>
                        </a:rPr>
                        <a:t>특별히</a:t>
                      </a:r>
                      <a:r>
                        <a:rPr dirty="0" sz="600" spc="16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 spc="-60">
                          <a:latin typeface="Batang"/>
                          <a:cs typeface="Batang"/>
                        </a:rPr>
                        <a:t>고안된</a:t>
                      </a:r>
                      <a:r>
                        <a:rPr dirty="0" sz="600" spc="50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 spc="-20">
                          <a:latin typeface="Batang"/>
                          <a:cs typeface="Batang"/>
                        </a:rPr>
                        <a:t>것인가?</a:t>
                      </a:r>
                      <a:endParaRPr sz="600">
                        <a:latin typeface="Batang"/>
                        <a:cs typeface="Batang"/>
                      </a:endParaRPr>
                    </a:p>
                    <a:p>
                      <a:pPr marL="50800" marR="111125">
                        <a:lnSpc>
                          <a:spcPts val="600"/>
                        </a:lnSpc>
                        <a:spcBef>
                          <a:spcPts val="585"/>
                        </a:spcBef>
                      </a:pPr>
                      <a:r>
                        <a:rPr dirty="0" sz="600" spc="-55">
                          <a:latin typeface="Batang"/>
                          <a:cs typeface="Batang"/>
                        </a:rPr>
                        <a:t>예→</a:t>
                      </a:r>
                      <a:r>
                        <a:rPr dirty="0" sz="600" spc="-6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 spc="-25" b="1">
                          <a:latin typeface="Malgun Gothic"/>
                          <a:cs typeface="Malgun Gothic"/>
                        </a:rPr>
                        <a:t>CCP</a:t>
                      </a:r>
                      <a:r>
                        <a:rPr dirty="0" sz="600" spc="500" b="1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600" spc="-90">
                          <a:latin typeface="Batang"/>
                          <a:cs typeface="Batang"/>
                        </a:rPr>
                        <a:t>아니요→</a:t>
                      </a:r>
                      <a:r>
                        <a:rPr dirty="0" sz="600" spc="-55">
                          <a:latin typeface="Batang"/>
                          <a:cs typeface="Batang"/>
                        </a:rPr>
                        <a:t> 질문 </a:t>
                      </a:r>
                      <a:r>
                        <a:rPr dirty="0" sz="600" spc="-95">
                          <a:latin typeface="Batang"/>
                          <a:cs typeface="Batang"/>
                        </a:rPr>
                        <a:t>4</a:t>
                      </a:r>
                      <a:endParaRPr sz="600">
                        <a:latin typeface="Batang"/>
                        <a:cs typeface="Batang"/>
                      </a:endParaRPr>
                    </a:p>
                  </a:txBody>
                  <a:tcPr marL="0" marR="0" marB="0" marT="2349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just" marL="20955" marR="5715">
                        <a:lnSpc>
                          <a:spcPts val="600"/>
                        </a:lnSpc>
                        <a:spcBef>
                          <a:spcPts val="185"/>
                        </a:spcBef>
                      </a:pPr>
                      <a:r>
                        <a:rPr dirty="0" sz="600">
                          <a:latin typeface="Batang"/>
                          <a:cs typeface="Batang"/>
                        </a:rPr>
                        <a:t>확인된</a:t>
                      </a:r>
                      <a:r>
                        <a:rPr dirty="0" sz="600" spc="10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>
                          <a:latin typeface="Batang"/>
                          <a:cs typeface="Batang"/>
                        </a:rPr>
                        <a:t>위해가</a:t>
                      </a:r>
                      <a:r>
                        <a:rPr dirty="0" sz="600" spc="10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 spc="-50">
                          <a:latin typeface="Batang"/>
                          <a:cs typeface="Batang"/>
                        </a:rPr>
                        <a:t>허</a:t>
                      </a:r>
                      <a:r>
                        <a:rPr dirty="0" sz="600" spc="50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>
                          <a:latin typeface="Batang"/>
                          <a:cs typeface="Batang"/>
                        </a:rPr>
                        <a:t>용수준을</a:t>
                      </a:r>
                      <a:r>
                        <a:rPr dirty="0" sz="600" spc="-2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 spc="-65">
                          <a:latin typeface="Batang"/>
                          <a:cs typeface="Batang"/>
                        </a:rPr>
                        <a:t>초과하여</a:t>
                      </a:r>
                      <a:r>
                        <a:rPr dirty="0" sz="600" spc="50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>
                          <a:latin typeface="Batang"/>
                          <a:cs typeface="Batang"/>
                        </a:rPr>
                        <a:t>발생</a:t>
                      </a:r>
                      <a:r>
                        <a:rPr dirty="0" sz="600" spc="13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>
                          <a:latin typeface="Batang"/>
                          <a:cs typeface="Batang"/>
                        </a:rPr>
                        <a:t>하는가</a:t>
                      </a:r>
                      <a:r>
                        <a:rPr dirty="0" sz="600" spc="13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 spc="-60">
                          <a:latin typeface="Batang"/>
                          <a:cs typeface="Batang"/>
                        </a:rPr>
                        <a:t>또는</a:t>
                      </a:r>
                      <a:r>
                        <a:rPr dirty="0" sz="600" spc="50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 spc="-10">
                          <a:latin typeface="Batang"/>
                          <a:cs typeface="Batang"/>
                        </a:rPr>
                        <a:t>허용할</a:t>
                      </a:r>
                      <a:r>
                        <a:rPr dirty="0" sz="600">
                          <a:latin typeface="Batang"/>
                          <a:cs typeface="Batang"/>
                        </a:rPr>
                        <a:t> 수</a:t>
                      </a:r>
                      <a:r>
                        <a:rPr dirty="0" sz="600" spc="1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>
                          <a:latin typeface="Batang"/>
                          <a:cs typeface="Batang"/>
                        </a:rPr>
                        <a:t>없는</a:t>
                      </a:r>
                      <a:r>
                        <a:rPr dirty="0" sz="600" spc="1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 spc="-50">
                          <a:latin typeface="Batang"/>
                          <a:cs typeface="Batang"/>
                        </a:rPr>
                        <a:t>수</a:t>
                      </a:r>
                      <a:r>
                        <a:rPr dirty="0" sz="600" spc="50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>
                          <a:latin typeface="Batang"/>
                          <a:cs typeface="Batang"/>
                        </a:rPr>
                        <a:t>준으로</a:t>
                      </a:r>
                      <a:r>
                        <a:rPr dirty="0" sz="600" spc="190">
                          <a:latin typeface="Batang"/>
                          <a:cs typeface="Batang"/>
                        </a:rPr>
                        <a:t>  </a:t>
                      </a:r>
                      <a:r>
                        <a:rPr dirty="0" sz="600" spc="-65">
                          <a:latin typeface="Batang"/>
                          <a:cs typeface="Batang"/>
                        </a:rPr>
                        <a:t>증가하는</a:t>
                      </a:r>
                      <a:r>
                        <a:rPr dirty="0" sz="600" spc="50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 spc="-25">
                          <a:latin typeface="Batang"/>
                          <a:cs typeface="Batang"/>
                        </a:rPr>
                        <a:t>가?</a:t>
                      </a:r>
                      <a:endParaRPr sz="600">
                        <a:latin typeface="Batang"/>
                        <a:cs typeface="Batang"/>
                      </a:endParaRPr>
                    </a:p>
                    <a:p>
                      <a:pPr marL="51435" marR="234315">
                        <a:lnSpc>
                          <a:spcPts val="600"/>
                        </a:lnSpc>
                        <a:spcBef>
                          <a:spcPts val="585"/>
                        </a:spcBef>
                      </a:pPr>
                      <a:r>
                        <a:rPr dirty="0" sz="600" spc="-55">
                          <a:latin typeface="Batang"/>
                          <a:cs typeface="Batang"/>
                        </a:rPr>
                        <a:t>예→</a:t>
                      </a:r>
                      <a:r>
                        <a:rPr dirty="0" sz="600" spc="-7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 spc="-55">
                          <a:latin typeface="Batang"/>
                          <a:cs typeface="Batang"/>
                        </a:rPr>
                        <a:t>질문</a:t>
                      </a:r>
                      <a:r>
                        <a:rPr dirty="0" sz="600" spc="-6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 spc="-100">
                          <a:latin typeface="Batang"/>
                          <a:cs typeface="Batang"/>
                        </a:rPr>
                        <a:t>5</a:t>
                      </a:r>
                      <a:r>
                        <a:rPr dirty="0" sz="600" spc="50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 spc="-90">
                          <a:latin typeface="Batang"/>
                          <a:cs typeface="Batang"/>
                        </a:rPr>
                        <a:t>아니요→</a:t>
                      </a:r>
                      <a:r>
                        <a:rPr dirty="0" sz="600" spc="-4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 spc="-155">
                          <a:latin typeface="Batang"/>
                          <a:cs typeface="Batang"/>
                        </a:rPr>
                        <a:t>CP</a:t>
                      </a:r>
                      <a:endParaRPr sz="600">
                        <a:latin typeface="Batang"/>
                        <a:cs typeface="Batang"/>
                      </a:endParaRPr>
                    </a:p>
                  </a:txBody>
                  <a:tcPr marL="0" marR="0" marB="0" marT="2349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just" marL="20955" marR="6985">
                        <a:lnSpc>
                          <a:spcPts val="600"/>
                        </a:lnSpc>
                        <a:spcBef>
                          <a:spcPts val="185"/>
                        </a:spcBef>
                      </a:pPr>
                      <a:r>
                        <a:rPr dirty="0" sz="600">
                          <a:latin typeface="Batang"/>
                          <a:cs typeface="Batang"/>
                        </a:rPr>
                        <a:t>확인된</a:t>
                      </a:r>
                      <a:r>
                        <a:rPr dirty="0" sz="600" spc="10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>
                          <a:latin typeface="Batang"/>
                          <a:cs typeface="Batang"/>
                        </a:rPr>
                        <a:t>위해를</a:t>
                      </a:r>
                      <a:r>
                        <a:rPr dirty="0" sz="600" spc="10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 spc="-50">
                          <a:latin typeface="Batang"/>
                          <a:cs typeface="Batang"/>
                        </a:rPr>
                        <a:t>제</a:t>
                      </a:r>
                      <a:r>
                        <a:rPr dirty="0" sz="600" spc="50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>
                          <a:latin typeface="Batang"/>
                          <a:cs typeface="Batang"/>
                        </a:rPr>
                        <a:t>거하거나</a:t>
                      </a:r>
                      <a:r>
                        <a:rPr dirty="0" sz="600" spc="-2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 spc="-65">
                          <a:latin typeface="Batang"/>
                          <a:cs typeface="Batang"/>
                        </a:rPr>
                        <a:t>허용수준</a:t>
                      </a:r>
                      <a:r>
                        <a:rPr dirty="0" sz="600" spc="50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>
                          <a:latin typeface="Batang"/>
                          <a:cs typeface="Batang"/>
                        </a:rPr>
                        <a:t>으로</a:t>
                      </a:r>
                      <a:r>
                        <a:rPr dirty="0" sz="600" spc="10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>
                          <a:latin typeface="Batang"/>
                          <a:cs typeface="Batang"/>
                        </a:rPr>
                        <a:t>감소시킬</a:t>
                      </a:r>
                      <a:r>
                        <a:rPr dirty="0" sz="600" spc="10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 spc="-50">
                          <a:latin typeface="Batang"/>
                          <a:cs typeface="Batang"/>
                        </a:rPr>
                        <a:t>수</a:t>
                      </a:r>
                      <a:r>
                        <a:rPr dirty="0" sz="600" spc="50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>
                          <a:latin typeface="Batang"/>
                          <a:cs typeface="Batang"/>
                        </a:rPr>
                        <a:t>있는</a:t>
                      </a:r>
                      <a:r>
                        <a:rPr dirty="0" sz="600" spc="13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>
                          <a:latin typeface="Batang"/>
                          <a:cs typeface="Batang"/>
                        </a:rPr>
                        <a:t>연속된</a:t>
                      </a:r>
                      <a:r>
                        <a:rPr dirty="0" sz="600" spc="13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 spc="-60">
                          <a:latin typeface="Batang"/>
                          <a:cs typeface="Batang"/>
                        </a:rPr>
                        <a:t>다음</a:t>
                      </a:r>
                      <a:r>
                        <a:rPr dirty="0" sz="600" spc="50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>
                          <a:latin typeface="Batang"/>
                          <a:cs typeface="Batang"/>
                        </a:rPr>
                        <a:t>공정이나</a:t>
                      </a:r>
                      <a:r>
                        <a:rPr dirty="0" sz="600" spc="150">
                          <a:latin typeface="Batang"/>
                          <a:cs typeface="Batang"/>
                        </a:rPr>
                        <a:t>  </a:t>
                      </a:r>
                      <a:r>
                        <a:rPr dirty="0" sz="600" spc="-60">
                          <a:latin typeface="Batang"/>
                          <a:cs typeface="Batang"/>
                        </a:rPr>
                        <a:t>조치가</a:t>
                      </a:r>
                      <a:r>
                        <a:rPr dirty="0" sz="600" spc="50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 spc="-20">
                          <a:latin typeface="Batang"/>
                          <a:cs typeface="Batang"/>
                        </a:rPr>
                        <a:t>있는가?</a:t>
                      </a:r>
                      <a:endParaRPr sz="600">
                        <a:latin typeface="Batang"/>
                        <a:cs typeface="Batang"/>
                      </a:endParaRPr>
                    </a:p>
                    <a:p>
                      <a:pPr marL="51435" marR="172720">
                        <a:lnSpc>
                          <a:spcPts val="600"/>
                        </a:lnSpc>
                        <a:spcBef>
                          <a:spcPts val="585"/>
                        </a:spcBef>
                      </a:pPr>
                      <a:r>
                        <a:rPr dirty="0" sz="600">
                          <a:latin typeface="Batang"/>
                          <a:cs typeface="Batang"/>
                        </a:rPr>
                        <a:t>예</a:t>
                      </a:r>
                      <a:r>
                        <a:rPr dirty="0" sz="600" spc="-6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>
                          <a:latin typeface="Batang"/>
                          <a:cs typeface="Batang"/>
                        </a:rPr>
                        <a:t>→</a:t>
                      </a:r>
                      <a:r>
                        <a:rPr dirty="0" sz="600" spc="-7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 spc="-25">
                          <a:latin typeface="Batang"/>
                          <a:cs typeface="Batang"/>
                        </a:rPr>
                        <a:t>CP</a:t>
                      </a:r>
                      <a:r>
                        <a:rPr dirty="0" sz="600" spc="50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 spc="-80">
                          <a:latin typeface="Batang"/>
                          <a:cs typeface="Batang"/>
                        </a:rPr>
                        <a:t>아니요</a:t>
                      </a:r>
                      <a:r>
                        <a:rPr dirty="0" sz="600" spc="-6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>
                          <a:latin typeface="Batang"/>
                          <a:cs typeface="Batang"/>
                        </a:rPr>
                        <a:t>→</a:t>
                      </a:r>
                      <a:r>
                        <a:rPr dirty="0" sz="600" spc="-6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 spc="-135" b="1">
                          <a:latin typeface="Malgun Gothic"/>
                          <a:cs typeface="Malgun Gothic"/>
                        </a:rPr>
                        <a:t>CCP</a:t>
                      </a:r>
                      <a:endParaRPr sz="600">
                        <a:latin typeface="Malgun Gothic"/>
                        <a:cs typeface="Malgun Gothic"/>
                      </a:endParaRPr>
                    </a:p>
                  </a:txBody>
                  <a:tcPr marL="0" marR="0" marB="0" marT="23495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8636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99720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31445" marR="99695" indent="-62865">
                        <a:lnSpc>
                          <a:spcPct val="79000"/>
                        </a:lnSpc>
                        <a:spcBef>
                          <a:spcPts val="5"/>
                        </a:spcBef>
                      </a:pPr>
                      <a:r>
                        <a:rPr dirty="0" sz="1050" spc="-275">
                          <a:latin typeface="Malgun Gothic Semilight"/>
                          <a:cs typeface="Malgun Gothic Semilight"/>
                        </a:rPr>
                        <a:t>프</a:t>
                      </a:r>
                      <a:r>
                        <a:rPr dirty="0" sz="10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450">
                          <a:latin typeface="Malgun Gothic Semilight"/>
                          <a:cs typeface="Malgun Gothic Semilight"/>
                        </a:rPr>
                        <a:t>린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440">
                          <a:latin typeface="Malgun Gothic Semilight"/>
                          <a:cs typeface="Malgun Gothic Semilight"/>
                        </a:rPr>
                        <a:t>팅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  <a:p>
                      <a:pPr marL="68580">
                        <a:lnSpc>
                          <a:spcPts val="1010"/>
                        </a:lnSpc>
                      </a:pPr>
                      <a:r>
                        <a:rPr dirty="0" sz="1050" spc="-305">
                          <a:latin typeface="Malgun Gothic Semilight"/>
                          <a:cs typeface="Malgun Gothic Semilight"/>
                        </a:rPr>
                        <a:t>성</a:t>
                      </a:r>
                      <a:r>
                        <a:rPr dirty="0" sz="1050" spc="-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400">
                          <a:latin typeface="Malgun Gothic Semilight"/>
                          <a:cs typeface="Malgun Gothic Semilight"/>
                        </a:rPr>
                        <a:t>형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3180">
                    <a:lnL w="63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1275" marR="35560">
                        <a:lnSpc>
                          <a:spcPts val="900"/>
                        </a:lnSpc>
                        <a:spcBef>
                          <a:spcPts val="345"/>
                        </a:spcBef>
                      </a:pPr>
                      <a:r>
                        <a:rPr dirty="0" sz="900" spc="-25">
                          <a:latin typeface="Batang"/>
                          <a:cs typeface="Batang"/>
                        </a:rPr>
                        <a:t>생물 학적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438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7145" marR="15875">
                        <a:lnSpc>
                          <a:spcPts val="960"/>
                        </a:lnSpc>
                        <a:spcBef>
                          <a:spcPts val="240"/>
                        </a:spcBef>
                      </a:pPr>
                      <a:r>
                        <a:rPr dirty="0" sz="800" spc="-125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900" spc="-125" i="1">
                          <a:latin typeface="Arial Narrow"/>
                          <a:cs typeface="Arial Narrow"/>
                        </a:rPr>
                        <a:t>Li</a:t>
                      </a:r>
                      <a:r>
                        <a:rPr dirty="0" sz="900" spc="-10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900" spc="-65" i="1">
                          <a:latin typeface="Arial Narrow"/>
                          <a:cs typeface="Arial Narrow"/>
                        </a:rPr>
                        <a:t>steri</a:t>
                      </a:r>
                      <a:r>
                        <a:rPr dirty="0" sz="900" spc="-100" i="1">
                          <a:latin typeface="Arial Narrow"/>
                          <a:cs typeface="Arial Narrow"/>
                        </a:rPr>
                        <a:t> a.</a:t>
                      </a:r>
                      <a:r>
                        <a:rPr dirty="0" sz="900" spc="-9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900" spc="-50" i="1">
                          <a:latin typeface="Arial Narrow"/>
                          <a:cs typeface="Arial Narrow"/>
                        </a:rPr>
                        <a:t>monocytogenes</a:t>
                      </a:r>
                      <a:r>
                        <a:rPr dirty="0" sz="900" spc="50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85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900" spc="-85" i="1">
                          <a:latin typeface="Arial Narrow"/>
                          <a:cs typeface="Arial Narrow"/>
                        </a:rPr>
                        <a:t>E</a:t>
                      </a:r>
                      <a:r>
                        <a:rPr dirty="0" sz="900" spc="5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900" spc="-75" i="1">
                          <a:latin typeface="Arial Narrow"/>
                          <a:cs typeface="Arial Narrow"/>
                        </a:rPr>
                        <a:t>Col</a:t>
                      </a:r>
                      <a:r>
                        <a:rPr dirty="0" sz="900" spc="-12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900" i="1">
                          <a:latin typeface="Arial Narrow"/>
                          <a:cs typeface="Arial Narrow"/>
                        </a:rPr>
                        <a:t>i</a:t>
                      </a:r>
                      <a:r>
                        <a:rPr dirty="0" sz="900" spc="15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900" spc="-165" i="1">
                          <a:latin typeface="Arial Narrow"/>
                          <a:cs typeface="Arial Narrow"/>
                        </a:rPr>
                        <a:t>O1</a:t>
                      </a:r>
                      <a:r>
                        <a:rPr dirty="0" sz="900" spc="-1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900" spc="-95" i="1">
                          <a:latin typeface="Arial Narrow"/>
                          <a:cs typeface="Arial Narrow"/>
                        </a:rPr>
                        <a:t>57:</a:t>
                      </a:r>
                      <a:r>
                        <a:rPr dirty="0" sz="900" spc="-12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900" spc="-25" i="1">
                          <a:latin typeface="Arial Narrow"/>
                          <a:cs typeface="Arial Narrow"/>
                        </a:rPr>
                        <a:t>H7</a:t>
                      </a:r>
                      <a:endParaRPr sz="900">
                        <a:latin typeface="Arial Narrow"/>
                        <a:cs typeface="Arial Narrow"/>
                      </a:endParaRPr>
                    </a:p>
                  </a:txBody>
                  <a:tcPr marL="0" marR="0" marB="0" marT="3048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17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900" spc="-25">
                          <a:latin typeface="Batang"/>
                          <a:cs typeface="Batang"/>
                        </a:rPr>
                        <a:t>아니요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444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080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예</a:t>
                      </a:r>
                      <a:endParaRPr sz="900">
                        <a:latin typeface="Batang"/>
                        <a:cs typeface="Batang"/>
                      </a:endParaRPr>
                    </a:p>
                    <a:p>
                      <a:pPr algn="ctr" marL="3810">
                        <a:lnSpc>
                          <a:spcPts val="1050"/>
                        </a:lnSpc>
                        <a:spcBef>
                          <a:spcPts val="95"/>
                        </a:spcBef>
                      </a:pPr>
                      <a:r>
                        <a:rPr dirty="0" sz="900" spc="-20">
                          <a:latin typeface="Batang"/>
                          <a:cs typeface="Batang"/>
                        </a:rPr>
                        <a:t>가열공정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444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080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-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444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0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900" spc="-25">
                          <a:latin typeface="Batang"/>
                          <a:cs typeface="Batang"/>
                        </a:rPr>
                        <a:t>아니오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444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7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예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444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825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예</a:t>
                      </a:r>
                      <a:endParaRPr sz="900">
                        <a:latin typeface="Batang"/>
                        <a:cs typeface="Batang"/>
                      </a:endParaRPr>
                    </a:p>
                    <a:p>
                      <a:pPr algn="ctr" marL="6350">
                        <a:lnSpc>
                          <a:spcPts val="1050"/>
                        </a:lnSpc>
                        <a:spcBef>
                          <a:spcPts val="95"/>
                        </a:spcBef>
                      </a:pPr>
                      <a:r>
                        <a:rPr dirty="0" sz="900" spc="-20">
                          <a:latin typeface="Batang"/>
                          <a:cs typeface="Batang"/>
                        </a:rPr>
                        <a:t>가열공정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444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0">
                        <a:lnSpc>
                          <a:spcPct val="100000"/>
                        </a:lnSpc>
                        <a:spcBef>
                          <a:spcPts val="625"/>
                        </a:spcBef>
                      </a:pPr>
                      <a:r>
                        <a:rPr dirty="0" sz="900" spc="-25">
                          <a:latin typeface="Batang"/>
                          <a:cs typeface="Batang"/>
                        </a:rPr>
                        <a:t>CP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79375">
                    <a:lnL w="317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3688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43180">
                    <a:lnL w="63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9695" marR="35560" indent="-58419">
                        <a:lnSpc>
                          <a:spcPts val="900"/>
                        </a:lnSpc>
                        <a:spcBef>
                          <a:spcPts val="890"/>
                        </a:spcBef>
                      </a:pPr>
                      <a:r>
                        <a:rPr dirty="0" sz="900" spc="-25">
                          <a:latin typeface="Batang"/>
                          <a:cs typeface="Batang"/>
                        </a:rPr>
                        <a:t>물리 </a:t>
                      </a:r>
                      <a:r>
                        <a:rPr dirty="0" sz="900" spc="-50">
                          <a:latin typeface="Batang"/>
                          <a:cs typeface="Batang"/>
                        </a:rPr>
                        <a:t>적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11303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714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850" spc="-10">
                          <a:latin typeface="Malgun Gothic Semilight"/>
                          <a:cs typeface="Malgun Gothic Semilight"/>
                        </a:rPr>
                        <a:t>금속조각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302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17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900" spc="-25">
                          <a:latin typeface="Batang"/>
                          <a:cs typeface="Batang"/>
                        </a:rPr>
                        <a:t>아니요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444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080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예</a:t>
                      </a:r>
                      <a:endParaRPr sz="900">
                        <a:latin typeface="Batang"/>
                        <a:cs typeface="Batang"/>
                      </a:endParaRPr>
                    </a:p>
                    <a:p>
                      <a:pPr algn="ctr" marL="68580" marR="57150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900" spc="-110">
                          <a:latin typeface="Batang"/>
                          <a:cs typeface="Batang"/>
                        </a:rPr>
                        <a:t>금속검출공</a:t>
                      </a:r>
                      <a:r>
                        <a:rPr dirty="0" sz="900" spc="-50">
                          <a:latin typeface="Batang"/>
                          <a:cs typeface="Batang"/>
                        </a:rPr>
                        <a:t> 정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444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080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-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444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0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900" spc="-25">
                          <a:latin typeface="Batang"/>
                          <a:cs typeface="Batang"/>
                        </a:rPr>
                        <a:t>아니요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444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7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예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444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825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예</a:t>
                      </a:r>
                      <a:endParaRPr sz="900">
                        <a:latin typeface="Batang"/>
                        <a:cs typeface="Batang"/>
                      </a:endParaRPr>
                    </a:p>
                    <a:p>
                      <a:pPr algn="ctr" marL="69850" marR="55880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900" spc="-110">
                          <a:latin typeface="Batang"/>
                          <a:cs typeface="Batang"/>
                        </a:rPr>
                        <a:t>금속검출공</a:t>
                      </a:r>
                      <a:r>
                        <a:rPr dirty="0" sz="900" spc="-50">
                          <a:latin typeface="Batang"/>
                          <a:cs typeface="Batang"/>
                        </a:rPr>
                        <a:t> 정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444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algn="ctr" marL="6350">
                        <a:lnSpc>
                          <a:spcPct val="100000"/>
                        </a:lnSpc>
                      </a:pPr>
                      <a:r>
                        <a:rPr dirty="0" sz="900" spc="-25">
                          <a:latin typeface="Batang"/>
                          <a:cs typeface="Batang"/>
                        </a:rPr>
                        <a:t>CP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16510">
                    <a:lnL w="317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36880"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1055"/>
                        </a:spcBef>
                      </a:pPr>
                      <a:r>
                        <a:rPr dirty="0" sz="1050" spc="-370">
                          <a:latin typeface="Malgun Gothic Semilight"/>
                          <a:cs typeface="Malgun Gothic Semilight"/>
                        </a:rPr>
                        <a:t>냉</a:t>
                      </a:r>
                      <a:r>
                        <a:rPr dirty="0" sz="1050" spc="-1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50">
                          <a:latin typeface="Malgun Gothic Semilight"/>
                          <a:cs typeface="Malgun Gothic Semilight"/>
                        </a:rPr>
                        <a:t>각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33985">
                    <a:lnL w="63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9695" marR="35560" indent="-58419">
                        <a:lnSpc>
                          <a:spcPts val="900"/>
                        </a:lnSpc>
                        <a:spcBef>
                          <a:spcPts val="895"/>
                        </a:spcBef>
                      </a:pPr>
                      <a:r>
                        <a:rPr dirty="0" sz="900" spc="-25">
                          <a:latin typeface="Batang"/>
                          <a:cs typeface="Batang"/>
                        </a:rPr>
                        <a:t>물리 </a:t>
                      </a:r>
                      <a:r>
                        <a:rPr dirty="0" sz="900" spc="-50">
                          <a:latin typeface="Batang"/>
                          <a:cs typeface="Batang"/>
                        </a:rPr>
                        <a:t>적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11366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714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850" spc="-10">
                          <a:latin typeface="Malgun Gothic Semilight"/>
                          <a:cs typeface="Malgun Gothic Semilight"/>
                        </a:rPr>
                        <a:t>금속조각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302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17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900" spc="-25">
                          <a:latin typeface="Batang"/>
                          <a:cs typeface="Batang"/>
                        </a:rPr>
                        <a:t>아니요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508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080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예</a:t>
                      </a:r>
                      <a:endParaRPr sz="900">
                        <a:latin typeface="Batang"/>
                        <a:cs typeface="Batang"/>
                      </a:endParaRPr>
                    </a:p>
                    <a:p>
                      <a:pPr algn="ctr" marL="68580" marR="5715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900" spc="-110">
                          <a:latin typeface="Batang"/>
                          <a:cs typeface="Batang"/>
                        </a:rPr>
                        <a:t>금속검출공</a:t>
                      </a:r>
                      <a:r>
                        <a:rPr dirty="0" sz="900" spc="-50">
                          <a:latin typeface="Batang"/>
                          <a:cs typeface="Batang"/>
                        </a:rPr>
                        <a:t> 정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508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080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-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508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0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900" spc="-25">
                          <a:latin typeface="Batang"/>
                          <a:cs typeface="Batang"/>
                        </a:rPr>
                        <a:t>아니요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508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7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예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508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825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예</a:t>
                      </a:r>
                      <a:endParaRPr sz="900">
                        <a:latin typeface="Batang"/>
                        <a:cs typeface="Batang"/>
                      </a:endParaRPr>
                    </a:p>
                    <a:p>
                      <a:pPr algn="ctr" marL="69850" marR="5588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900" spc="-110">
                          <a:latin typeface="Batang"/>
                          <a:cs typeface="Batang"/>
                        </a:rPr>
                        <a:t>금속검출공</a:t>
                      </a:r>
                      <a:r>
                        <a:rPr dirty="0" sz="900" spc="-50">
                          <a:latin typeface="Batang"/>
                          <a:cs typeface="Batang"/>
                        </a:rPr>
                        <a:t> 정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508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algn="ctr" marL="6350">
                        <a:lnSpc>
                          <a:spcPct val="100000"/>
                        </a:lnSpc>
                      </a:pPr>
                      <a:r>
                        <a:rPr dirty="0" sz="900" spc="-25">
                          <a:latin typeface="Batang"/>
                          <a:cs typeface="Batang"/>
                        </a:rPr>
                        <a:t>CP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17145">
                    <a:lnL w="317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36880">
                <a:tc>
                  <a:txBody>
                    <a:bodyPr/>
                    <a:lstStyle/>
                    <a:p>
                      <a:pPr marL="131445" marR="84455" indent="-62865">
                        <a:lnSpc>
                          <a:spcPct val="79000"/>
                        </a:lnSpc>
                        <a:spcBef>
                          <a:spcPts val="819"/>
                        </a:spcBef>
                      </a:pPr>
                      <a:r>
                        <a:rPr dirty="0" sz="1050" spc="-370">
                          <a:latin typeface="Malgun Gothic Semilight"/>
                          <a:cs typeface="Malgun Gothic Semilight"/>
                        </a:rPr>
                        <a:t>내</a:t>
                      </a:r>
                      <a:r>
                        <a:rPr dirty="0" sz="1050" spc="-1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15">
                          <a:latin typeface="Malgun Gothic Semilight"/>
                          <a:cs typeface="Malgun Gothic Semilight"/>
                        </a:rPr>
                        <a:t>포</a:t>
                      </a:r>
                      <a:r>
                        <a:rPr dirty="0" sz="1050" spc="-50">
                          <a:latin typeface="Malgun Gothic Semilight"/>
                          <a:cs typeface="Malgun Gothic Semilight"/>
                        </a:rPr>
                        <a:t> 장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04139">
                    <a:lnL w="63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9695" marR="35560" indent="-58419">
                        <a:lnSpc>
                          <a:spcPts val="900"/>
                        </a:lnSpc>
                        <a:spcBef>
                          <a:spcPts val="894"/>
                        </a:spcBef>
                      </a:pPr>
                      <a:r>
                        <a:rPr dirty="0" sz="900" spc="-25">
                          <a:latin typeface="Batang"/>
                          <a:cs typeface="Batang"/>
                        </a:rPr>
                        <a:t>물리 </a:t>
                      </a:r>
                      <a:r>
                        <a:rPr dirty="0" sz="900" spc="-50">
                          <a:latin typeface="Batang"/>
                          <a:cs typeface="Batang"/>
                        </a:rPr>
                        <a:t>적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113664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714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850" spc="-10">
                          <a:latin typeface="Malgun Gothic Semilight"/>
                          <a:cs typeface="Malgun Gothic Semilight"/>
                        </a:rPr>
                        <a:t>금속조각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365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17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900" spc="-25">
                          <a:latin typeface="Batang"/>
                          <a:cs typeface="Batang"/>
                        </a:rPr>
                        <a:t>아니요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81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예</a:t>
                      </a:r>
                      <a:endParaRPr sz="900">
                        <a:latin typeface="Batang"/>
                        <a:cs typeface="Batang"/>
                      </a:endParaRPr>
                    </a:p>
                    <a:p>
                      <a:pPr algn="ctr" marL="68580" marR="5715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900" spc="-110">
                          <a:latin typeface="Batang"/>
                          <a:cs typeface="Batang"/>
                        </a:rPr>
                        <a:t>금속검출공</a:t>
                      </a:r>
                      <a:r>
                        <a:rPr dirty="0" sz="900" spc="-50">
                          <a:latin typeface="Batang"/>
                          <a:cs typeface="Batang"/>
                        </a:rPr>
                        <a:t> 정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08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-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900" spc="-25">
                          <a:latin typeface="Batang"/>
                          <a:cs typeface="Batang"/>
                        </a:rPr>
                        <a:t>아니요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71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예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예</a:t>
                      </a:r>
                      <a:endParaRPr sz="900">
                        <a:latin typeface="Batang"/>
                        <a:cs typeface="Batang"/>
                      </a:endParaRPr>
                    </a:p>
                    <a:p>
                      <a:pPr algn="ctr" marL="69850" marR="5588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900" spc="-110">
                          <a:latin typeface="Batang"/>
                          <a:cs typeface="Batang"/>
                        </a:rPr>
                        <a:t>금속검출공</a:t>
                      </a:r>
                      <a:r>
                        <a:rPr dirty="0" sz="900" spc="-50">
                          <a:latin typeface="Batang"/>
                          <a:cs typeface="Batang"/>
                        </a:rPr>
                        <a:t> 정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algn="ctr" marL="635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900" spc="-25">
                          <a:latin typeface="Batang"/>
                          <a:cs typeface="Batang"/>
                        </a:rPr>
                        <a:t>CP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17145">
                    <a:lnL w="317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36880">
                <a:tc>
                  <a:txBody>
                    <a:bodyPr/>
                    <a:lstStyle/>
                    <a:p>
                      <a:pPr marL="68580" marR="83185">
                        <a:lnSpc>
                          <a:spcPct val="79000"/>
                        </a:lnSpc>
                        <a:spcBef>
                          <a:spcPts val="825"/>
                        </a:spcBef>
                      </a:pPr>
                      <a:r>
                        <a:rPr dirty="0" sz="1050" spc="-265">
                          <a:latin typeface="Malgun Gothic Semilight"/>
                          <a:cs typeface="Malgun Gothic Semilight"/>
                        </a:rPr>
                        <a:t>금</a:t>
                      </a:r>
                      <a:r>
                        <a:rPr dirty="0" sz="10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05">
                          <a:latin typeface="Malgun Gothic Semilight"/>
                          <a:cs typeface="Malgun Gothic Semilight"/>
                        </a:rPr>
                        <a:t>속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30">
                          <a:latin typeface="Malgun Gothic Semilight"/>
                          <a:cs typeface="Malgun Gothic Semilight"/>
                        </a:rPr>
                        <a:t>검</a:t>
                      </a:r>
                      <a:r>
                        <a:rPr dirty="0" sz="1050" spc="-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15">
                          <a:latin typeface="Malgun Gothic Semilight"/>
                          <a:cs typeface="Malgun Gothic Semilight"/>
                        </a:rPr>
                        <a:t>출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04775">
                    <a:lnL w="63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99695" marR="35560" indent="-58419">
                        <a:lnSpc>
                          <a:spcPts val="900"/>
                        </a:lnSpc>
                        <a:spcBef>
                          <a:spcPts val="900"/>
                        </a:spcBef>
                      </a:pPr>
                      <a:r>
                        <a:rPr dirty="0" sz="900" spc="-25">
                          <a:latin typeface="Batang"/>
                          <a:cs typeface="Batang"/>
                        </a:rPr>
                        <a:t>물리 </a:t>
                      </a:r>
                      <a:r>
                        <a:rPr dirty="0" sz="900" spc="-50">
                          <a:latin typeface="Batang"/>
                          <a:cs typeface="Batang"/>
                        </a:rPr>
                        <a:t>적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11430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714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850" spc="-10">
                          <a:latin typeface="Malgun Gothic Semilight"/>
                          <a:cs typeface="Malgun Gothic Semilight"/>
                        </a:rPr>
                        <a:t>금속조각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42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317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900" spc="-25">
                          <a:latin typeface="Batang"/>
                          <a:cs typeface="Batang"/>
                        </a:rPr>
                        <a:t>아니요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635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8580" marR="57150" indent="1270">
                        <a:lnSpc>
                          <a:spcPct val="104400"/>
                        </a:lnSpc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예 </a:t>
                      </a:r>
                      <a:r>
                        <a:rPr dirty="0" sz="900" spc="-110">
                          <a:latin typeface="Batang"/>
                          <a:cs typeface="Batang"/>
                        </a:rPr>
                        <a:t>금속검출공</a:t>
                      </a:r>
                      <a:r>
                        <a:rPr dirty="0" sz="900" spc="-50">
                          <a:latin typeface="Batang"/>
                          <a:cs typeface="Batang"/>
                        </a:rPr>
                        <a:t> 정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5080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-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635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0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예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635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0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-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635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571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-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635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algn="ctr" marL="7620">
                        <a:lnSpc>
                          <a:spcPct val="100000"/>
                        </a:lnSpc>
                      </a:pPr>
                      <a:r>
                        <a:rPr dirty="0" sz="900" spc="-25">
                          <a:latin typeface="Batang"/>
                          <a:cs typeface="Batang"/>
                        </a:rPr>
                        <a:t>CCP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17780">
                    <a:lnL w="317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</a:tr>
              <a:tr h="288925">
                <a:tc>
                  <a:txBody>
                    <a:bodyPr/>
                    <a:lstStyle/>
                    <a:p>
                      <a:pPr marL="131445" marR="84455" indent="-62865">
                        <a:lnSpc>
                          <a:spcPct val="79000"/>
                        </a:lnSpc>
                        <a:spcBef>
                          <a:spcPts val="185"/>
                        </a:spcBef>
                      </a:pPr>
                      <a:r>
                        <a:rPr dirty="0" sz="1050" spc="-330">
                          <a:latin typeface="Malgun Gothic Semilight"/>
                          <a:cs typeface="Malgun Gothic Semilight"/>
                        </a:rPr>
                        <a:t>외</a:t>
                      </a:r>
                      <a:r>
                        <a:rPr dirty="0" sz="1050" spc="-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15">
                          <a:latin typeface="Malgun Gothic Semilight"/>
                          <a:cs typeface="Malgun Gothic Semilight"/>
                        </a:rPr>
                        <a:t>포</a:t>
                      </a:r>
                      <a:r>
                        <a:rPr dirty="0" sz="1050" spc="-50">
                          <a:latin typeface="Malgun Gothic Semilight"/>
                          <a:cs typeface="Malgun Gothic Semilight"/>
                        </a:rPr>
                        <a:t> 장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3495">
                    <a:lnL w="63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-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7493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462280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-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7493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810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-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7493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175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-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7493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080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-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7493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4445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-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7493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0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-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7493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715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-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7493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0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-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74930">
                    <a:lnL w="317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88925">
                <a:tc>
                  <a:txBody>
                    <a:bodyPr/>
                    <a:lstStyle/>
                    <a:p>
                      <a:pPr marL="68580" marR="42545" indent="-15240">
                        <a:lnSpc>
                          <a:spcPct val="79000"/>
                        </a:lnSpc>
                        <a:spcBef>
                          <a:spcPts val="185"/>
                        </a:spcBef>
                      </a:pPr>
                      <a:r>
                        <a:rPr dirty="0" sz="1050" spc="-265">
                          <a:latin typeface="Malgun Gothic Semilight"/>
                          <a:cs typeface="Malgun Gothic Semilight"/>
                        </a:rPr>
                        <a:t>보</a:t>
                      </a:r>
                      <a:r>
                        <a:rPr dirty="0" sz="10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125">
                          <a:latin typeface="Malgun Gothic Semilight"/>
                          <a:cs typeface="Malgun Gothic Semilight"/>
                        </a:rPr>
                        <a:t>관/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65">
                          <a:latin typeface="Malgun Gothic Semilight"/>
                          <a:cs typeface="Malgun Gothic Semilight"/>
                        </a:rPr>
                        <a:t>출</a:t>
                      </a:r>
                      <a:r>
                        <a:rPr dirty="0" sz="10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15">
                          <a:latin typeface="Malgun Gothic Semilight"/>
                          <a:cs typeface="Malgun Gothic Semilight"/>
                        </a:rPr>
                        <a:t>고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3495">
                    <a:lnL w="63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605"/>
                        </a:spcBef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-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7683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462280">
                        <a:lnSpc>
                          <a:spcPct val="100000"/>
                        </a:lnSpc>
                        <a:spcBef>
                          <a:spcPts val="605"/>
                        </a:spcBef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-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7683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810">
                        <a:lnSpc>
                          <a:spcPct val="100000"/>
                        </a:lnSpc>
                        <a:spcBef>
                          <a:spcPts val="605"/>
                        </a:spcBef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-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7683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175">
                        <a:lnSpc>
                          <a:spcPct val="100000"/>
                        </a:lnSpc>
                        <a:spcBef>
                          <a:spcPts val="605"/>
                        </a:spcBef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-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7683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080">
                        <a:lnSpc>
                          <a:spcPct val="100000"/>
                        </a:lnSpc>
                        <a:spcBef>
                          <a:spcPts val="605"/>
                        </a:spcBef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-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7683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4445">
                        <a:lnSpc>
                          <a:spcPct val="100000"/>
                        </a:lnSpc>
                        <a:spcBef>
                          <a:spcPts val="605"/>
                        </a:spcBef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-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7683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0">
                        <a:lnSpc>
                          <a:spcPct val="100000"/>
                        </a:lnSpc>
                        <a:spcBef>
                          <a:spcPts val="605"/>
                        </a:spcBef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-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7683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715">
                        <a:lnSpc>
                          <a:spcPct val="100000"/>
                        </a:lnSpc>
                        <a:spcBef>
                          <a:spcPts val="605"/>
                        </a:spcBef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-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7683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0">
                        <a:lnSpc>
                          <a:spcPct val="100000"/>
                        </a:lnSpc>
                        <a:spcBef>
                          <a:spcPts val="605"/>
                        </a:spcBef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-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76835">
                    <a:lnL w="317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15" name="object 15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209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dirty="0"/>
              <a:t>-</a:t>
            </a:r>
            <a:r>
              <a:rPr dirty="0" spc="75"/>
              <a:t> </a:t>
            </a:r>
            <a:r>
              <a:rPr dirty="0" spc="-10"/>
              <a:t>47</a:t>
            </a:r>
            <a:r>
              <a:rPr dirty="0" spc="75"/>
              <a:t> </a:t>
            </a:r>
            <a:r>
              <a:rPr dirty="0" spc="-50"/>
              <a:t>-</a:t>
            </a:r>
          </a:p>
        </p:txBody>
      </p:sp>
    </p:spTree>
  </p:cSld>
  <p:clrMapOvr>
    <a:masterClrMapping/>
  </p:clrMapOvr>
</p:sld>
</file>

<file path=ppt/slides/slide6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" name="object 7"/>
          <p:cNvGraphicFramePr>
            <a:graphicFrameLocks noGrp="1"/>
          </p:cNvGraphicFramePr>
          <p:nvPr/>
        </p:nvGraphicFramePr>
        <p:xfrm>
          <a:off x="882650" y="539750"/>
          <a:ext cx="6047740" cy="9347835"/>
        </p:xfrm>
        <a:graphic>
          <a:graphicData uri="http://schemas.openxmlformats.org/drawingml/2006/table">
            <a:tbl>
              <a:tblPr firstRow="1" bandRow="1">
                <a:tableStyle styleId="{2D5ABB26-0587-4C30-8999-92F81FD0307C}" styleName="No Style, No Grid">
                  <a:wholeTbl>
                    <a:tcTxStyle>
                      <a:fontRef idx="minor">
                        <a:scrgbClr r="0" g="0" b="0"/>
                      </a:fontRef>
                      <a:schemeClr val="tx1"/>
                    </a:tcTxStyle>
                    <a:tcStyle>
                      <a:tcBdr>
                        <a:left>
                          <a:ln>
                            <a:noFill/>
                          </a:ln>
                        </a:left>
                        <a:right>
                          <a:ln>
                            <a:noFill/>
                          </a:ln>
                        </a:right>
                        <a:top>
                          <a:ln>
                            <a:noFill/>
                          </a:ln>
                        </a:top>
                        <a:bottom>
                          <a:ln>
                            <a:noFill/>
                          </a:ln>
                        </a:bottom>
                        <a:insideH>
                          <a:ln>
                            <a:noFill/>
                          </a:ln>
                        </a:insideH>
                        <a:insideV>
                          <a:ln>
                            <a:noFill/>
                          </a:ln>
                        </a:insideV>
                      </a:tcBdr>
                      <a:fill>
                        <a:noFill/>
                      </a:fill>
                    </a:tcStyle>
                  </a:wholeTbl>
                </a:tableStyle>
              </a:tblPr>
              <a:tblGrid>
                <a:gridCol w="630555"/>
                <a:gridCol w="3433445"/>
                <a:gridCol w="1007110"/>
                <a:gridCol w="976630"/>
              </a:tblGrid>
              <a:tr h="323850">
                <a:tc rowSpan="2">
                  <a:txBody>
                    <a:bodyPr vert="horz" lIns="0" tIns="161290" rIns="0" bIns="0" anchor="t" anchorCtr="0"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1270"/>
                        </a:spcBef>
                        <a:defRPr/>
                      </a:pPr>
                      <a:endParaRPr sz="2000">
                        <a:latin typeface="바탕"/>
                        <a:cs typeface="바탕"/>
                      </a:endParaRPr>
                    </a:p>
                  </a:txBody>
                  <a:tcPr marL="0" marR="0" marT="16129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9f0ff"/>
                    </a:solidFill>
                  </a:tcPr>
                </a:tc>
                <a:tc>
                  <a:txBody>
                    <a:bodyPr vert="horz" lIns="0" tIns="22225" rIns="0" bIns="0" anchor="t" anchorCtr="0"/>
                    <a:lstStyle/>
                    <a:p>
                      <a:pPr marL="3175" lvl="0" algn="ctr">
                        <a:lnSpc>
                          <a:spcPct val="100000"/>
                        </a:lnSpc>
                        <a:spcBef>
                          <a:spcPts val="175"/>
                        </a:spcBef>
                        <a:defRPr/>
                      </a:pPr>
                      <a:endParaRPr sz="1700">
                        <a:latin typeface="바탕"/>
                        <a:cs typeface="바탕"/>
                      </a:endParaRPr>
                    </a:p>
                  </a:txBody>
                  <a:tcPr marL="0" marR="0" marT="2222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9f0ff"/>
                    </a:solidFill>
                  </a:tcPr>
                </a:tc>
                <a:tc rowSpan="2">
                  <a:txBody>
                    <a:bodyPr vert="horz" lIns="0" tIns="3810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300"/>
                        </a:spcBef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81915" lvl="0">
                        <a:lnSpc>
                          <a:spcPct val="100000"/>
                        </a:lnSpc>
                        <a:defRPr/>
                      </a:pPr>
                      <a:endParaRPr sz="13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3810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9f0ff"/>
                    </a:solidFill>
                  </a:tcPr>
                </a:tc>
                <a:tc rowSpan="2">
                  <a:txBody>
                    <a:bodyPr vert="horz" lIns="0" tIns="3810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300"/>
                        </a:spcBef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49225" lvl="0">
                        <a:lnSpc>
                          <a:spcPct val="100000"/>
                        </a:lnSpc>
                        <a:defRPr/>
                      </a:pPr>
                      <a:endParaRPr sz="13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3810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9f0ff"/>
                    </a:solidFill>
                  </a:tcPr>
                </a:tc>
              </a:tr>
              <a:tr h="325755"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16129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40640" rIns="0" bIns="0" anchor="t" anchorCtr="0"/>
                    <a:lstStyle/>
                    <a:p>
                      <a:pPr marL="3175" lvl="0" algn="ctr">
                        <a:lnSpc>
                          <a:spcPct val="100000"/>
                        </a:lnSpc>
                        <a:spcBef>
                          <a:spcPts val="320"/>
                        </a:spcBef>
                        <a:defRPr/>
                      </a:pPr>
                      <a:endParaRPr sz="1500">
                        <a:latin typeface="바탕"/>
                        <a:cs typeface="바탕"/>
                      </a:endParaRPr>
                    </a:p>
                  </a:txBody>
                  <a:tcPr marL="0" marR="0" marT="4064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9f0ff"/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3810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3810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8698230">
                <a:tc gridSpan="4">
                  <a:txBody>
                    <a:bodyPr vert="horz" lIns="0" tIns="57785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455"/>
                        </a:spcBef>
                        <a:defRPr/>
                      </a:pPr>
                      <a:endParaRPr sz="10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5778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</a:tbl>
          </a:graphicData>
        </a:graphic>
      </p:graphicFrame>
      <p:sp>
        <p:nvSpPr>
          <p:cNvPr id="2" name="object 2" descr=""/>
          <p:cNvSpPr txBox="1"/>
          <p:nvPr/>
        </p:nvSpPr>
        <p:spPr>
          <a:xfrm>
            <a:off x="1134872" y="723391"/>
            <a:ext cx="234950" cy="3308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000" spc="-45">
                <a:latin typeface="Batang"/>
                <a:cs typeface="Batang"/>
              </a:rPr>
              <a:t>8.</a:t>
            </a:r>
            <a:endParaRPr sz="2000">
              <a:latin typeface="Batang"/>
              <a:cs typeface="Batang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2512567" y="584708"/>
            <a:ext cx="1546860" cy="2851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700" spc="-100">
                <a:latin typeface="Batang"/>
                <a:cs typeface="Batang"/>
              </a:rPr>
              <a:t>HACCP관리기준</a:t>
            </a:r>
            <a:endParaRPr sz="1700">
              <a:latin typeface="Batang"/>
              <a:cs typeface="Batang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5069840" y="775985"/>
            <a:ext cx="855980" cy="22415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00" spc="-380">
                <a:latin typeface="Malgun Gothic Semilight"/>
                <a:cs typeface="Malgun Gothic Semilight"/>
              </a:rPr>
              <a:t>제</a:t>
            </a:r>
            <a:r>
              <a:rPr dirty="0" sz="1300" spc="-90">
                <a:latin typeface="Malgun Gothic Semilight"/>
                <a:cs typeface="Malgun Gothic Semilight"/>
              </a:rPr>
              <a:t> </a:t>
            </a:r>
            <a:r>
              <a:rPr dirty="0" sz="1300" spc="-180">
                <a:latin typeface="Malgun Gothic Semilight"/>
                <a:cs typeface="Malgun Gothic Semilight"/>
              </a:rPr>
              <a:t>(</a:t>
            </a:r>
            <a:r>
              <a:rPr dirty="0" sz="1300" spc="-240">
                <a:latin typeface="Malgun Gothic Semilight"/>
                <a:cs typeface="Malgun Gothic Semilight"/>
              </a:rPr>
              <a:t> </a:t>
            </a:r>
            <a:r>
              <a:rPr dirty="0" sz="1300" spc="-365">
                <a:latin typeface="Malgun Gothic Semilight"/>
                <a:cs typeface="Malgun Gothic Semilight"/>
              </a:rPr>
              <a:t>개</a:t>
            </a:r>
            <a:r>
              <a:rPr dirty="0" sz="1300" spc="-105">
                <a:latin typeface="Malgun Gothic Semilight"/>
                <a:cs typeface="Malgun Gothic Semilight"/>
              </a:rPr>
              <a:t> </a:t>
            </a:r>
            <a:r>
              <a:rPr dirty="0" sz="1300" spc="-190">
                <a:latin typeface="Malgun Gothic Semilight"/>
                <a:cs typeface="Malgun Gothic Semilight"/>
              </a:rPr>
              <a:t>)</a:t>
            </a:r>
            <a:r>
              <a:rPr dirty="0" sz="1300" spc="-235">
                <a:latin typeface="Malgun Gothic Semilight"/>
                <a:cs typeface="Malgun Gothic Semilight"/>
              </a:rPr>
              <a:t> </a:t>
            </a:r>
            <a:r>
              <a:rPr dirty="0" sz="1300" spc="-380">
                <a:latin typeface="Malgun Gothic Semilight"/>
                <a:cs typeface="Malgun Gothic Semilight"/>
              </a:rPr>
              <a:t>정</a:t>
            </a:r>
            <a:r>
              <a:rPr dirty="0" sz="1300" spc="-85">
                <a:latin typeface="Malgun Gothic Semilight"/>
                <a:cs typeface="Malgun Gothic Semilight"/>
              </a:rPr>
              <a:t> </a:t>
            </a:r>
            <a:r>
              <a:rPr dirty="0" sz="1300" spc="-355">
                <a:latin typeface="Malgun Gothic Semilight"/>
                <a:cs typeface="Malgun Gothic Semilight"/>
              </a:rPr>
              <a:t>일</a:t>
            </a:r>
            <a:r>
              <a:rPr dirty="0" sz="1300" spc="-114">
                <a:latin typeface="Malgun Gothic Semilight"/>
                <a:cs typeface="Malgun Gothic Semilight"/>
              </a:rPr>
              <a:t> </a:t>
            </a:r>
            <a:r>
              <a:rPr dirty="0" sz="1300" spc="-150">
                <a:latin typeface="Malgun Gothic Semilight"/>
                <a:cs typeface="Malgun Gothic Semilight"/>
              </a:rPr>
              <a:t>자</a:t>
            </a:r>
            <a:endParaRPr sz="1300">
              <a:latin typeface="Malgun Gothic Semilight"/>
              <a:cs typeface="Malgun Gothic Semiligh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6144259" y="775985"/>
            <a:ext cx="709930" cy="22415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00" spc="-125">
                <a:latin typeface="Malgun Gothic Semilight"/>
                <a:cs typeface="Malgun Gothic Semilight"/>
              </a:rPr>
              <a:t>2025.</a:t>
            </a:r>
            <a:r>
              <a:rPr dirty="0" sz="1300" spc="-165">
                <a:latin typeface="Malgun Gothic Semilight"/>
                <a:cs typeface="Malgun Gothic Semilight"/>
              </a:rPr>
              <a:t> </a:t>
            </a:r>
            <a:r>
              <a:rPr dirty="0" sz="1300" spc="-140">
                <a:latin typeface="Malgun Gothic Semilight"/>
                <a:cs typeface="Malgun Gothic Semilight"/>
              </a:rPr>
              <a:t>06.</a:t>
            </a:r>
            <a:r>
              <a:rPr dirty="0" sz="1300" spc="-175">
                <a:latin typeface="Malgun Gothic Semilight"/>
                <a:cs typeface="Malgun Gothic Semilight"/>
              </a:rPr>
              <a:t> </a:t>
            </a:r>
            <a:r>
              <a:rPr dirty="0" sz="1300" spc="-45">
                <a:latin typeface="Malgun Gothic Semilight"/>
                <a:cs typeface="Malgun Gothic Semilight"/>
              </a:rPr>
              <a:t>00</a:t>
            </a:r>
            <a:endParaRPr sz="1300">
              <a:latin typeface="Malgun Gothic Semilight"/>
              <a:cs typeface="Malgun Gothic Semiligh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2329688" y="927607"/>
            <a:ext cx="1912620" cy="254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500" spc="-50">
                <a:latin typeface="Batang"/>
                <a:cs typeface="Batang"/>
              </a:rPr>
              <a:t>중요관리점(CCP)</a:t>
            </a:r>
            <a:r>
              <a:rPr dirty="0" sz="1500" spc="80">
                <a:latin typeface="Batang"/>
                <a:cs typeface="Batang"/>
              </a:rPr>
              <a:t> </a:t>
            </a:r>
            <a:r>
              <a:rPr dirty="0" sz="1500" spc="-25">
                <a:latin typeface="Batang"/>
                <a:cs typeface="Batang"/>
              </a:rPr>
              <a:t>결정</a:t>
            </a:r>
            <a:endParaRPr sz="1500">
              <a:latin typeface="Batang"/>
              <a:cs typeface="Batang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037285" y="1406639"/>
            <a:ext cx="2423795" cy="344170"/>
          </a:xfrm>
          <a:prstGeom prst="rect">
            <a:avLst/>
          </a:prstGeom>
          <a:ln w="24371">
            <a:solidFill>
              <a:srgbClr val="000000"/>
            </a:solidFill>
          </a:ln>
        </p:spPr>
        <p:txBody>
          <a:bodyPr wrap="square" lIns="0" tIns="66675" rIns="0" bIns="0" rtlCol="0" vert="horz">
            <a:spAutoFit/>
          </a:bodyPr>
          <a:lstStyle/>
          <a:p>
            <a:pPr marL="485140">
              <a:lnSpc>
                <a:spcPct val="100000"/>
              </a:lnSpc>
              <a:spcBef>
                <a:spcPts val="525"/>
              </a:spcBef>
            </a:pPr>
            <a:r>
              <a:rPr dirty="0" sz="1300">
                <a:latin typeface="Batang"/>
                <a:cs typeface="Batang"/>
              </a:rPr>
              <a:t>가나다</a:t>
            </a:r>
            <a:r>
              <a:rPr dirty="0" sz="1300" spc="90">
                <a:latin typeface="Batang"/>
                <a:cs typeface="Batang"/>
              </a:rPr>
              <a:t> </a:t>
            </a:r>
            <a:r>
              <a:rPr dirty="0" sz="1300" spc="-45">
                <a:latin typeface="Batang"/>
                <a:cs typeface="Batang"/>
              </a:rPr>
              <a:t>CCP</a:t>
            </a:r>
            <a:r>
              <a:rPr dirty="0" sz="1300" spc="90">
                <a:latin typeface="Batang"/>
                <a:cs typeface="Batang"/>
              </a:rPr>
              <a:t> </a:t>
            </a:r>
            <a:r>
              <a:rPr dirty="0" sz="1300" spc="-25">
                <a:latin typeface="Batang"/>
                <a:cs typeface="Batang"/>
              </a:rPr>
              <a:t>결정도</a:t>
            </a:r>
            <a:endParaRPr sz="1300">
              <a:latin typeface="Batang"/>
              <a:cs typeface="Batang"/>
            </a:endParaRPr>
          </a:p>
        </p:txBody>
      </p:sp>
      <p:graphicFrame>
        <p:nvGraphicFramePr>
          <p:cNvPr id="8" name="object 8" descr=""/>
          <p:cNvGraphicFramePr>
            <a:graphicFrameLocks noGrp="1"/>
          </p:cNvGraphicFramePr>
          <p:nvPr/>
        </p:nvGraphicFramePr>
        <p:xfrm>
          <a:off x="1016723" y="1923472"/>
          <a:ext cx="5984875" cy="748728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85445"/>
                <a:gridCol w="313689"/>
                <a:gridCol w="998854"/>
                <a:gridCol w="643889"/>
                <a:gridCol w="645160"/>
                <a:gridCol w="643889"/>
                <a:gridCol w="645160"/>
                <a:gridCol w="643889"/>
                <a:gridCol w="645160"/>
                <a:gridCol w="334645"/>
              </a:tblGrid>
              <a:tr h="138430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40005">
                        <a:lnSpc>
                          <a:spcPct val="100000"/>
                        </a:lnSpc>
                      </a:pPr>
                      <a:r>
                        <a:rPr dirty="0" sz="800" spc="-25">
                          <a:latin typeface="Batang"/>
                          <a:cs typeface="Batang"/>
                        </a:rPr>
                        <a:t>공정면</a:t>
                      </a:r>
                      <a:endParaRPr sz="800">
                        <a:latin typeface="Batang"/>
                        <a:cs typeface="Batang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L="63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Batang"/>
                          <a:cs typeface="Batang"/>
                        </a:rPr>
                        <a:t>위해요소</a:t>
                      </a:r>
                      <a:endParaRPr sz="800">
                        <a:latin typeface="Batang"/>
                        <a:cs typeface="Batang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3810">
                        <a:lnSpc>
                          <a:spcPts val="944"/>
                        </a:lnSpc>
                        <a:spcBef>
                          <a:spcPts val="45"/>
                        </a:spcBef>
                      </a:pPr>
                      <a:r>
                        <a:rPr dirty="0" sz="800">
                          <a:latin typeface="Batang"/>
                          <a:cs typeface="Batang"/>
                        </a:rPr>
                        <a:t>질문</a:t>
                      </a:r>
                      <a:r>
                        <a:rPr dirty="0" sz="800" spc="125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800" spc="-25">
                          <a:latin typeface="Batang"/>
                          <a:cs typeface="Batang"/>
                        </a:rPr>
                        <a:t>[1]</a:t>
                      </a:r>
                      <a:endParaRPr sz="800">
                        <a:latin typeface="Batang"/>
                        <a:cs typeface="Batang"/>
                      </a:endParaRPr>
                    </a:p>
                  </a:txBody>
                  <a:tcPr marL="0" marR="0" marB="0" marT="5715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46050">
                        <a:lnSpc>
                          <a:spcPts val="944"/>
                        </a:lnSpc>
                        <a:spcBef>
                          <a:spcPts val="45"/>
                        </a:spcBef>
                      </a:pPr>
                      <a:r>
                        <a:rPr dirty="0" sz="800" spc="-10">
                          <a:latin typeface="Batang"/>
                          <a:cs typeface="Batang"/>
                        </a:rPr>
                        <a:t>질문[2]</a:t>
                      </a:r>
                      <a:endParaRPr sz="800">
                        <a:latin typeface="Batang"/>
                        <a:cs typeface="Batang"/>
                      </a:endParaRPr>
                    </a:p>
                  </a:txBody>
                  <a:tcPr marL="0" marR="0" marB="0" marT="571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080">
                        <a:lnSpc>
                          <a:spcPts val="944"/>
                        </a:lnSpc>
                        <a:spcBef>
                          <a:spcPts val="45"/>
                        </a:spcBef>
                      </a:pPr>
                      <a:r>
                        <a:rPr dirty="0" sz="800" spc="-50">
                          <a:latin typeface="Batang"/>
                          <a:cs typeface="Batang"/>
                        </a:rPr>
                        <a:t>질문[2-</a:t>
                      </a:r>
                      <a:r>
                        <a:rPr dirty="0" sz="800" spc="-25">
                          <a:latin typeface="Batang"/>
                          <a:cs typeface="Batang"/>
                        </a:rPr>
                        <a:t>1]</a:t>
                      </a:r>
                      <a:endParaRPr sz="800">
                        <a:latin typeface="Batang"/>
                        <a:cs typeface="Batang"/>
                      </a:endParaRPr>
                    </a:p>
                  </a:txBody>
                  <a:tcPr marL="0" marR="0" marB="0" marT="571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4445">
                        <a:lnSpc>
                          <a:spcPts val="944"/>
                        </a:lnSpc>
                        <a:spcBef>
                          <a:spcPts val="45"/>
                        </a:spcBef>
                      </a:pPr>
                      <a:r>
                        <a:rPr dirty="0" sz="800" spc="-10">
                          <a:latin typeface="Batang"/>
                          <a:cs typeface="Batang"/>
                        </a:rPr>
                        <a:t>질문[3]</a:t>
                      </a:r>
                      <a:endParaRPr sz="800">
                        <a:latin typeface="Batang"/>
                        <a:cs typeface="Batang"/>
                      </a:endParaRPr>
                    </a:p>
                  </a:txBody>
                  <a:tcPr marL="0" marR="0" marB="0" marT="571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0">
                        <a:lnSpc>
                          <a:spcPts val="944"/>
                        </a:lnSpc>
                        <a:spcBef>
                          <a:spcPts val="45"/>
                        </a:spcBef>
                      </a:pPr>
                      <a:r>
                        <a:rPr dirty="0" sz="800" spc="-10">
                          <a:latin typeface="Batang"/>
                          <a:cs typeface="Batang"/>
                        </a:rPr>
                        <a:t>질문[4]</a:t>
                      </a:r>
                      <a:endParaRPr sz="800">
                        <a:latin typeface="Batang"/>
                        <a:cs typeface="Batang"/>
                      </a:endParaRPr>
                    </a:p>
                  </a:txBody>
                  <a:tcPr marL="0" marR="0" marB="0" marT="571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715">
                        <a:lnSpc>
                          <a:spcPts val="944"/>
                        </a:lnSpc>
                        <a:spcBef>
                          <a:spcPts val="45"/>
                        </a:spcBef>
                      </a:pPr>
                      <a:r>
                        <a:rPr dirty="0" sz="800" spc="-10">
                          <a:latin typeface="Batang"/>
                          <a:cs typeface="Batang"/>
                        </a:rPr>
                        <a:t>질문[5]</a:t>
                      </a:r>
                      <a:endParaRPr sz="800">
                        <a:latin typeface="Batang"/>
                        <a:cs typeface="Batang"/>
                      </a:endParaRPr>
                    </a:p>
                  </a:txBody>
                  <a:tcPr marL="0" marR="0" marB="0" marT="5715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946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25">
                          <a:latin typeface="Batang"/>
                          <a:cs typeface="Batang"/>
                        </a:rPr>
                        <a:t>CCP</a:t>
                      </a:r>
                      <a:endParaRPr sz="800">
                        <a:latin typeface="Batang"/>
                        <a:cs typeface="Batang"/>
                      </a:endParaRPr>
                    </a:p>
                    <a:p>
                      <a:pPr marL="120650" marR="53975" indent="-52069">
                        <a:lnSpc>
                          <a:spcPct val="132500"/>
                        </a:lnSpc>
                        <a:spcBef>
                          <a:spcPts val="10"/>
                        </a:spcBef>
                      </a:pPr>
                      <a:r>
                        <a:rPr dirty="0" sz="800" spc="-25">
                          <a:latin typeface="Batang"/>
                          <a:cs typeface="Batang"/>
                        </a:rPr>
                        <a:t>또는 CP</a:t>
                      </a:r>
                      <a:endParaRPr sz="800">
                        <a:latin typeface="Batang"/>
                        <a:cs typeface="Batang"/>
                      </a:endParaRPr>
                    </a:p>
                  </a:txBody>
                  <a:tcPr marL="0" marR="0" marB="0" marT="8636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1882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just" marL="19685" marR="6985">
                        <a:lnSpc>
                          <a:spcPts val="600"/>
                        </a:lnSpc>
                        <a:spcBef>
                          <a:spcPts val="484"/>
                        </a:spcBef>
                      </a:pPr>
                      <a:r>
                        <a:rPr dirty="0" sz="600">
                          <a:latin typeface="Batang"/>
                          <a:cs typeface="Batang"/>
                        </a:rPr>
                        <a:t>확인된</a:t>
                      </a:r>
                      <a:r>
                        <a:rPr dirty="0" sz="600" spc="10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>
                          <a:latin typeface="Batang"/>
                          <a:cs typeface="Batang"/>
                        </a:rPr>
                        <a:t>위해를</a:t>
                      </a:r>
                      <a:r>
                        <a:rPr dirty="0" sz="600" spc="10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 spc="-50">
                          <a:latin typeface="Batang"/>
                          <a:cs typeface="Batang"/>
                        </a:rPr>
                        <a:t>관</a:t>
                      </a:r>
                      <a:r>
                        <a:rPr dirty="0" sz="600" spc="50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>
                          <a:latin typeface="Batang"/>
                          <a:cs typeface="Batang"/>
                        </a:rPr>
                        <a:t>리하기</a:t>
                      </a:r>
                      <a:r>
                        <a:rPr dirty="0" sz="600" spc="13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>
                          <a:latin typeface="Batang"/>
                          <a:cs typeface="Batang"/>
                        </a:rPr>
                        <a:t>위한</a:t>
                      </a:r>
                      <a:r>
                        <a:rPr dirty="0" sz="600" spc="13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 spc="-50">
                          <a:latin typeface="Batang"/>
                          <a:cs typeface="Batang"/>
                        </a:rPr>
                        <a:t>선행</a:t>
                      </a:r>
                      <a:r>
                        <a:rPr dirty="0" sz="600" spc="50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 spc="-30">
                          <a:latin typeface="Batang"/>
                          <a:cs typeface="Batang"/>
                        </a:rPr>
                        <a:t>위생관리규정이</a:t>
                      </a:r>
                      <a:r>
                        <a:rPr dirty="0" sz="60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 spc="-50">
                          <a:latin typeface="Batang"/>
                          <a:cs typeface="Batang"/>
                        </a:rPr>
                        <a:t>있</a:t>
                      </a:r>
                      <a:r>
                        <a:rPr dirty="0" sz="600" spc="50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>
                          <a:latin typeface="Batang"/>
                          <a:cs typeface="Batang"/>
                        </a:rPr>
                        <a:t>으며</a:t>
                      </a:r>
                      <a:r>
                        <a:rPr dirty="0" sz="600" spc="19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>
                          <a:latin typeface="Batang"/>
                          <a:cs typeface="Batang"/>
                        </a:rPr>
                        <a:t>잘</a:t>
                      </a:r>
                      <a:r>
                        <a:rPr dirty="0" sz="600" spc="19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 spc="-55">
                          <a:latin typeface="Batang"/>
                          <a:cs typeface="Batang"/>
                        </a:rPr>
                        <a:t>관리되고</a:t>
                      </a:r>
                      <a:r>
                        <a:rPr dirty="0" sz="600" spc="50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 spc="-20">
                          <a:latin typeface="Batang"/>
                          <a:cs typeface="Batang"/>
                        </a:rPr>
                        <a:t>있는가?</a:t>
                      </a:r>
                      <a:endParaRPr sz="600">
                        <a:latin typeface="Batang"/>
                        <a:cs typeface="Batang"/>
                      </a:endParaRPr>
                    </a:p>
                    <a:p>
                      <a:pPr marL="50165" marR="173355">
                        <a:lnSpc>
                          <a:spcPts val="600"/>
                        </a:lnSpc>
                        <a:spcBef>
                          <a:spcPts val="600"/>
                        </a:spcBef>
                      </a:pPr>
                      <a:r>
                        <a:rPr dirty="0" sz="600" spc="-20">
                          <a:latin typeface="Batang"/>
                          <a:cs typeface="Batang"/>
                        </a:rPr>
                        <a:t>예→CP</a:t>
                      </a:r>
                      <a:r>
                        <a:rPr dirty="0" sz="600" spc="50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 spc="-114">
                          <a:latin typeface="Batang"/>
                          <a:cs typeface="Batang"/>
                        </a:rPr>
                        <a:t>아니요→질문2</a:t>
                      </a:r>
                      <a:endParaRPr sz="600">
                        <a:latin typeface="Batang"/>
                        <a:cs typeface="Batang"/>
                      </a:endParaRPr>
                    </a:p>
                  </a:txBody>
                  <a:tcPr marL="0" marR="0" marB="0" marT="61594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  <a:p>
                      <a:pPr algn="just" marL="19685" marR="8255">
                        <a:lnSpc>
                          <a:spcPts val="600"/>
                        </a:lnSpc>
                      </a:pPr>
                      <a:r>
                        <a:rPr dirty="0" sz="600">
                          <a:latin typeface="Batang"/>
                          <a:cs typeface="Batang"/>
                        </a:rPr>
                        <a:t>모든</a:t>
                      </a:r>
                      <a:r>
                        <a:rPr dirty="0" sz="600" spc="10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>
                          <a:latin typeface="Batang"/>
                          <a:cs typeface="Batang"/>
                        </a:rPr>
                        <a:t>단계에서</a:t>
                      </a:r>
                      <a:r>
                        <a:rPr dirty="0" sz="600" spc="10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 spc="-50">
                          <a:latin typeface="Batang"/>
                          <a:cs typeface="Batang"/>
                        </a:rPr>
                        <a:t>작</a:t>
                      </a:r>
                      <a:r>
                        <a:rPr dirty="0" sz="600" spc="50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>
                          <a:latin typeface="Batang"/>
                          <a:cs typeface="Batang"/>
                        </a:rPr>
                        <a:t>업자에</a:t>
                      </a:r>
                      <a:r>
                        <a:rPr dirty="0" sz="600" spc="13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>
                          <a:latin typeface="Batang"/>
                          <a:cs typeface="Batang"/>
                        </a:rPr>
                        <a:t>의해</a:t>
                      </a:r>
                      <a:r>
                        <a:rPr dirty="0" sz="600" spc="13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 spc="-50">
                          <a:latin typeface="Batang"/>
                          <a:cs typeface="Batang"/>
                        </a:rPr>
                        <a:t>위해</a:t>
                      </a:r>
                      <a:r>
                        <a:rPr dirty="0" sz="600" spc="50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>
                          <a:latin typeface="Batang"/>
                          <a:cs typeface="Batang"/>
                        </a:rPr>
                        <a:t>를</a:t>
                      </a:r>
                      <a:r>
                        <a:rPr dirty="0" sz="600" spc="15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>
                          <a:latin typeface="Batang"/>
                          <a:cs typeface="Batang"/>
                        </a:rPr>
                        <a:t>관리할</a:t>
                      </a:r>
                      <a:r>
                        <a:rPr dirty="0" sz="600" spc="16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 spc="-60">
                          <a:latin typeface="Batang"/>
                          <a:cs typeface="Batang"/>
                        </a:rPr>
                        <a:t>방지방</a:t>
                      </a:r>
                      <a:r>
                        <a:rPr dirty="0" sz="600" spc="50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 spc="-10">
                          <a:latin typeface="Batang"/>
                          <a:cs typeface="Batang"/>
                        </a:rPr>
                        <a:t>법이</a:t>
                      </a:r>
                      <a:r>
                        <a:rPr dirty="0" sz="600" spc="-4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 spc="-20">
                          <a:latin typeface="Batang"/>
                          <a:cs typeface="Batang"/>
                        </a:rPr>
                        <a:t>있는가?</a:t>
                      </a:r>
                      <a:endParaRPr sz="600">
                        <a:latin typeface="Batang"/>
                        <a:cs typeface="Batang"/>
                      </a:endParaRPr>
                    </a:p>
                    <a:p>
                      <a:pPr algn="just" marL="50165">
                        <a:lnSpc>
                          <a:spcPts val="660"/>
                        </a:lnSpc>
                        <a:spcBef>
                          <a:spcPts val="480"/>
                        </a:spcBef>
                      </a:pPr>
                      <a:r>
                        <a:rPr dirty="0" sz="600" spc="-90">
                          <a:latin typeface="Batang"/>
                          <a:cs typeface="Batang"/>
                        </a:rPr>
                        <a:t>예→질문</a:t>
                      </a:r>
                      <a:r>
                        <a:rPr dirty="0" sz="600" spc="-3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 spc="-50">
                          <a:latin typeface="Batang"/>
                          <a:cs typeface="Batang"/>
                        </a:rPr>
                        <a:t>3</a:t>
                      </a:r>
                      <a:endParaRPr sz="600">
                        <a:latin typeface="Batang"/>
                        <a:cs typeface="Batang"/>
                      </a:endParaRPr>
                    </a:p>
                    <a:p>
                      <a:pPr algn="just" marL="50165">
                        <a:lnSpc>
                          <a:spcPts val="660"/>
                        </a:lnSpc>
                      </a:pPr>
                      <a:r>
                        <a:rPr dirty="0" sz="600" spc="-100">
                          <a:latin typeface="Batang"/>
                          <a:cs typeface="Batang"/>
                        </a:rPr>
                        <a:t>아니요→질문</a:t>
                      </a:r>
                      <a:r>
                        <a:rPr dirty="0" sz="600" spc="5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 spc="-140">
                          <a:latin typeface="Batang"/>
                          <a:cs typeface="Batang"/>
                        </a:rPr>
                        <a:t>2-</a:t>
                      </a:r>
                      <a:r>
                        <a:rPr dirty="0" sz="600" spc="-50">
                          <a:latin typeface="Batang"/>
                          <a:cs typeface="Batang"/>
                        </a:rPr>
                        <a:t>1</a:t>
                      </a:r>
                      <a:endParaRPr sz="600">
                        <a:latin typeface="Batang"/>
                        <a:cs typeface="Batang"/>
                      </a:endParaRPr>
                    </a:p>
                  </a:txBody>
                  <a:tcPr marL="0" marR="0" marB="0" marT="1206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just" marL="20320" marR="6350">
                        <a:lnSpc>
                          <a:spcPts val="600"/>
                        </a:lnSpc>
                        <a:spcBef>
                          <a:spcPts val="484"/>
                        </a:spcBef>
                      </a:pPr>
                      <a:r>
                        <a:rPr dirty="0" sz="600">
                          <a:latin typeface="Batang"/>
                          <a:cs typeface="Batang"/>
                        </a:rPr>
                        <a:t>이</a:t>
                      </a:r>
                      <a:r>
                        <a:rPr dirty="0" sz="600" spc="13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>
                          <a:latin typeface="Batang"/>
                          <a:cs typeface="Batang"/>
                        </a:rPr>
                        <a:t>단계에서</a:t>
                      </a:r>
                      <a:r>
                        <a:rPr dirty="0" sz="600" spc="13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 spc="-60">
                          <a:latin typeface="Batang"/>
                          <a:cs typeface="Batang"/>
                        </a:rPr>
                        <a:t>안전</a:t>
                      </a:r>
                      <a:r>
                        <a:rPr dirty="0" sz="600" spc="50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>
                          <a:latin typeface="Batang"/>
                          <a:cs typeface="Batang"/>
                        </a:rPr>
                        <a:t>성을</a:t>
                      </a:r>
                      <a:r>
                        <a:rPr dirty="0" sz="600" spc="16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>
                          <a:latin typeface="Batang"/>
                          <a:cs typeface="Batang"/>
                        </a:rPr>
                        <a:t>위한</a:t>
                      </a:r>
                      <a:r>
                        <a:rPr dirty="0" sz="600" spc="16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 spc="-60">
                          <a:latin typeface="Batang"/>
                          <a:cs typeface="Batang"/>
                        </a:rPr>
                        <a:t>관리가</a:t>
                      </a:r>
                      <a:r>
                        <a:rPr dirty="0" sz="600" spc="50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 spc="-10">
                          <a:latin typeface="Batang"/>
                          <a:cs typeface="Batang"/>
                        </a:rPr>
                        <a:t>필요한가?</a:t>
                      </a:r>
                      <a:endParaRPr sz="600">
                        <a:latin typeface="Batang"/>
                        <a:cs typeface="Batang"/>
                      </a:endParaRPr>
                    </a:p>
                    <a:p>
                      <a:pPr marL="134620" marR="97790" indent="-83820">
                        <a:lnSpc>
                          <a:spcPts val="600"/>
                        </a:lnSpc>
                        <a:spcBef>
                          <a:spcPts val="600"/>
                        </a:spcBef>
                      </a:pPr>
                      <a:r>
                        <a:rPr dirty="0" sz="600" spc="-175">
                          <a:latin typeface="Batang"/>
                          <a:cs typeface="Batang"/>
                        </a:rPr>
                        <a:t>예→단계,</a:t>
                      </a:r>
                      <a:r>
                        <a:rPr dirty="0" sz="600" spc="-114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 spc="-125">
                          <a:latin typeface="Batang"/>
                          <a:cs typeface="Batang"/>
                        </a:rPr>
                        <a:t>공정,</a:t>
                      </a:r>
                      <a:r>
                        <a:rPr dirty="0" sz="600" spc="-11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 spc="-145">
                          <a:latin typeface="Batang"/>
                          <a:cs typeface="Batang"/>
                        </a:rPr>
                        <a:t>제품</a:t>
                      </a:r>
                      <a:r>
                        <a:rPr dirty="0" sz="600" spc="50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 spc="-45">
                          <a:latin typeface="Batang"/>
                          <a:cs typeface="Batang"/>
                        </a:rPr>
                        <a:t>변경후질문2</a:t>
                      </a:r>
                      <a:r>
                        <a:rPr dirty="0" sz="600" spc="50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 spc="-25">
                          <a:latin typeface="Batang"/>
                          <a:cs typeface="Batang"/>
                        </a:rPr>
                        <a:t>이동</a:t>
                      </a:r>
                      <a:endParaRPr sz="600">
                        <a:latin typeface="Batang"/>
                        <a:cs typeface="Batang"/>
                      </a:endParaRPr>
                    </a:p>
                    <a:p>
                      <a:pPr marL="44450">
                        <a:lnSpc>
                          <a:spcPts val="600"/>
                        </a:lnSpc>
                      </a:pPr>
                      <a:r>
                        <a:rPr dirty="0" sz="600" spc="-75">
                          <a:latin typeface="Batang"/>
                          <a:cs typeface="Batang"/>
                        </a:rPr>
                        <a:t>아니요→CP</a:t>
                      </a:r>
                      <a:endParaRPr sz="600">
                        <a:latin typeface="Batang"/>
                        <a:cs typeface="Batang"/>
                      </a:endParaRPr>
                    </a:p>
                  </a:txBody>
                  <a:tcPr marL="0" marR="0" marB="0" marT="61594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just" marL="20320" marR="7620">
                        <a:lnSpc>
                          <a:spcPts val="600"/>
                        </a:lnSpc>
                        <a:spcBef>
                          <a:spcPts val="185"/>
                        </a:spcBef>
                      </a:pPr>
                      <a:r>
                        <a:rPr dirty="0" sz="600">
                          <a:latin typeface="Batang"/>
                          <a:cs typeface="Batang"/>
                        </a:rPr>
                        <a:t>이</a:t>
                      </a:r>
                      <a:r>
                        <a:rPr dirty="0" sz="600" spc="15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>
                          <a:latin typeface="Batang"/>
                          <a:cs typeface="Batang"/>
                        </a:rPr>
                        <a:t>단계는</a:t>
                      </a:r>
                      <a:r>
                        <a:rPr dirty="0" sz="600" spc="16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 spc="-60">
                          <a:latin typeface="Batang"/>
                          <a:cs typeface="Batang"/>
                        </a:rPr>
                        <a:t>확인된</a:t>
                      </a:r>
                      <a:r>
                        <a:rPr dirty="0" sz="600" spc="50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>
                          <a:latin typeface="Batang"/>
                          <a:cs typeface="Batang"/>
                        </a:rPr>
                        <a:t>위해를</a:t>
                      </a:r>
                      <a:r>
                        <a:rPr dirty="0" sz="600" spc="25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>
                          <a:latin typeface="Batang"/>
                          <a:cs typeface="Batang"/>
                        </a:rPr>
                        <a:t>예방,</a:t>
                      </a:r>
                      <a:r>
                        <a:rPr dirty="0" sz="600" spc="5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 spc="-55">
                          <a:latin typeface="Batang"/>
                          <a:cs typeface="Batang"/>
                        </a:rPr>
                        <a:t>제거</a:t>
                      </a:r>
                      <a:r>
                        <a:rPr dirty="0" sz="600" spc="50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>
                          <a:latin typeface="Batang"/>
                          <a:cs typeface="Batang"/>
                        </a:rPr>
                        <a:t>하거나</a:t>
                      </a:r>
                      <a:r>
                        <a:rPr dirty="0" sz="600" spc="4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 spc="-65">
                          <a:latin typeface="Batang"/>
                          <a:cs typeface="Batang"/>
                        </a:rPr>
                        <a:t>허용수준까</a:t>
                      </a:r>
                      <a:r>
                        <a:rPr dirty="0" sz="600" spc="50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>
                          <a:latin typeface="Batang"/>
                          <a:cs typeface="Batang"/>
                        </a:rPr>
                        <a:t>지</a:t>
                      </a:r>
                      <a:r>
                        <a:rPr dirty="0" sz="600" spc="10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>
                          <a:latin typeface="Batang"/>
                          <a:cs typeface="Batang"/>
                        </a:rPr>
                        <a:t>감소시키기</a:t>
                      </a:r>
                      <a:r>
                        <a:rPr dirty="0" sz="600" spc="10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 spc="-50">
                          <a:latin typeface="Batang"/>
                          <a:cs typeface="Batang"/>
                        </a:rPr>
                        <a:t>위</a:t>
                      </a:r>
                      <a:r>
                        <a:rPr dirty="0" sz="600" spc="50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>
                          <a:latin typeface="Batang"/>
                          <a:cs typeface="Batang"/>
                        </a:rPr>
                        <a:t>해</a:t>
                      </a:r>
                      <a:r>
                        <a:rPr dirty="0" sz="600" spc="15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>
                          <a:latin typeface="Batang"/>
                          <a:cs typeface="Batang"/>
                        </a:rPr>
                        <a:t>특별히</a:t>
                      </a:r>
                      <a:r>
                        <a:rPr dirty="0" sz="600" spc="16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 spc="-60">
                          <a:latin typeface="Batang"/>
                          <a:cs typeface="Batang"/>
                        </a:rPr>
                        <a:t>고안된</a:t>
                      </a:r>
                      <a:r>
                        <a:rPr dirty="0" sz="600" spc="50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 spc="-20">
                          <a:latin typeface="Batang"/>
                          <a:cs typeface="Batang"/>
                        </a:rPr>
                        <a:t>것인가?</a:t>
                      </a:r>
                      <a:endParaRPr sz="600">
                        <a:latin typeface="Batang"/>
                        <a:cs typeface="Batang"/>
                      </a:endParaRPr>
                    </a:p>
                    <a:p>
                      <a:pPr marL="50800" marR="111125">
                        <a:lnSpc>
                          <a:spcPts val="600"/>
                        </a:lnSpc>
                        <a:spcBef>
                          <a:spcPts val="575"/>
                        </a:spcBef>
                      </a:pPr>
                      <a:r>
                        <a:rPr dirty="0" sz="600" spc="-55">
                          <a:latin typeface="Batang"/>
                          <a:cs typeface="Batang"/>
                        </a:rPr>
                        <a:t>예→</a:t>
                      </a:r>
                      <a:r>
                        <a:rPr dirty="0" sz="600" spc="-6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 spc="-25" b="1">
                          <a:latin typeface="Malgun Gothic"/>
                          <a:cs typeface="Malgun Gothic"/>
                        </a:rPr>
                        <a:t>CCP</a:t>
                      </a:r>
                      <a:r>
                        <a:rPr dirty="0" sz="600" spc="500" b="1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600" spc="-90">
                          <a:latin typeface="Batang"/>
                          <a:cs typeface="Batang"/>
                        </a:rPr>
                        <a:t>아니요→</a:t>
                      </a:r>
                      <a:r>
                        <a:rPr dirty="0" sz="600" spc="-55">
                          <a:latin typeface="Batang"/>
                          <a:cs typeface="Batang"/>
                        </a:rPr>
                        <a:t> 질문 </a:t>
                      </a:r>
                      <a:r>
                        <a:rPr dirty="0" sz="600" spc="-95">
                          <a:latin typeface="Batang"/>
                          <a:cs typeface="Batang"/>
                        </a:rPr>
                        <a:t>4</a:t>
                      </a:r>
                      <a:endParaRPr sz="600">
                        <a:latin typeface="Batang"/>
                        <a:cs typeface="Batang"/>
                      </a:endParaRPr>
                    </a:p>
                  </a:txBody>
                  <a:tcPr marL="0" marR="0" marB="0" marT="2349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just" marL="20955" marR="5715">
                        <a:lnSpc>
                          <a:spcPts val="600"/>
                        </a:lnSpc>
                        <a:spcBef>
                          <a:spcPts val="185"/>
                        </a:spcBef>
                      </a:pPr>
                      <a:r>
                        <a:rPr dirty="0" sz="600">
                          <a:latin typeface="Batang"/>
                          <a:cs typeface="Batang"/>
                        </a:rPr>
                        <a:t>확인된</a:t>
                      </a:r>
                      <a:r>
                        <a:rPr dirty="0" sz="600" spc="10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>
                          <a:latin typeface="Batang"/>
                          <a:cs typeface="Batang"/>
                        </a:rPr>
                        <a:t>위해가</a:t>
                      </a:r>
                      <a:r>
                        <a:rPr dirty="0" sz="600" spc="10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 spc="-50">
                          <a:latin typeface="Batang"/>
                          <a:cs typeface="Batang"/>
                        </a:rPr>
                        <a:t>허</a:t>
                      </a:r>
                      <a:r>
                        <a:rPr dirty="0" sz="600" spc="50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>
                          <a:latin typeface="Batang"/>
                          <a:cs typeface="Batang"/>
                        </a:rPr>
                        <a:t>용수준을</a:t>
                      </a:r>
                      <a:r>
                        <a:rPr dirty="0" sz="600" spc="-2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 spc="-65">
                          <a:latin typeface="Batang"/>
                          <a:cs typeface="Batang"/>
                        </a:rPr>
                        <a:t>초과하여</a:t>
                      </a:r>
                      <a:r>
                        <a:rPr dirty="0" sz="600" spc="50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>
                          <a:latin typeface="Batang"/>
                          <a:cs typeface="Batang"/>
                        </a:rPr>
                        <a:t>발생</a:t>
                      </a:r>
                      <a:r>
                        <a:rPr dirty="0" sz="600" spc="13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>
                          <a:latin typeface="Batang"/>
                          <a:cs typeface="Batang"/>
                        </a:rPr>
                        <a:t>하는가</a:t>
                      </a:r>
                      <a:r>
                        <a:rPr dirty="0" sz="600" spc="13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 spc="-60">
                          <a:latin typeface="Batang"/>
                          <a:cs typeface="Batang"/>
                        </a:rPr>
                        <a:t>또는</a:t>
                      </a:r>
                      <a:r>
                        <a:rPr dirty="0" sz="600" spc="50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 spc="-10">
                          <a:latin typeface="Batang"/>
                          <a:cs typeface="Batang"/>
                        </a:rPr>
                        <a:t>허용할</a:t>
                      </a:r>
                      <a:r>
                        <a:rPr dirty="0" sz="600">
                          <a:latin typeface="Batang"/>
                          <a:cs typeface="Batang"/>
                        </a:rPr>
                        <a:t> 수</a:t>
                      </a:r>
                      <a:r>
                        <a:rPr dirty="0" sz="600" spc="1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>
                          <a:latin typeface="Batang"/>
                          <a:cs typeface="Batang"/>
                        </a:rPr>
                        <a:t>없는</a:t>
                      </a:r>
                      <a:r>
                        <a:rPr dirty="0" sz="600" spc="1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 spc="-50">
                          <a:latin typeface="Batang"/>
                          <a:cs typeface="Batang"/>
                        </a:rPr>
                        <a:t>수</a:t>
                      </a:r>
                      <a:r>
                        <a:rPr dirty="0" sz="600" spc="50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>
                          <a:latin typeface="Batang"/>
                          <a:cs typeface="Batang"/>
                        </a:rPr>
                        <a:t>준으로</a:t>
                      </a:r>
                      <a:r>
                        <a:rPr dirty="0" sz="600" spc="190">
                          <a:latin typeface="Batang"/>
                          <a:cs typeface="Batang"/>
                        </a:rPr>
                        <a:t>  </a:t>
                      </a:r>
                      <a:r>
                        <a:rPr dirty="0" sz="600" spc="-65">
                          <a:latin typeface="Batang"/>
                          <a:cs typeface="Batang"/>
                        </a:rPr>
                        <a:t>증가하는</a:t>
                      </a:r>
                      <a:r>
                        <a:rPr dirty="0" sz="600" spc="50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 spc="-25">
                          <a:latin typeface="Batang"/>
                          <a:cs typeface="Batang"/>
                        </a:rPr>
                        <a:t>가?</a:t>
                      </a:r>
                      <a:endParaRPr sz="600">
                        <a:latin typeface="Batang"/>
                        <a:cs typeface="Batang"/>
                      </a:endParaRPr>
                    </a:p>
                    <a:p>
                      <a:pPr marL="51435" marR="234315">
                        <a:lnSpc>
                          <a:spcPts val="600"/>
                        </a:lnSpc>
                        <a:spcBef>
                          <a:spcPts val="575"/>
                        </a:spcBef>
                      </a:pPr>
                      <a:r>
                        <a:rPr dirty="0" sz="600" spc="-55">
                          <a:latin typeface="Batang"/>
                          <a:cs typeface="Batang"/>
                        </a:rPr>
                        <a:t>예→</a:t>
                      </a:r>
                      <a:r>
                        <a:rPr dirty="0" sz="600" spc="-7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 spc="-55">
                          <a:latin typeface="Batang"/>
                          <a:cs typeface="Batang"/>
                        </a:rPr>
                        <a:t>질문</a:t>
                      </a:r>
                      <a:r>
                        <a:rPr dirty="0" sz="600" spc="-6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 spc="-100">
                          <a:latin typeface="Batang"/>
                          <a:cs typeface="Batang"/>
                        </a:rPr>
                        <a:t>5</a:t>
                      </a:r>
                      <a:r>
                        <a:rPr dirty="0" sz="600" spc="50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 spc="-90">
                          <a:latin typeface="Batang"/>
                          <a:cs typeface="Batang"/>
                        </a:rPr>
                        <a:t>아니요→</a:t>
                      </a:r>
                      <a:r>
                        <a:rPr dirty="0" sz="600" spc="-4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 spc="-155">
                          <a:latin typeface="Batang"/>
                          <a:cs typeface="Batang"/>
                        </a:rPr>
                        <a:t>CP</a:t>
                      </a:r>
                      <a:endParaRPr sz="600">
                        <a:latin typeface="Batang"/>
                        <a:cs typeface="Batang"/>
                      </a:endParaRPr>
                    </a:p>
                  </a:txBody>
                  <a:tcPr marL="0" marR="0" marB="0" marT="2349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just" marL="20955" marR="6985">
                        <a:lnSpc>
                          <a:spcPts val="600"/>
                        </a:lnSpc>
                        <a:spcBef>
                          <a:spcPts val="185"/>
                        </a:spcBef>
                      </a:pPr>
                      <a:r>
                        <a:rPr dirty="0" sz="600">
                          <a:latin typeface="Batang"/>
                          <a:cs typeface="Batang"/>
                        </a:rPr>
                        <a:t>확인된</a:t>
                      </a:r>
                      <a:r>
                        <a:rPr dirty="0" sz="600" spc="10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>
                          <a:latin typeface="Batang"/>
                          <a:cs typeface="Batang"/>
                        </a:rPr>
                        <a:t>위해를</a:t>
                      </a:r>
                      <a:r>
                        <a:rPr dirty="0" sz="600" spc="10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 spc="-50">
                          <a:latin typeface="Batang"/>
                          <a:cs typeface="Batang"/>
                        </a:rPr>
                        <a:t>제</a:t>
                      </a:r>
                      <a:r>
                        <a:rPr dirty="0" sz="600" spc="50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>
                          <a:latin typeface="Batang"/>
                          <a:cs typeface="Batang"/>
                        </a:rPr>
                        <a:t>거하거나</a:t>
                      </a:r>
                      <a:r>
                        <a:rPr dirty="0" sz="600" spc="-2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 spc="-65">
                          <a:latin typeface="Batang"/>
                          <a:cs typeface="Batang"/>
                        </a:rPr>
                        <a:t>허용수준</a:t>
                      </a:r>
                      <a:r>
                        <a:rPr dirty="0" sz="600" spc="50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>
                          <a:latin typeface="Batang"/>
                          <a:cs typeface="Batang"/>
                        </a:rPr>
                        <a:t>으로</a:t>
                      </a:r>
                      <a:r>
                        <a:rPr dirty="0" sz="600" spc="10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>
                          <a:latin typeface="Batang"/>
                          <a:cs typeface="Batang"/>
                        </a:rPr>
                        <a:t>감소시킬</a:t>
                      </a:r>
                      <a:r>
                        <a:rPr dirty="0" sz="600" spc="10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 spc="-50">
                          <a:latin typeface="Batang"/>
                          <a:cs typeface="Batang"/>
                        </a:rPr>
                        <a:t>수</a:t>
                      </a:r>
                      <a:r>
                        <a:rPr dirty="0" sz="600" spc="50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>
                          <a:latin typeface="Batang"/>
                          <a:cs typeface="Batang"/>
                        </a:rPr>
                        <a:t>있는</a:t>
                      </a:r>
                      <a:r>
                        <a:rPr dirty="0" sz="600" spc="13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>
                          <a:latin typeface="Batang"/>
                          <a:cs typeface="Batang"/>
                        </a:rPr>
                        <a:t>연속된</a:t>
                      </a:r>
                      <a:r>
                        <a:rPr dirty="0" sz="600" spc="13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 spc="-60">
                          <a:latin typeface="Batang"/>
                          <a:cs typeface="Batang"/>
                        </a:rPr>
                        <a:t>다음</a:t>
                      </a:r>
                      <a:r>
                        <a:rPr dirty="0" sz="600" spc="50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>
                          <a:latin typeface="Batang"/>
                          <a:cs typeface="Batang"/>
                        </a:rPr>
                        <a:t>공정이나</a:t>
                      </a:r>
                      <a:r>
                        <a:rPr dirty="0" sz="600" spc="150">
                          <a:latin typeface="Batang"/>
                          <a:cs typeface="Batang"/>
                        </a:rPr>
                        <a:t>  </a:t>
                      </a:r>
                      <a:r>
                        <a:rPr dirty="0" sz="600" spc="-60">
                          <a:latin typeface="Batang"/>
                          <a:cs typeface="Batang"/>
                        </a:rPr>
                        <a:t>조치가</a:t>
                      </a:r>
                      <a:r>
                        <a:rPr dirty="0" sz="600" spc="50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 spc="-20">
                          <a:latin typeface="Batang"/>
                          <a:cs typeface="Batang"/>
                        </a:rPr>
                        <a:t>있는가?</a:t>
                      </a:r>
                      <a:endParaRPr sz="600">
                        <a:latin typeface="Batang"/>
                        <a:cs typeface="Batang"/>
                      </a:endParaRPr>
                    </a:p>
                    <a:p>
                      <a:pPr marL="51435" marR="172720">
                        <a:lnSpc>
                          <a:spcPts val="600"/>
                        </a:lnSpc>
                        <a:spcBef>
                          <a:spcPts val="575"/>
                        </a:spcBef>
                      </a:pPr>
                      <a:r>
                        <a:rPr dirty="0" sz="600">
                          <a:latin typeface="Batang"/>
                          <a:cs typeface="Batang"/>
                        </a:rPr>
                        <a:t>예</a:t>
                      </a:r>
                      <a:r>
                        <a:rPr dirty="0" sz="600" spc="-6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>
                          <a:latin typeface="Batang"/>
                          <a:cs typeface="Batang"/>
                        </a:rPr>
                        <a:t>→</a:t>
                      </a:r>
                      <a:r>
                        <a:rPr dirty="0" sz="600" spc="-7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 spc="-25">
                          <a:latin typeface="Batang"/>
                          <a:cs typeface="Batang"/>
                        </a:rPr>
                        <a:t>CP</a:t>
                      </a:r>
                      <a:r>
                        <a:rPr dirty="0" sz="600" spc="50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 spc="-80">
                          <a:latin typeface="Batang"/>
                          <a:cs typeface="Batang"/>
                        </a:rPr>
                        <a:t>아니요</a:t>
                      </a:r>
                      <a:r>
                        <a:rPr dirty="0" sz="600" spc="-6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>
                          <a:latin typeface="Batang"/>
                          <a:cs typeface="Batang"/>
                        </a:rPr>
                        <a:t>→</a:t>
                      </a:r>
                      <a:r>
                        <a:rPr dirty="0" sz="600" spc="-6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 spc="-135" b="1">
                          <a:latin typeface="Malgun Gothic"/>
                          <a:cs typeface="Malgun Gothic"/>
                        </a:rPr>
                        <a:t>CCP</a:t>
                      </a:r>
                      <a:endParaRPr sz="600">
                        <a:latin typeface="Malgun Gothic"/>
                        <a:cs typeface="Malgun Gothic"/>
                      </a:endParaRPr>
                    </a:p>
                  </a:txBody>
                  <a:tcPr marL="0" marR="0" marB="0" marT="23495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8636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00355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5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8580" marR="42545" indent="-15240">
                        <a:lnSpc>
                          <a:spcPct val="79000"/>
                        </a:lnSpc>
                        <a:spcBef>
                          <a:spcPts val="5"/>
                        </a:spcBef>
                      </a:pPr>
                      <a:r>
                        <a:rPr dirty="0" sz="1050" spc="-295">
                          <a:latin typeface="Malgun Gothic Semilight"/>
                          <a:cs typeface="Malgun Gothic Semilight"/>
                        </a:rPr>
                        <a:t>입</a:t>
                      </a:r>
                      <a:r>
                        <a:rPr dirty="0" sz="1050" spc="-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65">
                          <a:latin typeface="Malgun Gothic Semilight"/>
                          <a:cs typeface="Malgun Gothic Semilight"/>
                        </a:rPr>
                        <a:t>고</a:t>
                      </a:r>
                      <a:r>
                        <a:rPr dirty="0" sz="1050" spc="-1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155">
                          <a:latin typeface="Malgun Gothic Semilight"/>
                          <a:cs typeface="Malgun Gothic Semilight"/>
                        </a:rPr>
                        <a:t>/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65">
                          <a:latin typeface="Malgun Gothic Semilight"/>
                          <a:cs typeface="Malgun Gothic Semilight"/>
                        </a:rPr>
                        <a:t>보</a:t>
                      </a:r>
                      <a:r>
                        <a:rPr dirty="0" sz="10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50">
                          <a:latin typeface="Malgun Gothic Semilight"/>
                          <a:cs typeface="Malgun Gothic Semilight"/>
                        </a:rPr>
                        <a:t>관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07950">
                    <a:lnL w="63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1275" marR="35560">
                        <a:lnSpc>
                          <a:spcPts val="900"/>
                        </a:lnSpc>
                        <a:spcBef>
                          <a:spcPts val="355"/>
                        </a:spcBef>
                      </a:pPr>
                      <a:r>
                        <a:rPr dirty="0" sz="900" spc="-25">
                          <a:latin typeface="Batang"/>
                          <a:cs typeface="Batang"/>
                        </a:rPr>
                        <a:t>생물 학적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4508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7145" marR="15875">
                        <a:lnSpc>
                          <a:spcPts val="960"/>
                        </a:lnSpc>
                        <a:spcBef>
                          <a:spcPts val="245"/>
                        </a:spcBef>
                      </a:pPr>
                      <a:r>
                        <a:rPr dirty="0" sz="800" spc="-125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900" spc="-125" i="1">
                          <a:latin typeface="Arial Narrow"/>
                          <a:cs typeface="Arial Narrow"/>
                        </a:rPr>
                        <a:t>Li</a:t>
                      </a:r>
                      <a:r>
                        <a:rPr dirty="0" sz="900" spc="-10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900" spc="-65" i="1">
                          <a:latin typeface="Arial Narrow"/>
                          <a:cs typeface="Arial Narrow"/>
                        </a:rPr>
                        <a:t>steri</a:t>
                      </a:r>
                      <a:r>
                        <a:rPr dirty="0" sz="900" spc="-100" i="1">
                          <a:latin typeface="Arial Narrow"/>
                          <a:cs typeface="Arial Narrow"/>
                        </a:rPr>
                        <a:t> a.</a:t>
                      </a:r>
                      <a:r>
                        <a:rPr dirty="0" sz="900" spc="-9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900" spc="-50" i="1">
                          <a:latin typeface="Arial Narrow"/>
                          <a:cs typeface="Arial Narrow"/>
                        </a:rPr>
                        <a:t>monocytogenes</a:t>
                      </a:r>
                      <a:r>
                        <a:rPr dirty="0" sz="900" spc="50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85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900" spc="-85" i="1">
                          <a:latin typeface="Arial Narrow"/>
                          <a:cs typeface="Arial Narrow"/>
                        </a:rPr>
                        <a:t>E</a:t>
                      </a:r>
                      <a:r>
                        <a:rPr dirty="0" sz="900" spc="5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900" spc="-75" i="1">
                          <a:latin typeface="Arial Narrow"/>
                          <a:cs typeface="Arial Narrow"/>
                        </a:rPr>
                        <a:t>Col</a:t>
                      </a:r>
                      <a:r>
                        <a:rPr dirty="0" sz="900" spc="-12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900" i="1">
                          <a:latin typeface="Arial Narrow"/>
                          <a:cs typeface="Arial Narrow"/>
                        </a:rPr>
                        <a:t>i</a:t>
                      </a:r>
                      <a:r>
                        <a:rPr dirty="0" sz="900" spc="15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900" spc="-165" i="1">
                          <a:latin typeface="Arial Narrow"/>
                          <a:cs typeface="Arial Narrow"/>
                        </a:rPr>
                        <a:t>O1</a:t>
                      </a:r>
                      <a:r>
                        <a:rPr dirty="0" sz="900" spc="-1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900" spc="-95" i="1">
                          <a:latin typeface="Arial Narrow"/>
                          <a:cs typeface="Arial Narrow"/>
                        </a:rPr>
                        <a:t>57:</a:t>
                      </a:r>
                      <a:r>
                        <a:rPr dirty="0" sz="900" spc="-12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900" spc="-25" i="1">
                          <a:latin typeface="Arial Narrow"/>
                          <a:cs typeface="Arial Narrow"/>
                        </a:rPr>
                        <a:t>H7</a:t>
                      </a:r>
                      <a:endParaRPr sz="900">
                        <a:latin typeface="Arial Narrow"/>
                        <a:cs typeface="Arial Narrow"/>
                      </a:endParaRPr>
                    </a:p>
                  </a:txBody>
                  <a:tcPr marL="0" marR="0" marB="0" marT="311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17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900" spc="-25">
                          <a:latin typeface="Batang"/>
                          <a:cs typeface="Batang"/>
                        </a:rPr>
                        <a:t>아니요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508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080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예</a:t>
                      </a:r>
                      <a:endParaRPr sz="900">
                        <a:latin typeface="Batang"/>
                        <a:cs typeface="Batang"/>
                      </a:endParaRPr>
                    </a:p>
                    <a:p>
                      <a:pPr algn="ctr" marL="3810">
                        <a:lnSpc>
                          <a:spcPts val="1050"/>
                        </a:lnSpc>
                        <a:spcBef>
                          <a:spcPts val="95"/>
                        </a:spcBef>
                      </a:pPr>
                      <a:r>
                        <a:rPr dirty="0" sz="900" spc="-20">
                          <a:latin typeface="Batang"/>
                          <a:cs typeface="Batang"/>
                        </a:rPr>
                        <a:t>가열공정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508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080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-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508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0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900" spc="-25">
                          <a:latin typeface="Batang"/>
                          <a:cs typeface="Batang"/>
                        </a:rPr>
                        <a:t>아니요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508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7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예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508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825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예</a:t>
                      </a:r>
                      <a:endParaRPr sz="900">
                        <a:latin typeface="Batang"/>
                        <a:cs typeface="Batang"/>
                      </a:endParaRPr>
                    </a:p>
                    <a:p>
                      <a:pPr algn="ctr" marL="6350">
                        <a:lnSpc>
                          <a:spcPts val="1050"/>
                        </a:lnSpc>
                        <a:spcBef>
                          <a:spcPts val="95"/>
                        </a:spcBef>
                      </a:pPr>
                      <a:r>
                        <a:rPr dirty="0" sz="900" spc="-20">
                          <a:latin typeface="Batang"/>
                          <a:cs typeface="Batang"/>
                        </a:rPr>
                        <a:t>가열공정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508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0">
                        <a:lnSpc>
                          <a:spcPct val="100000"/>
                        </a:lnSpc>
                        <a:spcBef>
                          <a:spcPts val="630"/>
                        </a:spcBef>
                      </a:pPr>
                      <a:r>
                        <a:rPr dirty="0" sz="900" spc="-25">
                          <a:latin typeface="Batang"/>
                          <a:cs typeface="Batang"/>
                        </a:rPr>
                        <a:t>CP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80010">
                    <a:lnL w="317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3688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07950">
                    <a:lnL w="63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9695" marR="35560" indent="-58419">
                        <a:lnSpc>
                          <a:spcPts val="900"/>
                        </a:lnSpc>
                        <a:spcBef>
                          <a:spcPts val="890"/>
                        </a:spcBef>
                      </a:pPr>
                      <a:r>
                        <a:rPr dirty="0" sz="900" spc="-25">
                          <a:latin typeface="Batang"/>
                          <a:cs typeface="Batang"/>
                        </a:rPr>
                        <a:t>물리 </a:t>
                      </a:r>
                      <a:r>
                        <a:rPr dirty="0" sz="900" spc="-50">
                          <a:latin typeface="Batang"/>
                          <a:cs typeface="Batang"/>
                        </a:rPr>
                        <a:t>적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11303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714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850" spc="-10">
                          <a:latin typeface="Malgun Gothic Semilight"/>
                          <a:cs typeface="Malgun Gothic Semilight"/>
                        </a:rPr>
                        <a:t>금속조각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302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17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900" spc="-25">
                          <a:latin typeface="Batang"/>
                          <a:cs typeface="Batang"/>
                        </a:rPr>
                        <a:t>아니요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444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080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예</a:t>
                      </a:r>
                      <a:endParaRPr sz="900">
                        <a:latin typeface="Batang"/>
                        <a:cs typeface="Batang"/>
                      </a:endParaRPr>
                    </a:p>
                    <a:p>
                      <a:pPr algn="ctr" marL="68580" marR="57150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900" spc="-110">
                          <a:latin typeface="Batang"/>
                          <a:cs typeface="Batang"/>
                        </a:rPr>
                        <a:t>금속검출공</a:t>
                      </a:r>
                      <a:r>
                        <a:rPr dirty="0" sz="900" spc="-50">
                          <a:latin typeface="Batang"/>
                          <a:cs typeface="Batang"/>
                        </a:rPr>
                        <a:t> 정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444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080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-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444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0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900" spc="-25">
                          <a:latin typeface="Batang"/>
                          <a:cs typeface="Batang"/>
                        </a:rPr>
                        <a:t>아니요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444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7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예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444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825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예</a:t>
                      </a:r>
                      <a:endParaRPr sz="900">
                        <a:latin typeface="Batang"/>
                        <a:cs typeface="Batang"/>
                      </a:endParaRPr>
                    </a:p>
                    <a:p>
                      <a:pPr algn="ctr" marL="69850" marR="55880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900" spc="-110">
                          <a:latin typeface="Batang"/>
                          <a:cs typeface="Batang"/>
                        </a:rPr>
                        <a:t>금속검출공</a:t>
                      </a:r>
                      <a:r>
                        <a:rPr dirty="0" sz="900" spc="-50">
                          <a:latin typeface="Batang"/>
                          <a:cs typeface="Batang"/>
                        </a:rPr>
                        <a:t> 정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444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algn="ctr" marL="6350">
                        <a:lnSpc>
                          <a:spcPct val="100000"/>
                        </a:lnSpc>
                      </a:pPr>
                      <a:r>
                        <a:rPr dirty="0" sz="900" spc="-25">
                          <a:latin typeface="Batang"/>
                          <a:cs typeface="Batang"/>
                        </a:rPr>
                        <a:t>CP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16510">
                    <a:lnL w="317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99720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8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</a:pPr>
                      <a:r>
                        <a:rPr dirty="0" sz="1050" spc="-305">
                          <a:latin typeface="Malgun Gothic Semilight"/>
                          <a:cs typeface="Malgun Gothic Semilight"/>
                        </a:rPr>
                        <a:t>계</a:t>
                      </a:r>
                      <a:r>
                        <a:rPr dirty="0" sz="10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50">
                          <a:latin typeface="Malgun Gothic Semilight"/>
                          <a:cs typeface="Malgun Gothic Semilight"/>
                        </a:rPr>
                        <a:t>량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37160">
                    <a:lnL w="63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1275" marR="35560">
                        <a:lnSpc>
                          <a:spcPts val="900"/>
                        </a:lnSpc>
                        <a:spcBef>
                          <a:spcPts val="355"/>
                        </a:spcBef>
                      </a:pPr>
                      <a:r>
                        <a:rPr dirty="0" sz="900" spc="-25">
                          <a:latin typeface="Batang"/>
                          <a:cs typeface="Batang"/>
                        </a:rPr>
                        <a:t>생물 학적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4508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7145" marR="15875">
                        <a:lnSpc>
                          <a:spcPts val="960"/>
                        </a:lnSpc>
                        <a:spcBef>
                          <a:spcPts val="245"/>
                        </a:spcBef>
                      </a:pPr>
                      <a:r>
                        <a:rPr dirty="0" sz="800" spc="-125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900" spc="-125" i="1">
                          <a:latin typeface="Arial Narrow"/>
                          <a:cs typeface="Arial Narrow"/>
                        </a:rPr>
                        <a:t>Li</a:t>
                      </a:r>
                      <a:r>
                        <a:rPr dirty="0" sz="900" spc="-10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900" spc="-65" i="1">
                          <a:latin typeface="Arial Narrow"/>
                          <a:cs typeface="Arial Narrow"/>
                        </a:rPr>
                        <a:t>steri</a:t>
                      </a:r>
                      <a:r>
                        <a:rPr dirty="0" sz="900" spc="-100" i="1">
                          <a:latin typeface="Arial Narrow"/>
                          <a:cs typeface="Arial Narrow"/>
                        </a:rPr>
                        <a:t> a.</a:t>
                      </a:r>
                      <a:r>
                        <a:rPr dirty="0" sz="900" spc="-9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900" spc="-50" i="1">
                          <a:latin typeface="Arial Narrow"/>
                          <a:cs typeface="Arial Narrow"/>
                        </a:rPr>
                        <a:t>monocytogenes</a:t>
                      </a:r>
                      <a:r>
                        <a:rPr dirty="0" sz="900" spc="50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85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900" spc="-85" i="1">
                          <a:latin typeface="Arial Narrow"/>
                          <a:cs typeface="Arial Narrow"/>
                        </a:rPr>
                        <a:t>E</a:t>
                      </a:r>
                      <a:r>
                        <a:rPr dirty="0" sz="900" spc="5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900" spc="-75" i="1">
                          <a:latin typeface="Arial Narrow"/>
                          <a:cs typeface="Arial Narrow"/>
                        </a:rPr>
                        <a:t>Col</a:t>
                      </a:r>
                      <a:r>
                        <a:rPr dirty="0" sz="900" spc="-12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900" i="1">
                          <a:latin typeface="Arial Narrow"/>
                          <a:cs typeface="Arial Narrow"/>
                        </a:rPr>
                        <a:t>i</a:t>
                      </a:r>
                      <a:r>
                        <a:rPr dirty="0" sz="900" spc="15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900" spc="-165" i="1">
                          <a:latin typeface="Arial Narrow"/>
                          <a:cs typeface="Arial Narrow"/>
                        </a:rPr>
                        <a:t>O1</a:t>
                      </a:r>
                      <a:r>
                        <a:rPr dirty="0" sz="900" spc="-1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900" spc="-95" i="1">
                          <a:latin typeface="Arial Narrow"/>
                          <a:cs typeface="Arial Narrow"/>
                        </a:rPr>
                        <a:t>57:</a:t>
                      </a:r>
                      <a:r>
                        <a:rPr dirty="0" sz="900" spc="-12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900" spc="-25" i="1">
                          <a:latin typeface="Arial Narrow"/>
                          <a:cs typeface="Arial Narrow"/>
                        </a:rPr>
                        <a:t>H7</a:t>
                      </a:r>
                      <a:endParaRPr sz="900">
                        <a:latin typeface="Arial Narrow"/>
                        <a:cs typeface="Arial Narrow"/>
                      </a:endParaRPr>
                    </a:p>
                  </a:txBody>
                  <a:tcPr marL="0" marR="0" marB="0" marT="311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17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900" spc="-25">
                          <a:latin typeface="Batang"/>
                          <a:cs typeface="Batang"/>
                        </a:rPr>
                        <a:t>아니요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508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080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예</a:t>
                      </a:r>
                      <a:endParaRPr sz="900">
                        <a:latin typeface="Batang"/>
                        <a:cs typeface="Batang"/>
                      </a:endParaRPr>
                    </a:p>
                    <a:p>
                      <a:pPr algn="ctr" marL="3810">
                        <a:lnSpc>
                          <a:spcPts val="1045"/>
                        </a:lnSpc>
                        <a:spcBef>
                          <a:spcPts val="95"/>
                        </a:spcBef>
                      </a:pPr>
                      <a:r>
                        <a:rPr dirty="0" sz="900" spc="-20">
                          <a:latin typeface="Batang"/>
                          <a:cs typeface="Batang"/>
                        </a:rPr>
                        <a:t>가열공정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508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080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-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508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0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900" spc="-25">
                          <a:latin typeface="Batang"/>
                          <a:cs typeface="Batang"/>
                        </a:rPr>
                        <a:t>아니요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508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7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예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508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825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예</a:t>
                      </a:r>
                      <a:endParaRPr sz="900">
                        <a:latin typeface="Batang"/>
                        <a:cs typeface="Batang"/>
                      </a:endParaRPr>
                    </a:p>
                    <a:p>
                      <a:pPr algn="ctr" marL="6350">
                        <a:lnSpc>
                          <a:spcPts val="1045"/>
                        </a:lnSpc>
                        <a:spcBef>
                          <a:spcPts val="95"/>
                        </a:spcBef>
                      </a:pPr>
                      <a:r>
                        <a:rPr dirty="0" sz="900" spc="-20">
                          <a:latin typeface="Batang"/>
                          <a:cs typeface="Batang"/>
                        </a:rPr>
                        <a:t>가열공정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508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0">
                        <a:lnSpc>
                          <a:spcPct val="100000"/>
                        </a:lnSpc>
                        <a:spcBef>
                          <a:spcPts val="630"/>
                        </a:spcBef>
                      </a:pPr>
                      <a:r>
                        <a:rPr dirty="0" sz="900" spc="-25">
                          <a:latin typeface="Batang"/>
                          <a:cs typeface="Batang"/>
                        </a:rPr>
                        <a:t>CP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80010">
                    <a:lnL w="317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3688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37160">
                    <a:lnL w="63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9695" marR="35560" indent="-58419">
                        <a:lnSpc>
                          <a:spcPts val="900"/>
                        </a:lnSpc>
                        <a:spcBef>
                          <a:spcPts val="894"/>
                        </a:spcBef>
                      </a:pPr>
                      <a:r>
                        <a:rPr dirty="0" sz="900" spc="-25">
                          <a:latin typeface="Batang"/>
                          <a:cs typeface="Batang"/>
                        </a:rPr>
                        <a:t>물리 </a:t>
                      </a:r>
                      <a:r>
                        <a:rPr dirty="0" sz="900" spc="-50">
                          <a:latin typeface="Batang"/>
                          <a:cs typeface="Batang"/>
                        </a:rPr>
                        <a:t>적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113664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714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850" spc="-10">
                          <a:latin typeface="Malgun Gothic Semilight"/>
                          <a:cs typeface="Malgun Gothic Semilight"/>
                        </a:rPr>
                        <a:t>금속조각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365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17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900" spc="-25">
                          <a:latin typeface="Batang"/>
                          <a:cs typeface="Batang"/>
                        </a:rPr>
                        <a:t>아니요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81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예</a:t>
                      </a:r>
                      <a:endParaRPr sz="900">
                        <a:latin typeface="Batang"/>
                        <a:cs typeface="Batang"/>
                      </a:endParaRPr>
                    </a:p>
                    <a:p>
                      <a:pPr algn="ctr" marL="68580" marR="5715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900" spc="-110">
                          <a:latin typeface="Batang"/>
                          <a:cs typeface="Batang"/>
                        </a:rPr>
                        <a:t>금속검출공</a:t>
                      </a:r>
                      <a:r>
                        <a:rPr dirty="0" sz="900" spc="-50">
                          <a:latin typeface="Batang"/>
                          <a:cs typeface="Batang"/>
                        </a:rPr>
                        <a:t> 정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08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-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900" spc="-25">
                          <a:latin typeface="Batang"/>
                          <a:cs typeface="Batang"/>
                        </a:rPr>
                        <a:t>아니요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71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예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예</a:t>
                      </a:r>
                      <a:endParaRPr sz="900">
                        <a:latin typeface="Batang"/>
                        <a:cs typeface="Batang"/>
                      </a:endParaRPr>
                    </a:p>
                    <a:p>
                      <a:pPr algn="ctr" marL="69850" marR="5588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900" spc="-110">
                          <a:latin typeface="Batang"/>
                          <a:cs typeface="Batang"/>
                        </a:rPr>
                        <a:t>금속검출공</a:t>
                      </a:r>
                      <a:r>
                        <a:rPr dirty="0" sz="900" spc="-50">
                          <a:latin typeface="Batang"/>
                          <a:cs typeface="Batang"/>
                        </a:rPr>
                        <a:t> 정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algn="ctr" marL="6350">
                        <a:lnSpc>
                          <a:spcPct val="100000"/>
                        </a:lnSpc>
                      </a:pPr>
                      <a:r>
                        <a:rPr dirty="0" sz="900" spc="-25">
                          <a:latin typeface="Batang"/>
                          <a:cs typeface="Batang"/>
                        </a:rPr>
                        <a:t>CP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17145">
                    <a:lnL w="317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99720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6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8580" marR="80645" indent="31750">
                        <a:lnSpc>
                          <a:spcPct val="79000"/>
                        </a:lnSpc>
                      </a:pPr>
                      <a:r>
                        <a:rPr dirty="0" sz="1050" spc="-225">
                          <a:latin typeface="Malgun Gothic Semilight"/>
                          <a:cs typeface="Malgun Gothic Semilight"/>
                        </a:rPr>
                        <a:t>1</a:t>
                      </a:r>
                      <a:r>
                        <a:rPr dirty="0" sz="1050" spc="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50">
                          <a:latin typeface="Malgun Gothic Semilight"/>
                          <a:cs typeface="Malgun Gothic Semilight"/>
                        </a:rPr>
                        <a:t>차 </a:t>
                      </a:r>
                      <a:r>
                        <a:rPr dirty="0" sz="1050" spc="-370">
                          <a:latin typeface="Malgun Gothic Semilight"/>
                          <a:cs typeface="Malgun Gothic Semilight"/>
                        </a:rPr>
                        <a:t>배</a:t>
                      </a:r>
                      <a:r>
                        <a:rPr dirty="0" sz="1050" spc="-1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65">
                          <a:latin typeface="Malgun Gothic Semilight"/>
                          <a:cs typeface="Malgun Gothic Semilight"/>
                        </a:rPr>
                        <a:t>합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09220">
                    <a:lnL w="63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1275" marR="35560">
                        <a:lnSpc>
                          <a:spcPts val="900"/>
                        </a:lnSpc>
                        <a:spcBef>
                          <a:spcPts val="360"/>
                        </a:spcBef>
                      </a:pPr>
                      <a:r>
                        <a:rPr dirty="0" sz="900" spc="-25">
                          <a:latin typeface="Batang"/>
                          <a:cs typeface="Batang"/>
                        </a:rPr>
                        <a:t>생물 학적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4572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7145" marR="15875">
                        <a:lnSpc>
                          <a:spcPts val="960"/>
                        </a:lnSpc>
                        <a:spcBef>
                          <a:spcPts val="250"/>
                        </a:spcBef>
                      </a:pPr>
                      <a:r>
                        <a:rPr dirty="0" sz="800" spc="-125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900" spc="-125" i="1">
                          <a:latin typeface="Arial Narrow"/>
                          <a:cs typeface="Arial Narrow"/>
                        </a:rPr>
                        <a:t>Li</a:t>
                      </a:r>
                      <a:r>
                        <a:rPr dirty="0" sz="900" spc="-10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900" spc="-65" i="1">
                          <a:latin typeface="Arial Narrow"/>
                          <a:cs typeface="Arial Narrow"/>
                        </a:rPr>
                        <a:t>steri</a:t>
                      </a:r>
                      <a:r>
                        <a:rPr dirty="0" sz="900" spc="-100" i="1">
                          <a:latin typeface="Arial Narrow"/>
                          <a:cs typeface="Arial Narrow"/>
                        </a:rPr>
                        <a:t> a.</a:t>
                      </a:r>
                      <a:r>
                        <a:rPr dirty="0" sz="900" spc="-9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900" spc="-50" i="1">
                          <a:latin typeface="Arial Narrow"/>
                          <a:cs typeface="Arial Narrow"/>
                        </a:rPr>
                        <a:t>monocytogenes</a:t>
                      </a:r>
                      <a:r>
                        <a:rPr dirty="0" sz="900" spc="50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85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900" spc="-85" i="1">
                          <a:latin typeface="Arial Narrow"/>
                          <a:cs typeface="Arial Narrow"/>
                        </a:rPr>
                        <a:t>E</a:t>
                      </a:r>
                      <a:r>
                        <a:rPr dirty="0" sz="900" spc="5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900" spc="-75" i="1">
                          <a:latin typeface="Arial Narrow"/>
                          <a:cs typeface="Arial Narrow"/>
                        </a:rPr>
                        <a:t>Col</a:t>
                      </a:r>
                      <a:r>
                        <a:rPr dirty="0" sz="900" spc="-12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900" i="1">
                          <a:latin typeface="Arial Narrow"/>
                          <a:cs typeface="Arial Narrow"/>
                        </a:rPr>
                        <a:t>i</a:t>
                      </a:r>
                      <a:r>
                        <a:rPr dirty="0" sz="900" spc="15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900" spc="-165" i="1">
                          <a:latin typeface="Arial Narrow"/>
                          <a:cs typeface="Arial Narrow"/>
                        </a:rPr>
                        <a:t>O1</a:t>
                      </a:r>
                      <a:r>
                        <a:rPr dirty="0" sz="900" spc="-1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900" spc="-95" i="1">
                          <a:latin typeface="Arial Narrow"/>
                          <a:cs typeface="Arial Narrow"/>
                        </a:rPr>
                        <a:t>57:</a:t>
                      </a:r>
                      <a:r>
                        <a:rPr dirty="0" sz="900" spc="-12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900" spc="-25" i="1">
                          <a:latin typeface="Arial Narrow"/>
                          <a:cs typeface="Arial Narrow"/>
                        </a:rPr>
                        <a:t>H7</a:t>
                      </a:r>
                      <a:endParaRPr sz="900">
                        <a:latin typeface="Arial Narrow"/>
                        <a:cs typeface="Arial Narrow"/>
                      </a:endParaRPr>
                    </a:p>
                  </a:txBody>
                  <a:tcPr marL="0" marR="0" marB="0" marT="3175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17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900" spc="-25">
                          <a:latin typeface="Batang"/>
                          <a:cs typeface="Batang"/>
                        </a:rPr>
                        <a:t>아니요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9855" marR="99060" indent="158115">
                        <a:lnSpc>
                          <a:spcPts val="1180"/>
                        </a:lnSpc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예 </a:t>
                      </a:r>
                      <a:r>
                        <a:rPr dirty="0" sz="900" spc="-75">
                          <a:latin typeface="Batang"/>
                          <a:cs typeface="Batang"/>
                        </a:rPr>
                        <a:t>가열공정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08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-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900" spc="-25">
                          <a:latin typeface="Batang"/>
                          <a:cs typeface="Batang"/>
                        </a:rPr>
                        <a:t>아니요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71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예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1125" marR="96520" indent="158115">
                        <a:lnSpc>
                          <a:spcPts val="1180"/>
                        </a:lnSpc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예 </a:t>
                      </a:r>
                      <a:r>
                        <a:rPr dirty="0" sz="900" spc="-70">
                          <a:latin typeface="Batang"/>
                          <a:cs typeface="Batang"/>
                        </a:rPr>
                        <a:t>가열공정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0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dirty="0" sz="900" spc="-25">
                          <a:latin typeface="Batang"/>
                          <a:cs typeface="Batang"/>
                        </a:rPr>
                        <a:t>CP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80645">
                    <a:lnL w="317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3688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09220">
                    <a:lnL w="63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9695" marR="35560" indent="-58419">
                        <a:lnSpc>
                          <a:spcPts val="900"/>
                        </a:lnSpc>
                        <a:spcBef>
                          <a:spcPts val="900"/>
                        </a:spcBef>
                      </a:pPr>
                      <a:r>
                        <a:rPr dirty="0" sz="900" spc="-25">
                          <a:latin typeface="Batang"/>
                          <a:cs typeface="Batang"/>
                        </a:rPr>
                        <a:t>물리 </a:t>
                      </a:r>
                      <a:r>
                        <a:rPr dirty="0" sz="900" spc="-50">
                          <a:latin typeface="Batang"/>
                          <a:cs typeface="Batang"/>
                        </a:rPr>
                        <a:t>적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11430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714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850" spc="-10">
                          <a:latin typeface="Malgun Gothic Semilight"/>
                          <a:cs typeface="Malgun Gothic Semilight"/>
                        </a:rPr>
                        <a:t>금속조각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42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17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900" spc="-25">
                          <a:latin typeface="Batang"/>
                          <a:cs typeface="Batang"/>
                        </a:rPr>
                        <a:t>아니요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635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8580" marR="57150" indent="1270">
                        <a:lnSpc>
                          <a:spcPct val="104400"/>
                        </a:lnSpc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예 </a:t>
                      </a:r>
                      <a:r>
                        <a:rPr dirty="0" sz="900" spc="-110">
                          <a:latin typeface="Batang"/>
                          <a:cs typeface="Batang"/>
                        </a:rPr>
                        <a:t>금속검출공</a:t>
                      </a:r>
                      <a:r>
                        <a:rPr dirty="0" sz="900" spc="-50">
                          <a:latin typeface="Batang"/>
                          <a:cs typeface="Batang"/>
                        </a:rPr>
                        <a:t> 정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080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-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635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0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900" spc="-25">
                          <a:latin typeface="Batang"/>
                          <a:cs typeface="Batang"/>
                        </a:rPr>
                        <a:t>아니요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635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71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예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635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9850" marR="55880" indent="1270">
                        <a:lnSpc>
                          <a:spcPct val="104400"/>
                        </a:lnSpc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예 </a:t>
                      </a:r>
                      <a:r>
                        <a:rPr dirty="0" sz="900" spc="-110">
                          <a:latin typeface="Batang"/>
                          <a:cs typeface="Batang"/>
                        </a:rPr>
                        <a:t>금속검출공</a:t>
                      </a:r>
                      <a:r>
                        <a:rPr dirty="0" sz="900" spc="-50">
                          <a:latin typeface="Batang"/>
                          <a:cs typeface="Batang"/>
                        </a:rPr>
                        <a:t> 정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algn="ctr" marL="635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900" spc="-25">
                          <a:latin typeface="Batang"/>
                          <a:cs typeface="Batang"/>
                        </a:rPr>
                        <a:t>CP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17780">
                    <a:lnL w="317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99720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6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8580" marR="80645" indent="31750">
                        <a:lnSpc>
                          <a:spcPct val="79000"/>
                        </a:lnSpc>
                      </a:pPr>
                      <a:r>
                        <a:rPr dirty="0" sz="1050" spc="-60">
                          <a:latin typeface="Malgun Gothic Semilight"/>
                          <a:cs typeface="Malgun Gothic Semilight"/>
                        </a:rPr>
                        <a:t>2차 </a:t>
                      </a:r>
                      <a:r>
                        <a:rPr dirty="0" sz="1050" spc="-370">
                          <a:latin typeface="Malgun Gothic Semilight"/>
                          <a:cs typeface="Malgun Gothic Semilight"/>
                        </a:rPr>
                        <a:t>배</a:t>
                      </a:r>
                      <a:r>
                        <a:rPr dirty="0" sz="1050" spc="-1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65">
                          <a:latin typeface="Malgun Gothic Semilight"/>
                          <a:cs typeface="Malgun Gothic Semilight"/>
                        </a:rPr>
                        <a:t>합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09855">
                    <a:lnL w="63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1275" marR="35560">
                        <a:lnSpc>
                          <a:spcPts val="900"/>
                        </a:lnSpc>
                        <a:spcBef>
                          <a:spcPts val="365"/>
                        </a:spcBef>
                      </a:pPr>
                      <a:r>
                        <a:rPr dirty="0" sz="900" spc="-25">
                          <a:latin typeface="Batang"/>
                          <a:cs typeface="Batang"/>
                        </a:rPr>
                        <a:t>생물 학적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4635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7145" marR="15875">
                        <a:lnSpc>
                          <a:spcPts val="960"/>
                        </a:lnSpc>
                        <a:spcBef>
                          <a:spcPts val="259"/>
                        </a:spcBef>
                      </a:pPr>
                      <a:r>
                        <a:rPr dirty="0" sz="800" spc="-125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900" spc="-125" i="1">
                          <a:latin typeface="Arial Narrow"/>
                          <a:cs typeface="Arial Narrow"/>
                        </a:rPr>
                        <a:t>Li</a:t>
                      </a:r>
                      <a:r>
                        <a:rPr dirty="0" sz="900" spc="-10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900" spc="-65" i="1">
                          <a:latin typeface="Arial Narrow"/>
                          <a:cs typeface="Arial Narrow"/>
                        </a:rPr>
                        <a:t>steri</a:t>
                      </a:r>
                      <a:r>
                        <a:rPr dirty="0" sz="900" spc="-100" i="1">
                          <a:latin typeface="Arial Narrow"/>
                          <a:cs typeface="Arial Narrow"/>
                        </a:rPr>
                        <a:t> a.</a:t>
                      </a:r>
                      <a:r>
                        <a:rPr dirty="0" sz="900" spc="-9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900" spc="-50" i="1">
                          <a:latin typeface="Arial Narrow"/>
                          <a:cs typeface="Arial Narrow"/>
                        </a:rPr>
                        <a:t>monocytogenes</a:t>
                      </a:r>
                      <a:r>
                        <a:rPr dirty="0" sz="900" spc="50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85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900" spc="-85" i="1">
                          <a:latin typeface="Arial Narrow"/>
                          <a:cs typeface="Arial Narrow"/>
                        </a:rPr>
                        <a:t>E</a:t>
                      </a:r>
                      <a:r>
                        <a:rPr dirty="0" sz="900" spc="5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900" spc="-75" i="1">
                          <a:latin typeface="Arial Narrow"/>
                          <a:cs typeface="Arial Narrow"/>
                        </a:rPr>
                        <a:t>Col</a:t>
                      </a:r>
                      <a:r>
                        <a:rPr dirty="0" sz="900" spc="-12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900" i="1">
                          <a:latin typeface="Arial Narrow"/>
                          <a:cs typeface="Arial Narrow"/>
                        </a:rPr>
                        <a:t>i</a:t>
                      </a:r>
                      <a:r>
                        <a:rPr dirty="0" sz="900" spc="15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900" spc="-165" i="1">
                          <a:latin typeface="Arial Narrow"/>
                          <a:cs typeface="Arial Narrow"/>
                        </a:rPr>
                        <a:t>O1</a:t>
                      </a:r>
                      <a:r>
                        <a:rPr dirty="0" sz="900" spc="-1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900" spc="-95" i="1">
                          <a:latin typeface="Arial Narrow"/>
                          <a:cs typeface="Arial Narrow"/>
                        </a:rPr>
                        <a:t>57:</a:t>
                      </a:r>
                      <a:r>
                        <a:rPr dirty="0" sz="900" spc="-12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900" spc="-25" i="1">
                          <a:latin typeface="Arial Narrow"/>
                          <a:cs typeface="Arial Narrow"/>
                        </a:rPr>
                        <a:t>H7</a:t>
                      </a:r>
                      <a:endParaRPr sz="900">
                        <a:latin typeface="Arial Narrow"/>
                        <a:cs typeface="Arial Narrow"/>
                      </a:endParaRPr>
                    </a:p>
                  </a:txBody>
                  <a:tcPr marL="0" marR="0" marB="0" marT="33019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175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900" spc="-25">
                          <a:latin typeface="Batang"/>
                          <a:cs typeface="Batang"/>
                        </a:rPr>
                        <a:t>아니요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698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9855" marR="99060" indent="158115">
                        <a:lnSpc>
                          <a:spcPts val="1180"/>
                        </a:lnSpc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예 </a:t>
                      </a:r>
                      <a:r>
                        <a:rPr dirty="0" sz="900" spc="-75">
                          <a:latin typeface="Batang"/>
                          <a:cs typeface="Batang"/>
                        </a:rPr>
                        <a:t>가열공정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08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-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698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900" spc="-25">
                          <a:latin typeface="Batang"/>
                          <a:cs typeface="Batang"/>
                        </a:rPr>
                        <a:t>아니요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698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715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예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698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1125" marR="96520" indent="158115">
                        <a:lnSpc>
                          <a:spcPts val="1180"/>
                        </a:lnSpc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예 </a:t>
                      </a:r>
                      <a:r>
                        <a:rPr dirty="0" sz="900" spc="-70">
                          <a:latin typeface="Batang"/>
                          <a:cs typeface="Batang"/>
                        </a:rPr>
                        <a:t>가열공정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0"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r>
                        <a:rPr dirty="0" sz="900" spc="-25">
                          <a:latin typeface="Batang"/>
                          <a:cs typeface="Batang"/>
                        </a:rPr>
                        <a:t>CP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81280">
                    <a:lnL w="317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3688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09855">
                    <a:lnL w="63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9695" marR="35560" indent="-58419">
                        <a:lnSpc>
                          <a:spcPts val="900"/>
                        </a:lnSpc>
                        <a:spcBef>
                          <a:spcPts val="910"/>
                        </a:spcBef>
                      </a:pPr>
                      <a:r>
                        <a:rPr dirty="0" sz="900" spc="-25">
                          <a:latin typeface="Batang"/>
                          <a:cs typeface="Batang"/>
                        </a:rPr>
                        <a:t>물리 </a:t>
                      </a:r>
                      <a:r>
                        <a:rPr dirty="0" sz="900" spc="-50">
                          <a:latin typeface="Batang"/>
                          <a:cs typeface="Batang"/>
                        </a:rPr>
                        <a:t>적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11557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714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850" spc="-10">
                          <a:latin typeface="Malgun Gothic Semilight"/>
                          <a:cs typeface="Malgun Gothic Semilight"/>
                        </a:rPr>
                        <a:t>금속조각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492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175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900" spc="-25">
                          <a:latin typeface="Batang"/>
                          <a:cs typeface="Batang"/>
                        </a:rPr>
                        <a:t>아니요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698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8580" marR="57150" indent="1270">
                        <a:lnSpc>
                          <a:spcPct val="104400"/>
                        </a:lnSpc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예 </a:t>
                      </a:r>
                      <a:r>
                        <a:rPr dirty="0" sz="900" spc="-110">
                          <a:latin typeface="Batang"/>
                          <a:cs typeface="Batang"/>
                        </a:rPr>
                        <a:t>금속검출공</a:t>
                      </a:r>
                      <a:r>
                        <a:rPr dirty="0" sz="900" spc="-50">
                          <a:latin typeface="Batang"/>
                          <a:cs typeface="Batang"/>
                        </a:rPr>
                        <a:t> 정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08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-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698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900" spc="-25">
                          <a:latin typeface="Batang"/>
                          <a:cs typeface="Batang"/>
                        </a:rPr>
                        <a:t>아니요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698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715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예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698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9850" marR="55880" indent="1270">
                        <a:lnSpc>
                          <a:spcPct val="104400"/>
                        </a:lnSpc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예 </a:t>
                      </a:r>
                      <a:r>
                        <a:rPr dirty="0" sz="900" spc="-110">
                          <a:latin typeface="Batang"/>
                          <a:cs typeface="Batang"/>
                        </a:rPr>
                        <a:t>금속검출공</a:t>
                      </a:r>
                      <a:r>
                        <a:rPr dirty="0" sz="900" spc="-50">
                          <a:latin typeface="Batang"/>
                          <a:cs typeface="Batang"/>
                        </a:rPr>
                        <a:t> 정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algn="ctr" marL="6350">
                        <a:lnSpc>
                          <a:spcPct val="100000"/>
                        </a:lnSpc>
                      </a:pPr>
                      <a:r>
                        <a:rPr dirty="0" sz="900" spc="-25">
                          <a:latin typeface="Batang"/>
                          <a:cs typeface="Batang"/>
                        </a:rPr>
                        <a:t>CP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19050">
                    <a:lnL w="317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99720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69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8580" marR="86360" indent="31750">
                        <a:lnSpc>
                          <a:spcPct val="79000"/>
                        </a:lnSpc>
                        <a:spcBef>
                          <a:spcPts val="5"/>
                        </a:spcBef>
                      </a:pPr>
                      <a:r>
                        <a:rPr dirty="0" sz="1050" spc="-225">
                          <a:latin typeface="Malgun Gothic Semilight"/>
                          <a:cs typeface="Malgun Gothic Semilight"/>
                        </a:rPr>
                        <a:t>1</a:t>
                      </a:r>
                      <a:r>
                        <a:rPr dirty="0" sz="1050" spc="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75">
                          <a:latin typeface="Malgun Gothic Semilight"/>
                          <a:cs typeface="Malgun Gothic Semilight"/>
                        </a:rPr>
                        <a:t>차 </a:t>
                      </a:r>
                      <a:r>
                        <a:rPr dirty="0" sz="1050" spc="-285">
                          <a:latin typeface="Malgun Gothic Semilight"/>
                          <a:cs typeface="Malgun Gothic Semilight"/>
                        </a:rPr>
                        <a:t>발</a:t>
                      </a:r>
                      <a:r>
                        <a:rPr dirty="0" sz="105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25">
                          <a:latin typeface="Malgun Gothic Semilight"/>
                          <a:cs typeface="Malgun Gothic Semilight"/>
                        </a:rPr>
                        <a:t>효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10489">
                    <a:lnL w="63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1275" marR="35560">
                        <a:lnSpc>
                          <a:spcPts val="900"/>
                        </a:lnSpc>
                        <a:spcBef>
                          <a:spcPts val="370"/>
                        </a:spcBef>
                      </a:pPr>
                      <a:r>
                        <a:rPr dirty="0" sz="900" spc="-25">
                          <a:latin typeface="Batang"/>
                          <a:cs typeface="Batang"/>
                        </a:rPr>
                        <a:t>생물 학적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469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7145" marR="15875">
                        <a:lnSpc>
                          <a:spcPts val="960"/>
                        </a:lnSpc>
                        <a:spcBef>
                          <a:spcPts val="265"/>
                        </a:spcBef>
                      </a:pPr>
                      <a:r>
                        <a:rPr dirty="0" sz="800" spc="-125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900" spc="-125" i="1">
                          <a:latin typeface="Arial Narrow"/>
                          <a:cs typeface="Arial Narrow"/>
                        </a:rPr>
                        <a:t>Li</a:t>
                      </a:r>
                      <a:r>
                        <a:rPr dirty="0" sz="900" spc="-10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900" spc="-65" i="1">
                          <a:latin typeface="Arial Narrow"/>
                          <a:cs typeface="Arial Narrow"/>
                        </a:rPr>
                        <a:t>steri</a:t>
                      </a:r>
                      <a:r>
                        <a:rPr dirty="0" sz="900" spc="-100" i="1">
                          <a:latin typeface="Arial Narrow"/>
                          <a:cs typeface="Arial Narrow"/>
                        </a:rPr>
                        <a:t> a.</a:t>
                      </a:r>
                      <a:r>
                        <a:rPr dirty="0" sz="900" spc="-9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900" spc="-50" i="1">
                          <a:latin typeface="Arial Narrow"/>
                          <a:cs typeface="Arial Narrow"/>
                        </a:rPr>
                        <a:t>monocytogenes</a:t>
                      </a:r>
                      <a:r>
                        <a:rPr dirty="0" sz="900" spc="50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85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900" spc="-85" i="1">
                          <a:latin typeface="Arial Narrow"/>
                          <a:cs typeface="Arial Narrow"/>
                        </a:rPr>
                        <a:t>E</a:t>
                      </a:r>
                      <a:r>
                        <a:rPr dirty="0" sz="900" spc="5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900" spc="-75" i="1">
                          <a:latin typeface="Arial Narrow"/>
                          <a:cs typeface="Arial Narrow"/>
                        </a:rPr>
                        <a:t>Col</a:t>
                      </a:r>
                      <a:r>
                        <a:rPr dirty="0" sz="900" spc="-12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900" i="1">
                          <a:latin typeface="Arial Narrow"/>
                          <a:cs typeface="Arial Narrow"/>
                        </a:rPr>
                        <a:t>i</a:t>
                      </a:r>
                      <a:r>
                        <a:rPr dirty="0" sz="900" spc="15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900" spc="-165" i="1">
                          <a:latin typeface="Arial Narrow"/>
                          <a:cs typeface="Arial Narrow"/>
                        </a:rPr>
                        <a:t>O1</a:t>
                      </a:r>
                      <a:r>
                        <a:rPr dirty="0" sz="900" spc="-1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900" spc="-95" i="1">
                          <a:latin typeface="Arial Narrow"/>
                          <a:cs typeface="Arial Narrow"/>
                        </a:rPr>
                        <a:t>57:</a:t>
                      </a:r>
                      <a:r>
                        <a:rPr dirty="0" sz="900" spc="-12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900" spc="-25" i="1">
                          <a:latin typeface="Arial Narrow"/>
                          <a:cs typeface="Arial Narrow"/>
                        </a:rPr>
                        <a:t>H7</a:t>
                      </a:r>
                      <a:endParaRPr sz="900">
                        <a:latin typeface="Arial Narrow"/>
                        <a:cs typeface="Arial Narrow"/>
                      </a:endParaRPr>
                    </a:p>
                  </a:txBody>
                  <a:tcPr marL="0" marR="0" marB="0" marT="3365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17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900" spc="-25">
                          <a:latin typeface="Batang"/>
                          <a:cs typeface="Batang"/>
                        </a:rPr>
                        <a:t>아니요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762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9855" marR="99060" indent="158115">
                        <a:lnSpc>
                          <a:spcPts val="1180"/>
                        </a:lnSpc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예 </a:t>
                      </a:r>
                      <a:r>
                        <a:rPr dirty="0" sz="900" spc="-75">
                          <a:latin typeface="Batang"/>
                          <a:cs typeface="Batang"/>
                        </a:rPr>
                        <a:t>가열공정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08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-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762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900" spc="-25">
                          <a:latin typeface="Batang"/>
                          <a:cs typeface="Batang"/>
                        </a:rPr>
                        <a:t>아니요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762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71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예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762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1125" marR="96520" indent="158115">
                        <a:lnSpc>
                          <a:spcPts val="1180"/>
                        </a:lnSpc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예 </a:t>
                      </a:r>
                      <a:r>
                        <a:rPr dirty="0" sz="900" spc="-70">
                          <a:latin typeface="Batang"/>
                          <a:cs typeface="Batang"/>
                        </a:rPr>
                        <a:t>가열공정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0">
                        <a:lnSpc>
                          <a:spcPct val="100000"/>
                        </a:lnSpc>
                        <a:spcBef>
                          <a:spcPts val="650"/>
                        </a:spcBef>
                      </a:pPr>
                      <a:r>
                        <a:rPr dirty="0" sz="900" spc="-25">
                          <a:latin typeface="Batang"/>
                          <a:cs typeface="Batang"/>
                        </a:rPr>
                        <a:t>CP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82550">
                    <a:lnL w="317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3688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10489">
                    <a:lnL w="63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9695" marR="35560" indent="-58419">
                        <a:lnSpc>
                          <a:spcPts val="900"/>
                        </a:lnSpc>
                        <a:spcBef>
                          <a:spcPts val="915"/>
                        </a:spcBef>
                      </a:pPr>
                      <a:r>
                        <a:rPr dirty="0" sz="900" spc="-25">
                          <a:latin typeface="Batang"/>
                          <a:cs typeface="Batang"/>
                        </a:rPr>
                        <a:t>물리 </a:t>
                      </a:r>
                      <a:r>
                        <a:rPr dirty="0" sz="900" spc="-50">
                          <a:latin typeface="Batang"/>
                          <a:cs typeface="Batang"/>
                        </a:rPr>
                        <a:t>적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11620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714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850" spc="-10">
                          <a:latin typeface="Malgun Gothic Semilight"/>
                          <a:cs typeface="Malgun Gothic Semilight"/>
                        </a:rPr>
                        <a:t>금속조각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619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17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900" spc="-25">
                          <a:latin typeface="Batang"/>
                          <a:cs typeface="Batang"/>
                        </a:rPr>
                        <a:t>아니요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825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8580" marR="57150" indent="1270">
                        <a:lnSpc>
                          <a:spcPct val="104400"/>
                        </a:lnSpc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예 </a:t>
                      </a:r>
                      <a:r>
                        <a:rPr dirty="0" sz="900" spc="-110">
                          <a:latin typeface="Batang"/>
                          <a:cs typeface="Batang"/>
                        </a:rPr>
                        <a:t>금속검출공</a:t>
                      </a:r>
                      <a:r>
                        <a:rPr dirty="0" sz="900" spc="-50">
                          <a:latin typeface="Batang"/>
                          <a:cs typeface="Batang"/>
                        </a:rPr>
                        <a:t> 정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080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-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825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0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900" spc="-25">
                          <a:latin typeface="Batang"/>
                          <a:cs typeface="Batang"/>
                        </a:rPr>
                        <a:t>아니요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825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71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예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825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9850" marR="55880" indent="1270">
                        <a:lnSpc>
                          <a:spcPct val="104400"/>
                        </a:lnSpc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예 </a:t>
                      </a:r>
                      <a:r>
                        <a:rPr dirty="0" sz="900" spc="-110">
                          <a:latin typeface="Batang"/>
                          <a:cs typeface="Batang"/>
                        </a:rPr>
                        <a:t>금속검출공</a:t>
                      </a:r>
                      <a:r>
                        <a:rPr dirty="0" sz="900" spc="-50">
                          <a:latin typeface="Batang"/>
                          <a:cs typeface="Batang"/>
                        </a:rPr>
                        <a:t> 정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algn="ctr" marL="6350">
                        <a:lnSpc>
                          <a:spcPct val="100000"/>
                        </a:lnSpc>
                      </a:pPr>
                      <a:r>
                        <a:rPr dirty="0" sz="900" spc="-25">
                          <a:latin typeface="Batang"/>
                          <a:cs typeface="Batang"/>
                        </a:rPr>
                        <a:t>CP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19685">
                    <a:lnL w="317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99720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8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8580" marR="90805">
                        <a:lnSpc>
                          <a:spcPct val="79000"/>
                        </a:lnSpc>
                      </a:pPr>
                      <a:r>
                        <a:rPr dirty="0" sz="1050" spc="-305">
                          <a:latin typeface="Malgun Gothic Semilight"/>
                          <a:cs typeface="Malgun Gothic Semilight"/>
                        </a:rPr>
                        <a:t>성</a:t>
                      </a:r>
                      <a:r>
                        <a:rPr dirty="0" sz="1050" spc="-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400">
                          <a:latin typeface="Malgun Gothic Semilight"/>
                          <a:cs typeface="Malgun Gothic Semilight"/>
                        </a:rPr>
                        <a:t>형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65">
                          <a:latin typeface="Malgun Gothic Semilight"/>
                          <a:cs typeface="Malgun Gothic Semilight"/>
                        </a:rPr>
                        <a:t>충</a:t>
                      </a:r>
                      <a:r>
                        <a:rPr dirty="0" sz="10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65">
                          <a:latin typeface="Malgun Gothic Semilight"/>
                          <a:cs typeface="Malgun Gothic Semilight"/>
                        </a:rPr>
                        <a:t>진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11760">
                    <a:lnL w="63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1275" marR="35560">
                        <a:lnSpc>
                          <a:spcPts val="900"/>
                        </a:lnSpc>
                        <a:spcBef>
                          <a:spcPts val="380"/>
                        </a:spcBef>
                      </a:pPr>
                      <a:r>
                        <a:rPr dirty="0" sz="900" spc="-25">
                          <a:latin typeface="Batang"/>
                          <a:cs typeface="Batang"/>
                        </a:rPr>
                        <a:t>생물 학적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4826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7145" marR="15875">
                        <a:lnSpc>
                          <a:spcPts val="960"/>
                        </a:lnSpc>
                        <a:spcBef>
                          <a:spcPts val="270"/>
                        </a:spcBef>
                      </a:pPr>
                      <a:r>
                        <a:rPr dirty="0" sz="800" spc="-125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900" spc="-125" i="1">
                          <a:latin typeface="Arial Narrow"/>
                          <a:cs typeface="Arial Narrow"/>
                        </a:rPr>
                        <a:t>Li</a:t>
                      </a:r>
                      <a:r>
                        <a:rPr dirty="0" sz="900" spc="-10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900" spc="-65" i="1">
                          <a:latin typeface="Arial Narrow"/>
                          <a:cs typeface="Arial Narrow"/>
                        </a:rPr>
                        <a:t>steri</a:t>
                      </a:r>
                      <a:r>
                        <a:rPr dirty="0" sz="900" spc="-100" i="1">
                          <a:latin typeface="Arial Narrow"/>
                          <a:cs typeface="Arial Narrow"/>
                        </a:rPr>
                        <a:t> a.</a:t>
                      </a:r>
                      <a:r>
                        <a:rPr dirty="0" sz="900" spc="-9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900" spc="-50" i="1">
                          <a:latin typeface="Arial Narrow"/>
                          <a:cs typeface="Arial Narrow"/>
                        </a:rPr>
                        <a:t>monocytogenes</a:t>
                      </a:r>
                      <a:r>
                        <a:rPr dirty="0" sz="900" spc="50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85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900" spc="-85" i="1">
                          <a:latin typeface="Arial Narrow"/>
                          <a:cs typeface="Arial Narrow"/>
                        </a:rPr>
                        <a:t>E</a:t>
                      </a:r>
                      <a:r>
                        <a:rPr dirty="0" sz="900" spc="5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900" spc="-75" i="1">
                          <a:latin typeface="Arial Narrow"/>
                          <a:cs typeface="Arial Narrow"/>
                        </a:rPr>
                        <a:t>Col</a:t>
                      </a:r>
                      <a:r>
                        <a:rPr dirty="0" sz="900" spc="-12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900" i="1">
                          <a:latin typeface="Arial Narrow"/>
                          <a:cs typeface="Arial Narrow"/>
                        </a:rPr>
                        <a:t>i</a:t>
                      </a:r>
                      <a:r>
                        <a:rPr dirty="0" sz="900" spc="15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900" spc="-165" i="1">
                          <a:latin typeface="Arial Narrow"/>
                          <a:cs typeface="Arial Narrow"/>
                        </a:rPr>
                        <a:t>O1</a:t>
                      </a:r>
                      <a:r>
                        <a:rPr dirty="0" sz="900" spc="-1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900" spc="-95" i="1">
                          <a:latin typeface="Arial Narrow"/>
                          <a:cs typeface="Arial Narrow"/>
                        </a:rPr>
                        <a:t>57:</a:t>
                      </a:r>
                      <a:r>
                        <a:rPr dirty="0" sz="900" spc="-12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900" spc="-25" i="1">
                          <a:latin typeface="Arial Narrow"/>
                          <a:cs typeface="Arial Narrow"/>
                        </a:rPr>
                        <a:t>H7</a:t>
                      </a:r>
                      <a:endParaRPr sz="900">
                        <a:latin typeface="Arial Narrow"/>
                        <a:cs typeface="Arial Narrow"/>
                      </a:endParaRPr>
                    </a:p>
                  </a:txBody>
                  <a:tcPr marL="0" marR="0" marB="0" marT="342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17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900" spc="-25">
                          <a:latin typeface="Batang"/>
                          <a:cs typeface="Batang"/>
                        </a:rPr>
                        <a:t>아니요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825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9855" marR="99060" indent="158115">
                        <a:lnSpc>
                          <a:spcPts val="1180"/>
                        </a:lnSpc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예 </a:t>
                      </a:r>
                      <a:r>
                        <a:rPr dirty="0" sz="900" spc="-75">
                          <a:latin typeface="Batang"/>
                          <a:cs typeface="Batang"/>
                        </a:rPr>
                        <a:t>가열공정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080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-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825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0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900" spc="-25">
                          <a:latin typeface="Batang"/>
                          <a:cs typeface="Batang"/>
                        </a:rPr>
                        <a:t>아니요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825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71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예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825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1125" marR="96520" indent="158115">
                        <a:lnSpc>
                          <a:spcPts val="1180"/>
                        </a:lnSpc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예 </a:t>
                      </a:r>
                      <a:r>
                        <a:rPr dirty="0" sz="900" spc="-70">
                          <a:latin typeface="Batang"/>
                          <a:cs typeface="Batang"/>
                        </a:rPr>
                        <a:t>가열공정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0">
                        <a:lnSpc>
                          <a:spcPct val="100000"/>
                        </a:lnSpc>
                        <a:spcBef>
                          <a:spcPts val="655"/>
                        </a:spcBef>
                      </a:pPr>
                      <a:r>
                        <a:rPr dirty="0" sz="900" spc="-25">
                          <a:latin typeface="Batang"/>
                          <a:cs typeface="Batang"/>
                        </a:rPr>
                        <a:t>CP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83185">
                    <a:lnL w="317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3688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11760">
                    <a:lnL w="63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9695" marR="35560" indent="-58419">
                        <a:lnSpc>
                          <a:spcPts val="900"/>
                        </a:lnSpc>
                        <a:spcBef>
                          <a:spcPts val="919"/>
                        </a:spcBef>
                      </a:pPr>
                      <a:r>
                        <a:rPr dirty="0" sz="900" spc="-25">
                          <a:latin typeface="Batang"/>
                          <a:cs typeface="Batang"/>
                        </a:rPr>
                        <a:t>물리 </a:t>
                      </a:r>
                      <a:r>
                        <a:rPr dirty="0" sz="900" spc="-50">
                          <a:latin typeface="Batang"/>
                          <a:cs typeface="Batang"/>
                        </a:rPr>
                        <a:t>적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116839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714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850" spc="-10">
                          <a:latin typeface="Malgun Gothic Semilight"/>
                          <a:cs typeface="Malgun Gothic Semilight"/>
                        </a:rPr>
                        <a:t>금속조각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683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17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900" spc="-25">
                          <a:latin typeface="Batang"/>
                          <a:cs typeface="Batang"/>
                        </a:rPr>
                        <a:t>아니요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8580" marR="57150" indent="1270">
                        <a:lnSpc>
                          <a:spcPct val="104400"/>
                        </a:lnSpc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예 </a:t>
                      </a:r>
                      <a:r>
                        <a:rPr dirty="0" sz="900" spc="-110">
                          <a:latin typeface="Batang"/>
                          <a:cs typeface="Batang"/>
                        </a:rPr>
                        <a:t>금속검출공</a:t>
                      </a:r>
                      <a:r>
                        <a:rPr dirty="0" sz="900" spc="-50">
                          <a:latin typeface="Batang"/>
                          <a:cs typeface="Batang"/>
                        </a:rPr>
                        <a:t> 정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08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-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900" spc="-25">
                          <a:latin typeface="Batang"/>
                          <a:cs typeface="Batang"/>
                        </a:rPr>
                        <a:t>아니요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71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예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9850" marR="55880" indent="1270">
                        <a:lnSpc>
                          <a:spcPct val="104400"/>
                        </a:lnSpc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예 </a:t>
                      </a:r>
                      <a:r>
                        <a:rPr dirty="0" sz="900" spc="-110">
                          <a:latin typeface="Batang"/>
                          <a:cs typeface="Batang"/>
                        </a:rPr>
                        <a:t>금속검출공</a:t>
                      </a:r>
                      <a:r>
                        <a:rPr dirty="0" sz="900" spc="-50">
                          <a:latin typeface="Batang"/>
                          <a:cs typeface="Batang"/>
                        </a:rPr>
                        <a:t> 정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algn="ctr" marL="6350">
                        <a:lnSpc>
                          <a:spcPct val="100000"/>
                        </a:lnSpc>
                      </a:pPr>
                      <a:r>
                        <a:rPr dirty="0" sz="900" spc="-25">
                          <a:latin typeface="Batang"/>
                          <a:cs typeface="Batang"/>
                        </a:rPr>
                        <a:t>CP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20320">
                    <a:lnL w="317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99720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8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8580" marR="94615" indent="31750">
                        <a:lnSpc>
                          <a:spcPct val="79000"/>
                        </a:lnSpc>
                      </a:pPr>
                      <a:r>
                        <a:rPr dirty="0" sz="1050" spc="-114">
                          <a:latin typeface="Malgun Gothic Semilight"/>
                          <a:cs typeface="Malgun Gothic Semilight"/>
                        </a:rPr>
                        <a:t>2차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54">
                          <a:latin typeface="Malgun Gothic Semilight"/>
                          <a:cs typeface="Malgun Gothic Semilight"/>
                        </a:rPr>
                        <a:t>송</a:t>
                      </a:r>
                      <a:r>
                        <a:rPr dirty="0" sz="1050" spc="-1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400">
                          <a:latin typeface="Malgun Gothic Semilight"/>
                          <a:cs typeface="Malgun Gothic Semilight"/>
                        </a:rPr>
                        <a:t>형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12395">
                    <a:lnL w="63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1275" marR="35560">
                        <a:lnSpc>
                          <a:spcPts val="900"/>
                        </a:lnSpc>
                        <a:spcBef>
                          <a:spcPts val="385"/>
                        </a:spcBef>
                      </a:pPr>
                      <a:r>
                        <a:rPr dirty="0" sz="900" spc="-25">
                          <a:latin typeface="Batang"/>
                          <a:cs typeface="Batang"/>
                        </a:rPr>
                        <a:t>생물 학적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4889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7145" marR="15875">
                        <a:lnSpc>
                          <a:spcPts val="960"/>
                        </a:lnSpc>
                        <a:spcBef>
                          <a:spcPts val="275"/>
                        </a:spcBef>
                      </a:pPr>
                      <a:r>
                        <a:rPr dirty="0" sz="800" spc="-125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900" spc="-125" i="1">
                          <a:latin typeface="Arial Narrow"/>
                          <a:cs typeface="Arial Narrow"/>
                        </a:rPr>
                        <a:t>Li</a:t>
                      </a:r>
                      <a:r>
                        <a:rPr dirty="0" sz="900" spc="-10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900" spc="-65" i="1">
                          <a:latin typeface="Arial Narrow"/>
                          <a:cs typeface="Arial Narrow"/>
                        </a:rPr>
                        <a:t>steri</a:t>
                      </a:r>
                      <a:r>
                        <a:rPr dirty="0" sz="900" spc="-100" i="1">
                          <a:latin typeface="Arial Narrow"/>
                          <a:cs typeface="Arial Narrow"/>
                        </a:rPr>
                        <a:t> a.</a:t>
                      </a:r>
                      <a:r>
                        <a:rPr dirty="0" sz="900" spc="-9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900" spc="-50" i="1">
                          <a:latin typeface="Arial Narrow"/>
                          <a:cs typeface="Arial Narrow"/>
                        </a:rPr>
                        <a:t>monocytogenes</a:t>
                      </a:r>
                      <a:r>
                        <a:rPr dirty="0" sz="900" spc="50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85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900" spc="-85" i="1">
                          <a:latin typeface="Arial Narrow"/>
                          <a:cs typeface="Arial Narrow"/>
                        </a:rPr>
                        <a:t>E</a:t>
                      </a:r>
                      <a:r>
                        <a:rPr dirty="0" sz="900" spc="5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900" spc="-75" i="1">
                          <a:latin typeface="Arial Narrow"/>
                          <a:cs typeface="Arial Narrow"/>
                        </a:rPr>
                        <a:t>Col</a:t>
                      </a:r>
                      <a:r>
                        <a:rPr dirty="0" sz="900" spc="-12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900" i="1">
                          <a:latin typeface="Arial Narrow"/>
                          <a:cs typeface="Arial Narrow"/>
                        </a:rPr>
                        <a:t>i</a:t>
                      </a:r>
                      <a:r>
                        <a:rPr dirty="0" sz="900" spc="15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900" spc="-165" i="1">
                          <a:latin typeface="Arial Narrow"/>
                          <a:cs typeface="Arial Narrow"/>
                        </a:rPr>
                        <a:t>O1</a:t>
                      </a:r>
                      <a:r>
                        <a:rPr dirty="0" sz="900" spc="-1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900" spc="-95" i="1">
                          <a:latin typeface="Arial Narrow"/>
                          <a:cs typeface="Arial Narrow"/>
                        </a:rPr>
                        <a:t>57:</a:t>
                      </a:r>
                      <a:r>
                        <a:rPr dirty="0" sz="900" spc="-12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900" spc="-25" i="1">
                          <a:latin typeface="Arial Narrow"/>
                          <a:cs typeface="Arial Narrow"/>
                        </a:rPr>
                        <a:t>H7</a:t>
                      </a:r>
                      <a:endParaRPr sz="900">
                        <a:latin typeface="Arial Narrow"/>
                        <a:cs typeface="Arial Narrow"/>
                      </a:endParaRPr>
                    </a:p>
                  </a:txBody>
                  <a:tcPr marL="0" marR="0" marB="0" marT="3492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17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900" spc="-25">
                          <a:latin typeface="Batang"/>
                          <a:cs typeface="Batang"/>
                        </a:rPr>
                        <a:t>아니요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952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9855" marR="99060" indent="158115">
                        <a:lnSpc>
                          <a:spcPts val="1180"/>
                        </a:lnSpc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예 </a:t>
                      </a:r>
                      <a:r>
                        <a:rPr dirty="0" sz="900" spc="-75">
                          <a:latin typeface="Batang"/>
                          <a:cs typeface="Batang"/>
                        </a:rPr>
                        <a:t>가열공정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080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-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952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0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900" spc="-25">
                          <a:latin typeface="Batang"/>
                          <a:cs typeface="Batang"/>
                        </a:rPr>
                        <a:t>아니요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952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71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예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952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1125" marR="96520" indent="158115">
                        <a:lnSpc>
                          <a:spcPts val="1180"/>
                        </a:lnSpc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예 </a:t>
                      </a:r>
                      <a:r>
                        <a:rPr dirty="0" sz="900" spc="-70">
                          <a:latin typeface="Batang"/>
                          <a:cs typeface="Batang"/>
                        </a:rPr>
                        <a:t>가열공정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0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dirty="0" sz="900" spc="-25">
                          <a:latin typeface="Batang"/>
                          <a:cs typeface="Batang"/>
                        </a:rPr>
                        <a:t>CP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83820">
                    <a:lnL w="317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3688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12395">
                    <a:lnL w="63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9695" marR="35560" indent="-58419">
                        <a:lnSpc>
                          <a:spcPts val="900"/>
                        </a:lnSpc>
                        <a:spcBef>
                          <a:spcPts val="925"/>
                        </a:spcBef>
                      </a:pPr>
                      <a:r>
                        <a:rPr dirty="0" sz="900" spc="-25">
                          <a:latin typeface="Batang"/>
                          <a:cs typeface="Batang"/>
                        </a:rPr>
                        <a:t>물리 </a:t>
                      </a:r>
                      <a:r>
                        <a:rPr dirty="0" sz="900" spc="-50">
                          <a:latin typeface="Batang"/>
                          <a:cs typeface="Batang"/>
                        </a:rPr>
                        <a:t>적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11747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714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850" spc="-10">
                          <a:latin typeface="Malgun Gothic Semilight"/>
                          <a:cs typeface="Malgun Gothic Semilight"/>
                        </a:rPr>
                        <a:t>금속조각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746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17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900" spc="-25">
                          <a:latin typeface="Batang"/>
                          <a:cs typeface="Batang"/>
                        </a:rPr>
                        <a:t>아니요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952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8580" marR="57150" indent="1270">
                        <a:lnSpc>
                          <a:spcPct val="104400"/>
                        </a:lnSpc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예 </a:t>
                      </a:r>
                      <a:r>
                        <a:rPr dirty="0" sz="900" spc="-110">
                          <a:latin typeface="Batang"/>
                          <a:cs typeface="Batang"/>
                        </a:rPr>
                        <a:t>금속검출공</a:t>
                      </a:r>
                      <a:r>
                        <a:rPr dirty="0" sz="900" spc="-50">
                          <a:latin typeface="Batang"/>
                          <a:cs typeface="Batang"/>
                        </a:rPr>
                        <a:t> 정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080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-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952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0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900" spc="-25">
                          <a:latin typeface="Batang"/>
                          <a:cs typeface="Batang"/>
                        </a:rPr>
                        <a:t>아니요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952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71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예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952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9850" marR="55880" indent="1270">
                        <a:lnSpc>
                          <a:spcPct val="104400"/>
                        </a:lnSpc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예 </a:t>
                      </a:r>
                      <a:r>
                        <a:rPr dirty="0" sz="900" spc="-110">
                          <a:latin typeface="Batang"/>
                          <a:cs typeface="Batang"/>
                        </a:rPr>
                        <a:t>금속검출공</a:t>
                      </a:r>
                      <a:r>
                        <a:rPr dirty="0" sz="900" spc="-50">
                          <a:latin typeface="Batang"/>
                          <a:cs typeface="Batang"/>
                        </a:rPr>
                        <a:t> 정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algn="ctr" marL="635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900" spc="-25">
                          <a:latin typeface="Batang"/>
                          <a:cs typeface="Batang"/>
                        </a:rPr>
                        <a:t>CP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20955">
                    <a:lnL w="317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99720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8580" marR="86360" indent="31750">
                        <a:lnSpc>
                          <a:spcPct val="79000"/>
                        </a:lnSpc>
                      </a:pPr>
                      <a:r>
                        <a:rPr dirty="0" sz="1050" spc="-80">
                          <a:latin typeface="Malgun Gothic Semilight"/>
                          <a:cs typeface="Malgun Gothic Semilight"/>
                        </a:rPr>
                        <a:t>2차 </a:t>
                      </a:r>
                      <a:r>
                        <a:rPr dirty="0" sz="1050" spc="-285">
                          <a:latin typeface="Malgun Gothic Semilight"/>
                          <a:cs typeface="Malgun Gothic Semilight"/>
                        </a:rPr>
                        <a:t>발</a:t>
                      </a:r>
                      <a:r>
                        <a:rPr dirty="0" sz="105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25">
                          <a:latin typeface="Malgun Gothic Semilight"/>
                          <a:cs typeface="Malgun Gothic Semilight"/>
                        </a:rPr>
                        <a:t>효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13030">
                    <a:lnL w="63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1275" marR="35560">
                        <a:lnSpc>
                          <a:spcPts val="900"/>
                        </a:lnSpc>
                        <a:spcBef>
                          <a:spcPts val="390"/>
                        </a:spcBef>
                      </a:pPr>
                      <a:r>
                        <a:rPr dirty="0" sz="900" spc="-25">
                          <a:latin typeface="Batang"/>
                          <a:cs typeface="Batang"/>
                        </a:rPr>
                        <a:t>생물 학적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4953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7145" marR="15875">
                        <a:lnSpc>
                          <a:spcPts val="960"/>
                        </a:lnSpc>
                        <a:spcBef>
                          <a:spcPts val="284"/>
                        </a:spcBef>
                      </a:pPr>
                      <a:r>
                        <a:rPr dirty="0" sz="800" spc="-125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900" spc="-125" i="1">
                          <a:latin typeface="Arial Narrow"/>
                          <a:cs typeface="Arial Narrow"/>
                        </a:rPr>
                        <a:t>Li</a:t>
                      </a:r>
                      <a:r>
                        <a:rPr dirty="0" sz="900" spc="-10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900" spc="-65" i="1">
                          <a:latin typeface="Arial Narrow"/>
                          <a:cs typeface="Arial Narrow"/>
                        </a:rPr>
                        <a:t>steri</a:t>
                      </a:r>
                      <a:r>
                        <a:rPr dirty="0" sz="900" spc="-100" i="1">
                          <a:latin typeface="Arial Narrow"/>
                          <a:cs typeface="Arial Narrow"/>
                        </a:rPr>
                        <a:t> a.</a:t>
                      </a:r>
                      <a:r>
                        <a:rPr dirty="0" sz="900" spc="-9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900" spc="-50" i="1">
                          <a:latin typeface="Arial Narrow"/>
                          <a:cs typeface="Arial Narrow"/>
                        </a:rPr>
                        <a:t>monocytogenes</a:t>
                      </a:r>
                      <a:r>
                        <a:rPr dirty="0" sz="900" spc="50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85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900" spc="-85" i="1">
                          <a:latin typeface="Arial Narrow"/>
                          <a:cs typeface="Arial Narrow"/>
                        </a:rPr>
                        <a:t>E</a:t>
                      </a:r>
                      <a:r>
                        <a:rPr dirty="0" sz="900" spc="5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900" spc="-75" i="1">
                          <a:latin typeface="Arial Narrow"/>
                          <a:cs typeface="Arial Narrow"/>
                        </a:rPr>
                        <a:t>Col</a:t>
                      </a:r>
                      <a:r>
                        <a:rPr dirty="0" sz="900" spc="-12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900" i="1">
                          <a:latin typeface="Arial Narrow"/>
                          <a:cs typeface="Arial Narrow"/>
                        </a:rPr>
                        <a:t>i</a:t>
                      </a:r>
                      <a:r>
                        <a:rPr dirty="0" sz="900" spc="15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900" spc="-165" i="1">
                          <a:latin typeface="Arial Narrow"/>
                          <a:cs typeface="Arial Narrow"/>
                        </a:rPr>
                        <a:t>O1</a:t>
                      </a:r>
                      <a:r>
                        <a:rPr dirty="0" sz="900" spc="-1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900" spc="-95" i="1">
                          <a:latin typeface="Arial Narrow"/>
                          <a:cs typeface="Arial Narrow"/>
                        </a:rPr>
                        <a:t>57:</a:t>
                      </a:r>
                      <a:r>
                        <a:rPr dirty="0" sz="900" spc="-12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900" spc="-25" i="1">
                          <a:latin typeface="Arial Narrow"/>
                          <a:cs typeface="Arial Narrow"/>
                        </a:rPr>
                        <a:t>H7</a:t>
                      </a:r>
                      <a:endParaRPr sz="900">
                        <a:latin typeface="Arial Narrow"/>
                        <a:cs typeface="Arial Narrow"/>
                      </a:endParaRPr>
                    </a:p>
                  </a:txBody>
                  <a:tcPr marL="0" marR="0" marB="0" marT="36194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17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900" spc="-25">
                          <a:latin typeface="Batang"/>
                          <a:cs typeface="Batang"/>
                        </a:rPr>
                        <a:t>아니요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1016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9855" marR="99060" indent="158115">
                        <a:lnSpc>
                          <a:spcPts val="1180"/>
                        </a:lnSpc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예 </a:t>
                      </a:r>
                      <a:r>
                        <a:rPr dirty="0" sz="900" spc="-75">
                          <a:latin typeface="Batang"/>
                          <a:cs typeface="Batang"/>
                        </a:rPr>
                        <a:t>가열공정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08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-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1016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900" spc="-25">
                          <a:latin typeface="Batang"/>
                          <a:cs typeface="Batang"/>
                        </a:rPr>
                        <a:t>아니요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1016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71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예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1016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1125" marR="96520" indent="158115">
                        <a:lnSpc>
                          <a:spcPts val="1180"/>
                        </a:lnSpc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예 </a:t>
                      </a:r>
                      <a:r>
                        <a:rPr dirty="0" sz="900" spc="-70">
                          <a:latin typeface="Batang"/>
                          <a:cs typeface="Batang"/>
                        </a:rPr>
                        <a:t>가열공정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0">
                        <a:lnSpc>
                          <a:spcPct val="100000"/>
                        </a:lnSpc>
                        <a:spcBef>
                          <a:spcPts val="665"/>
                        </a:spcBef>
                      </a:pPr>
                      <a:r>
                        <a:rPr dirty="0" sz="900" spc="-25">
                          <a:latin typeface="Batang"/>
                          <a:cs typeface="Batang"/>
                        </a:rPr>
                        <a:t>CP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84455">
                    <a:lnL w="317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3688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13030">
                    <a:lnL w="63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9695" marR="35560" indent="-58419">
                        <a:lnSpc>
                          <a:spcPts val="900"/>
                        </a:lnSpc>
                        <a:spcBef>
                          <a:spcPts val="935"/>
                        </a:spcBef>
                      </a:pPr>
                      <a:r>
                        <a:rPr dirty="0" sz="900" spc="-25">
                          <a:latin typeface="Batang"/>
                          <a:cs typeface="Batang"/>
                        </a:rPr>
                        <a:t>물리 </a:t>
                      </a:r>
                      <a:r>
                        <a:rPr dirty="0" sz="900" spc="-50">
                          <a:latin typeface="Batang"/>
                          <a:cs typeface="Batang"/>
                        </a:rPr>
                        <a:t>적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11874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714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850" spc="-10">
                          <a:latin typeface="Malgun Gothic Semilight"/>
                          <a:cs typeface="Malgun Gothic Semilight"/>
                        </a:rPr>
                        <a:t>금속조각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873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17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900" spc="-25">
                          <a:latin typeface="Batang"/>
                          <a:cs typeface="Batang"/>
                        </a:rPr>
                        <a:t>아니요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1016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8580" marR="57150" indent="1270">
                        <a:lnSpc>
                          <a:spcPct val="104400"/>
                        </a:lnSpc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예 </a:t>
                      </a:r>
                      <a:r>
                        <a:rPr dirty="0" sz="900" spc="-110">
                          <a:latin typeface="Batang"/>
                          <a:cs typeface="Batang"/>
                        </a:rPr>
                        <a:t>금속검출공</a:t>
                      </a:r>
                      <a:r>
                        <a:rPr dirty="0" sz="900" spc="-50">
                          <a:latin typeface="Batang"/>
                          <a:cs typeface="Batang"/>
                        </a:rPr>
                        <a:t> 정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08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-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1016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900" spc="-25">
                          <a:latin typeface="Batang"/>
                          <a:cs typeface="Batang"/>
                        </a:rPr>
                        <a:t>아니요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1016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71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예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1016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9850" marR="55880" indent="1270">
                        <a:lnSpc>
                          <a:spcPct val="104400"/>
                        </a:lnSpc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예 </a:t>
                      </a:r>
                      <a:r>
                        <a:rPr dirty="0" sz="900" spc="-110">
                          <a:latin typeface="Batang"/>
                          <a:cs typeface="Batang"/>
                        </a:rPr>
                        <a:t>금속검출공</a:t>
                      </a:r>
                      <a:r>
                        <a:rPr dirty="0" sz="900" spc="-50">
                          <a:latin typeface="Batang"/>
                          <a:cs typeface="Batang"/>
                        </a:rPr>
                        <a:t> 정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algn="ctr" marL="6350">
                        <a:lnSpc>
                          <a:spcPct val="100000"/>
                        </a:lnSpc>
                      </a:pPr>
                      <a:r>
                        <a:rPr dirty="0" sz="900" spc="-25">
                          <a:latin typeface="Batang"/>
                          <a:cs typeface="Batang"/>
                        </a:rPr>
                        <a:t>CP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22225">
                    <a:lnL w="317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99720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94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35560" marR="40005" indent="33020">
                        <a:lnSpc>
                          <a:spcPct val="79000"/>
                        </a:lnSpc>
                        <a:spcBef>
                          <a:spcPts val="5"/>
                        </a:spcBef>
                      </a:pPr>
                      <a:r>
                        <a:rPr dirty="0" sz="1050" spc="-25">
                          <a:latin typeface="Malgun Gothic Semilight"/>
                          <a:cs typeface="Malgun Gothic Semilight"/>
                        </a:rPr>
                        <a:t>가열 </a:t>
                      </a:r>
                      <a:r>
                        <a:rPr dirty="0" sz="1050" spc="-145">
                          <a:latin typeface="Malgun Gothic Semilight"/>
                          <a:cs typeface="Malgun Gothic Semilight"/>
                        </a:rPr>
                        <a:t>(</a:t>
                      </a:r>
                      <a:r>
                        <a:rPr dirty="0" sz="1050" spc="-2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54">
                          <a:latin typeface="Malgun Gothic Semilight"/>
                          <a:cs typeface="Malgun Gothic Semilight"/>
                        </a:rPr>
                        <a:t>굽</a:t>
                      </a:r>
                      <a:r>
                        <a:rPr dirty="0" sz="1050" spc="-1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15">
                          <a:latin typeface="Malgun Gothic Semilight"/>
                          <a:cs typeface="Malgun Gothic Semilight"/>
                        </a:rPr>
                        <a:t>기</a:t>
                      </a:r>
                      <a:r>
                        <a:rPr dirty="0" sz="1050" spc="-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175">
                          <a:latin typeface="Malgun Gothic Semilight"/>
                          <a:cs typeface="Malgun Gothic Semilight"/>
                        </a:rPr>
                        <a:t>)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13664">
                    <a:lnL w="63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41275" marR="35560">
                        <a:lnSpc>
                          <a:spcPts val="900"/>
                        </a:lnSpc>
                        <a:spcBef>
                          <a:spcPts val="395"/>
                        </a:spcBef>
                      </a:pPr>
                      <a:r>
                        <a:rPr dirty="0" sz="900" spc="-25">
                          <a:latin typeface="Batang"/>
                          <a:cs typeface="Batang"/>
                        </a:rPr>
                        <a:t>생물 학적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5016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17145" marR="15875">
                        <a:lnSpc>
                          <a:spcPts val="960"/>
                        </a:lnSpc>
                        <a:spcBef>
                          <a:spcPts val="290"/>
                        </a:spcBef>
                      </a:pPr>
                      <a:r>
                        <a:rPr dirty="0" sz="800" spc="-125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900" spc="-125" i="1">
                          <a:latin typeface="Arial Narrow"/>
                          <a:cs typeface="Arial Narrow"/>
                        </a:rPr>
                        <a:t>Li</a:t>
                      </a:r>
                      <a:r>
                        <a:rPr dirty="0" sz="900" spc="-10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900" spc="-65" i="1">
                          <a:latin typeface="Arial Narrow"/>
                          <a:cs typeface="Arial Narrow"/>
                        </a:rPr>
                        <a:t>steri</a:t>
                      </a:r>
                      <a:r>
                        <a:rPr dirty="0" sz="900" spc="-100" i="1">
                          <a:latin typeface="Arial Narrow"/>
                          <a:cs typeface="Arial Narrow"/>
                        </a:rPr>
                        <a:t> a.</a:t>
                      </a:r>
                      <a:r>
                        <a:rPr dirty="0" sz="900" spc="-9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900" spc="-50" i="1">
                          <a:latin typeface="Arial Narrow"/>
                          <a:cs typeface="Arial Narrow"/>
                        </a:rPr>
                        <a:t>monocytogenes</a:t>
                      </a:r>
                      <a:r>
                        <a:rPr dirty="0" sz="900" spc="50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85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900" spc="-85" i="1">
                          <a:latin typeface="Arial Narrow"/>
                          <a:cs typeface="Arial Narrow"/>
                        </a:rPr>
                        <a:t>E</a:t>
                      </a:r>
                      <a:r>
                        <a:rPr dirty="0" sz="900" spc="5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900" spc="-75" i="1">
                          <a:latin typeface="Arial Narrow"/>
                          <a:cs typeface="Arial Narrow"/>
                        </a:rPr>
                        <a:t>Col</a:t>
                      </a:r>
                      <a:r>
                        <a:rPr dirty="0" sz="900" spc="-12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900" i="1">
                          <a:latin typeface="Arial Narrow"/>
                          <a:cs typeface="Arial Narrow"/>
                        </a:rPr>
                        <a:t>i</a:t>
                      </a:r>
                      <a:r>
                        <a:rPr dirty="0" sz="900" spc="15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900" spc="-165" i="1">
                          <a:latin typeface="Arial Narrow"/>
                          <a:cs typeface="Arial Narrow"/>
                        </a:rPr>
                        <a:t>O1</a:t>
                      </a:r>
                      <a:r>
                        <a:rPr dirty="0" sz="900" spc="-1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900" spc="-95" i="1">
                          <a:latin typeface="Arial Narrow"/>
                          <a:cs typeface="Arial Narrow"/>
                        </a:rPr>
                        <a:t>57:</a:t>
                      </a:r>
                      <a:r>
                        <a:rPr dirty="0" sz="900" spc="-12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900" spc="-25" i="1">
                          <a:latin typeface="Arial Narrow"/>
                          <a:cs typeface="Arial Narrow"/>
                        </a:rPr>
                        <a:t>H7</a:t>
                      </a:r>
                      <a:endParaRPr sz="900">
                        <a:latin typeface="Arial Narrow"/>
                        <a:cs typeface="Arial Narrow"/>
                      </a:endParaRPr>
                    </a:p>
                  </a:txBody>
                  <a:tcPr marL="0" marR="0" marB="0" marT="3683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3175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900" spc="-25">
                          <a:latin typeface="Batang"/>
                          <a:cs typeface="Batang"/>
                        </a:rPr>
                        <a:t>아니요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1079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109855" marR="99060" indent="158115">
                        <a:lnSpc>
                          <a:spcPts val="1180"/>
                        </a:lnSpc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예 </a:t>
                      </a:r>
                      <a:r>
                        <a:rPr dirty="0" sz="900" spc="-75">
                          <a:latin typeface="Batang"/>
                          <a:cs typeface="Batang"/>
                        </a:rPr>
                        <a:t>가열공정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508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-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1079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예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1079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-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1079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5715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-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1079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7620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dirty="0" sz="900" spc="-25">
                          <a:latin typeface="Batang"/>
                          <a:cs typeface="Batang"/>
                        </a:rPr>
                        <a:t>CCP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85725">
                    <a:lnL w="317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</a:tr>
              <a:tr h="43688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13664">
                    <a:lnL w="63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99695" marR="35560" indent="-58419">
                        <a:lnSpc>
                          <a:spcPts val="900"/>
                        </a:lnSpc>
                        <a:spcBef>
                          <a:spcPts val="940"/>
                        </a:spcBef>
                      </a:pPr>
                      <a:r>
                        <a:rPr dirty="0" sz="900" spc="-25">
                          <a:latin typeface="Batang"/>
                          <a:cs typeface="Batang"/>
                        </a:rPr>
                        <a:t>물리 </a:t>
                      </a:r>
                      <a:r>
                        <a:rPr dirty="0" sz="900" spc="-50">
                          <a:latin typeface="Batang"/>
                          <a:cs typeface="Batang"/>
                        </a:rPr>
                        <a:t>적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11938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714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850" spc="-10">
                          <a:latin typeface="Malgun Gothic Semilight"/>
                          <a:cs typeface="Malgun Gothic Semilight"/>
                        </a:rPr>
                        <a:t>금속조각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937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175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900" spc="-25">
                          <a:latin typeface="Batang"/>
                          <a:cs typeface="Batang"/>
                        </a:rPr>
                        <a:t>아니요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1143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8580" marR="57150" indent="1270">
                        <a:lnSpc>
                          <a:spcPct val="104400"/>
                        </a:lnSpc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예 </a:t>
                      </a:r>
                      <a:r>
                        <a:rPr dirty="0" sz="900" spc="-110">
                          <a:latin typeface="Batang"/>
                          <a:cs typeface="Batang"/>
                        </a:rPr>
                        <a:t>금속검출공</a:t>
                      </a:r>
                      <a:r>
                        <a:rPr dirty="0" sz="900" spc="-50">
                          <a:latin typeface="Batang"/>
                          <a:cs typeface="Batang"/>
                        </a:rPr>
                        <a:t> 정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080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-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1143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0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900" spc="-25">
                          <a:latin typeface="Batang"/>
                          <a:cs typeface="Batang"/>
                        </a:rPr>
                        <a:t>아니요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1143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715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예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1143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9850" marR="55880" indent="1270">
                        <a:lnSpc>
                          <a:spcPct val="104400"/>
                        </a:lnSpc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예 </a:t>
                      </a:r>
                      <a:r>
                        <a:rPr dirty="0" sz="900" spc="-110">
                          <a:latin typeface="Batang"/>
                          <a:cs typeface="Batang"/>
                        </a:rPr>
                        <a:t>금속검출공</a:t>
                      </a:r>
                      <a:r>
                        <a:rPr dirty="0" sz="900" spc="-50">
                          <a:latin typeface="Batang"/>
                          <a:cs typeface="Batang"/>
                        </a:rPr>
                        <a:t> 정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algn="ctr" marL="7620">
                        <a:lnSpc>
                          <a:spcPct val="100000"/>
                        </a:lnSpc>
                      </a:pPr>
                      <a:r>
                        <a:rPr dirty="0" sz="900" spc="-25">
                          <a:latin typeface="Batang"/>
                          <a:cs typeface="Batang"/>
                        </a:rPr>
                        <a:t>CCP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22860">
                    <a:lnL w="317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15" name="object 15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209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dirty="0"/>
              <a:t>-</a:t>
            </a:r>
            <a:r>
              <a:rPr dirty="0" spc="75"/>
              <a:t> </a:t>
            </a:r>
            <a:r>
              <a:rPr dirty="0" spc="-10"/>
              <a:t>48</a:t>
            </a:r>
            <a:r>
              <a:rPr dirty="0" spc="75"/>
              <a:t> </a:t>
            </a:r>
            <a:r>
              <a:rPr dirty="0" spc="-50"/>
              <a:t>-</a:t>
            </a:r>
          </a:p>
        </p:txBody>
      </p:sp>
    </p:spTree>
  </p:cSld>
  <p:clrMapOvr>
    <a:masterClrMapping/>
  </p:clrMapOvr>
</p:sld>
</file>

<file path=ppt/slides/slide7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" name="object 7"/>
          <p:cNvGraphicFramePr>
            <a:graphicFrameLocks noGrp="1"/>
          </p:cNvGraphicFramePr>
          <p:nvPr/>
        </p:nvGraphicFramePr>
        <p:xfrm>
          <a:off x="882650" y="539750"/>
          <a:ext cx="6047740" cy="9347835"/>
        </p:xfrm>
        <a:graphic>
          <a:graphicData uri="http://schemas.openxmlformats.org/drawingml/2006/table">
            <a:tbl>
              <a:tblPr firstRow="1" bandRow="1">
                <a:tableStyle styleId="{2D5ABB26-0587-4C30-8999-92F81FD0307C}" styleName="No Style, No Grid">
                  <a:wholeTbl>
                    <a:tcTxStyle>
                      <a:fontRef idx="minor">
                        <a:scrgbClr r="0" g="0" b="0"/>
                      </a:fontRef>
                      <a:schemeClr val="tx1"/>
                    </a:tcTxStyle>
                    <a:tcStyle>
                      <a:tcBdr>
                        <a:left>
                          <a:ln>
                            <a:noFill/>
                          </a:ln>
                        </a:left>
                        <a:right>
                          <a:ln>
                            <a:noFill/>
                          </a:ln>
                        </a:right>
                        <a:top>
                          <a:ln>
                            <a:noFill/>
                          </a:ln>
                        </a:top>
                        <a:bottom>
                          <a:ln>
                            <a:noFill/>
                          </a:ln>
                        </a:bottom>
                        <a:insideH>
                          <a:ln>
                            <a:noFill/>
                          </a:ln>
                        </a:insideH>
                        <a:insideV>
                          <a:ln>
                            <a:noFill/>
                          </a:ln>
                        </a:insideV>
                      </a:tcBdr>
                      <a:fill>
                        <a:noFill/>
                      </a:fill>
                    </a:tcStyle>
                  </a:wholeTbl>
                </a:tableStyle>
              </a:tblPr>
              <a:tblGrid>
                <a:gridCol w="630555"/>
                <a:gridCol w="3433445"/>
                <a:gridCol w="1007110"/>
                <a:gridCol w="976630"/>
              </a:tblGrid>
              <a:tr h="323850">
                <a:tc rowSpan="2">
                  <a:txBody>
                    <a:bodyPr vert="horz" lIns="0" tIns="161290" rIns="0" bIns="0" anchor="t" anchorCtr="0"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1270"/>
                        </a:spcBef>
                        <a:defRPr/>
                      </a:pPr>
                      <a:endParaRPr sz="2000">
                        <a:latin typeface="바탕"/>
                        <a:cs typeface="바탕"/>
                      </a:endParaRPr>
                    </a:p>
                  </a:txBody>
                  <a:tcPr marL="0" marR="0" marT="16129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9f0ff"/>
                    </a:solidFill>
                  </a:tcPr>
                </a:tc>
                <a:tc>
                  <a:txBody>
                    <a:bodyPr vert="horz" lIns="0" tIns="22225" rIns="0" bIns="0" anchor="t" anchorCtr="0"/>
                    <a:lstStyle/>
                    <a:p>
                      <a:pPr marL="3175" lvl="0" algn="ctr">
                        <a:lnSpc>
                          <a:spcPct val="100000"/>
                        </a:lnSpc>
                        <a:spcBef>
                          <a:spcPts val="175"/>
                        </a:spcBef>
                        <a:defRPr/>
                      </a:pPr>
                      <a:endParaRPr sz="1700">
                        <a:latin typeface="바탕"/>
                        <a:cs typeface="바탕"/>
                      </a:endParaRPr>
                    </a:p>
                  </a:txBody>
                  <a:tcPr marL="0" marR="0" marT="2222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9f0ff"/>
                    </a:solidFill>
                  </a:tcPr>
                </a:tc>
                <a:tc rowSpan="2">
                  <a:txBody>
                    <a:bodyPr vert="horz" lIns="0" tIns="3810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300"/>
                        </a:spcBef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81915" lvl="0">
                        <a:lnSpc>
                          <a:spcPct val="100000"/>
                        </a:lnSpc>
                        <a:defRPr/>
                      </a:pPr>
                      <a:endParaRPr sz="13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3810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9f0ff"/>
                    </a:solidFill>
                  </a:tcPr>
                </a:tc>
                <a:tc rowSpan="2">
                  <a:txBody>
                    <a:bodyPr vert="horz" lIns="0" tIns="3810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300"/>
                        </a:spcBef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49225" lvl="0">
                        <a:lnSpc>
                          <a:spcPct val="100000"/>
                        </a:lnSpc>
                        <a:defRPr/>
                      </a:pPr>
                      <a:endParaRPr sz="13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3810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9f0ff"/>
                    </a:solidFill>
                  </a:tcPr>
                </a:tc>
              </a:tr>
              <a:tr h="325755"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16129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40640" rIns="0" bIns="0" anchor="t" anchorCtr="0"/>
                    <a:lstStyle/>
                    <a:p>
                      <a:pPr marL="3175" lvl="0" algn="ctr">
                        <a:lnSpc>
                          <a:spcPct val="100000"/>
                        </a:lnSpc>
                        <a:spcBef>
                          <a:spcPts val="320"/>
                        </a:spcBef>
                        <a:defRPr/>
                      </a:pPr>
                      <a:endParaRPr sz="1500">
                        <a:latin typeface="바탕"/>
                        <a:cs typeface="바탕"/>
                      </a:endParaRPr>
                    </a:p>
                  </a:txBody>
                  <a:tcPr marL="0" marR="0" marT="4064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9f0ff"/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3810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3810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8698230">
                <a:tc gridSpan="4">
                  <a:txBody>
                    <a:bodyPr vert="horz" lIns="0" tIns="57785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455"/>
                        </a:spcBef>
                        <a:defRPr/>
                      </a:pPr>
                      <a:endParaRPr sz="10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5778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</a:tbl>
          </a:graphicData>
        </a:graphic>
      </p:graphicFrame>
      <p:sp>
        <p:nvSpPr>
          <p:cNvPr id="2" name="object 2" descr=""/>
          <p:cNvSpPr txBox="1"/>
          <p:nvPr/>
        </p:nvSpPr>
        <p:spPr>
          <a:xfrm>
            <a:off x="1134872" y="723391"/>
            <a:ext cx="234950" cy="3308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000" spc="-45">
                <a:latin typeface="Batang"/>
                <a:cs typeface="Batang"/>
              </a:rPr>
              <a:t>8.</a:t>
            </a:r>
            <a:endParaRPr sz="2000">
              <a:latin typeface="Batang"/>
              <a:cs typeface="Batang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2512567" y="584708"/>
            <a:ext cx="1546860" cy="2851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700" spc="-100">
                <a:latin typeface="Batang"/>
                <a:cs typeface="Batang"/>
              </a:rPr>
              <a:t>HACCP관리기준</a:t>
            </a:r>
            <a:endParaRPr sz="1700">
              <a:latin typeface="Batang"/>
              <a:cs typeface="Batang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5069840" y="775985"/>
            <a:ext cx="855980" cy="22415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00" spc="-380">
                <a:latin typeface="Malgun Gothic Semilight"/>
                <a:cs typeface="Malgun Gothic Semilight"/>
              </a:rPr>
              <a:t>제</a:t>
            </a:r>
            <a:r>
              <a:rPr dirty="0" sz="1300" spc="-90">
                <a:latin typeface="Malgun Gothic Semilight"/>
                <a:cs typeface="Malgun Gothic Semilight"/>
              </a:rPr>
              <a:t> </a:t>
            </a:r>
            <a:r>
              <a:rPr dirty="0" sz="1300" spc="-180">
                <a:latin typeface="Malgun Gothic Semilight"/>
                <a:cs typeface="Malgun Gothic Semilight"/>
              </a:rPr>
              <a:t>(</a:t>
            </a:r>
            <a:r>
              <a:rPr dirty="0" sz="1300" spc="-240">
                <a:latin typeface="Malgun Gothic Semilight"/>
                <a:cs typeface="Malgun Gothic Semilight"/>
              </a:rPr>
              <a:t> </a:t>
            </a:r>
            <a:r>
              <a:rPr dirty="0" sz="1300" spc="-365">
                <a:latin typeface="Malgun Gothic Semilight"/>
                <a:cs typeface="Malgun Gothic Semilight"/>
              </a:rPr>
              <a:t>개</a:t>
            </a:r>
            <a:r>
              <a:rPr dirty="0" sz="1300" spc="-105">
                <a:latin typeface="Malgun Gothic Semilight"/>
                <a:cs typeface="Malgun Gothic Semilight"/>
              </a:rPr>
              <a:t> </a:t>
            </a:r>
            <a:r>
              <a:rPr dirty="0" sz="1300" spc="-190">
                <a:latin typeface="Malgun Gothic Semilight"/>
                <a:cs typeface="Malgun Gothic Semilight"/>
              </a:rPr>
              <a:t>)</a:t>
            </a:r>
            <a:r>
              <a:rPr dirty="0" sz="1300" spc="-235">
                <a:latin typeface="Malgun Gothic Semilight"/>
                <a:cs typeface="Malgun Gothic Semilight"/>
              </a:rPr>
              <a:t> </a:t>
            </a:r>
            <a:r>
              <a:rPr dirty="0" sz="1300" spc="-380">
                <a:latin typeface="Malgun Gothic Semilight"/>
                <a:cs typeface="Malgun Gothic Semilight"/>
              </a:rPr>
              <a:t>정</a:t>
            </a:r>
            <a:r>
              <a:rPr dirty="0" sz="1300" spc="-85">
                <a:latin typeface="Malgun Gothic Semilight"/>
                <a:cs typeface="Malgun Gothic Semilight"/>
              </a:rPr>
              <a:t> </a:t>
            </a:r>
            <a:r>
              <a:rPr dirty="0" sz="1300" spc="-355">
                <a:latin typeface="Malgun Gothic Semilight"/>
                <a:cs typeface="Malgun Gothic Semilight"/>
              </a:rPr>
              <a:t>일</a:t>
            </a:r>
            <a:r>
              <a:rPr dirty="0" sz="1300" spc="-114">
                <a:latin typeface="Malgun Gothic Semilight"/>
                <a:cs typeface="Malgun Gothic Semilight"/>
              </a:rPr>
              <a:t> </a:t>
            </a:r>
            <a:r>
              <a:rPr dirty="0" sz="1300" spc="-150">
                <a:latin typeface="Malgun Gothic Semilight"/>
                <a:cs typeface="Malgun Gothic Semilight"/>
              </a:rPr>
              <a:t>자</a:t>
            </a:r>
            <a:endParaRPr sz="1300">
              <a:latin typeface="Malgun Gothic Semilight"/>
              <a:cs typeface="Malgun Gothic Semiligh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6144259" y="775985"/>
            <a:ext cx="709930" cy="22415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00" spc="-125">
                <a:latin typeface="Malgun Gothic Semilight"/>
                <a:cs typeface="Malgun Gothic Semilight"/>
              </a:rPr>
              <a:t>2025.</a:t>
            </a:r>
            <a:r>
              <a:rPr dirty="0" sz="1300" spc="-165">
                <a:latin typeface="Malgun Gothic Semilight"/>
                <a:cs typeface="Malgun Gothic Semilight"/>
              </a:rPr>
              <a:t> </a:t>
            </a:r>
            <a:r>
              <a:rPr dirty="0" sz="1300" spc="-140">
                <a:latin typeface="Malgun Gothic Semilight"/>
                <a:cs typeface="Malgun Gothic Semilight"/>
              </a:rPr>
              <a:t>06.</a:t>
            </a:r>
            <a:r>
              <a:rPr dirty="0" sz="1300" spc="-175">
                <a:latin typeface="Malgun Gothic Semilight"/>
                <a:cs typeface="Malgun Gothic Semilight"/>
              </a:rPr>
              <a:t> </a:t>
            </a:r>
            <a:r>
              <a:rPr dirty="0" sz="1300" spc="-45">
                <a:latin typeface="Malgun Gothic Semilight"/>
                <a:cs typeface="Malgun Gothic Semilight"/>
              </a:rPr>
              <a:t>00</a:t>
            </a:r>
            <a:endParaRPr sz="1300">
              <a:latin typeface="Malgun Gothic Semilight"/>
              <a:cs typeface="Malgun Gothic Semiligh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2329688" y="927607"/>
            <a:ext cx="1912620" cy="254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500" spc="-50">
                <a:latin typeface="Batang"/>
                <a:cs typeface="Batang"/>
              </a:rPr>
              <a:t>중요관리점(CCP)</a:t>
            </a:r>
            <a:r>
              <a:rPr dirty="0" sz="1500" spc="80">
                <a:latin typeface="Batang"/>
                <a:cs typeface="Batang"/>
              </a:rPr>
              <a:t> </a:t>
            </a:r>
            <a:r>
              <a:rPr dirty="0" sz="1500" spc="-25">
                <a:latin typeface="Batang"/>
                <a:cs typeface="Batang"/>
              </a:rPr>
              <a:t>결정</a:t>
            </a:r>
            <a:endParaRPr sz="1500">
              <a:latin typeface="Batang"/>
              <a:cs typeface="Batang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037285" y="1406639"/>
            <a:ext cx="2423795" cy="344170"/>
          </a:xfrm>
          <a:prstGeom prst="rect">
            <a:avLst/>
          </a:prstGeom>
          <a:ln w="24371">
            <a:solidFill>
              <a:srgbClr val="000000"/>
            </a:solidFill>
          </a:ln>
        </p:spPr>
        <p:txBody>
          <a:bodyPr wrap="square" lIns="0" tIns="66675" rIns="0" bIns="0" rtlCol="0" vert="horz">
            <a:spAutoFit/>
          </a:bodyPr>
          <a:lstStyle/>
          <a:p>
            <a:pPr marL="485140">
              <a:lnSpc>
                <a:spcPct val="100000"/>
              </a:lnSpc>
              <a:spcBef>
                <a:spcPts val="525"/>
              </a:spcBef>
            </a:pPr>
            <a:r>
              <a:rPr dirty="0" sz="1300">
                <a:latin typeface="Batang"/>
                <a:cs typeface="Batang"/>
              </a:rPr>
              <a:t>가나다</a:t>
            </a:r>
            <a:r>
              <a:rPr dirty="0" sz="1300" spc="90">
                <a:latin typeface="Batang"/>
                <a:cs typeface="Batang"/>
              </a:rPr>
              <a:t> </a:t>
            </a:r>
            <a:r>
              <a:rPr dirty="0" sz="1300" spc="-45">
                <a:latin typeface="Batang"/>
                <a:cs typeface="Batang"/>
              </a:rPr>
              <a:t>CCP</a:t>
            </a:r>
            <a:r>
              <a:rPr dirty="0" sz="1300" spc="90">
                <a:latin typeface="Batang"/>
                <a:cs typeface="Batang"/>
              </a:rPr>
              <a:t> </a:t>
            </a:r>
            <a:r>
              <a:rPr dirty="0" sz="1300" spc="-25">
                <a:latin typeface="Batang"/>
                <a:cs typeface="Batang"/>
              </a:rPr>
              <a:t>결정도</a:t>
            </a:r>
            <a:endParaRPr sz="1300">
              <a:latin typeface="Batang"/>
              <a:cs typeface="Batang"/>
            </a:endParaRPr>
          </a:p>
        </p:txBody>
      </p:sp>
      <p:graphicFrame>
        <p:nvGraphicFramePr>
          <p:cNvPr id="8" name="object 8" descr=""/>
          <p:cNvGraphicFramePr>
            <a:graphicFrameLocks noGrp="1"/>
          </p:cNvGraphicFramePr>
          <p:nvPr/>
        </p:nvGraphicFramePr>
        <p:xfrm>
          <a:off x="1016723" y="1923472"/>
          <a:ext cx="5984875" cy="348297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85445"/>
                <a:gridCol w="313689"/>
                <a:gridCol w="998854"/>
                <a:gridCol w="643889"/>
                <a:gridCol w="645160"/>
                <a:gridCol w="643889"/>
                <a:gridCol w="645160"/>
                <a:gridCol w="643889"/>
                <a:gridCol w="645160"/>
                <a:gridCol w="334645"/>
              </a:tblGrid>
              <a:tr h="138430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40005">
                        <a:lnSpc>
                          <a:spcPct val="100000"/>
                        </a:lnSpc>
                      </a:pPr>
                      <a:r>
                        <a:rPr dirty="0" sz="800" spc="-25">
                          <a:latin typeface="Batang"/>
                          <a:cs typeface="Batang"/>
                        </a:rPr>
                        <a:t>공정명</a:t>
                      </a:r>
                      <a:endParaRPr sz="800">
                        <a:latin typeface="Batang"/>
                        <a:cs typeface="Batang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L="63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Batang"/>
                          <a:cs typeface="Batang"/>
                        </a:rPr>
                        <a:t>위해요소</a:t>
                      </a:r>
                      <a:endParaRPr sz="800">
                        <a:latin typeface="Batang"/>
                        <a:cs typeface="Batang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3810">
                        <a:lnSpc>
                          <a:spcPts val="944"/>
                        </a:lnSpc>
                        <a:spcBef>
                          <a:spcPts val="45"/>
                        </a:spcBef>
                      </a:pPr>
                      <a:r>
                        <a:rPr dirty="0" sz="800">
                          <a:latin typeface="Batang"/>
                          <a:cs typeface="Batang"/>
                        </a:rPr>
                        <a:t>질문</a:t>
                      </a:r>
                      <a:r>
                        <a:rPr dirty="0" sz="800" spc="125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800" spc="-25">
                          <a:latin typeface="Batang"/>
                          <a:cs typeface="Batang"/>
                        </a:rPr>
                        <a:t>[1]</a:t>
                      </a:r>
                      <a:endParaRPr sz="800">
                        <a:latin typeface="Batang"/>
                        <a:cs typeface="Batang"/>
                      </a:endParaRPr>
                    </a:p>
                  </a:txBody>
                  <a:tcPr marL="0" marR="0" marB="0" marT="5715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175">
                        <a:lnSpc>
                          <a:spcPts val="944"/>
                        </a:lnSpc>
                        <a:spcBef>
                          <a:spcPts val="45"/>
                        </a:spcBef>
                      </a:pPr>
                      <a:r>
                        <a:rPr dirty="0" sz="800" spc="-10">
                          <a:latin typeface="Batang"/>
                          <a:cs typeface="Batang"/>
                        </a:rPr>
                        <a:t>질문[2]</a:t>
                      </a:r>
                      <a:endParaRPr sz="800">
                        <a:latin typeface="Batang"/>
                        <a:cs typeface="Batang"/>
                      </a:endParaRPr>
                    </a:p>
                  </a:txBody>
                  <a:tcPr marL="0" marR="0" marB="0" marT="571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080">
                        <a:lnSpc>
                          <a:spcPts val="944"/>
                        </a:lnSpc>
                        <a:spcBef>
                          <a:spcPts val="45"/>
                        </a:spcBef>
                      </a:pPr>
                      <a:r>
                        <a:rPr dirty="0" sz="800" spc="-50">
                          <a:latin typeface="Batang"/>
                          <a:cs typeface="Batang"/>
                        </a:rPr>
                        <a:t>질문[2-</a:t>
                      </a:r>
                      <a:r>
                        <a:rPr dirty="0" sz="800" spc="-25">
                          <a:latin typeface="Batang"/>
                          <a:cs typeface="Batang"/>
                        </a:rPr>
                        <a:t>1]</a:t>
                      </a:r>
                      <a:endParaRPr sz="800">
                        <a:latin typeface="Batang"/>
                        <a:cs typeface="Batang"/>
                      </a:endParaRPr>
                    </a:p>
                  </a:txBody>
                  <a:tcPr marL="0" marR="0" marB="0" marT="571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4445">
                        <a:lnSpc>
                          <a:spcPts val="944"/>
                        </a:lnSpc>
                        <a:spcBef>
                          <a:spcPts val="45"/>
                        </a:spcBef>
                      </a:pPr>
                      <a:r>
                        <a:rPr dirty="0" sz="800" spc="-10">
                          <a:latin typeface="Batang"/>
                          <a:cs typeface="Batang"/>
                        </a:rPr>
                        <a:t>질문[3]</a:t>
                      </a:r>
                      <a:endParaRPr sz="800">
                        <a:latin typeface="Batang"/>
                        <a:cs typeface="Batang"/>
                      </a:endParaRPr>
                    </a:p>
                  </a:txBody>
                  <a:tcPr marL="0" marR="0" marB="0" marT="571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0">
                        <a:lnSpc>
                          <a:spcPts val="944"/>
                        </a:lnSpc>
                        <a:spcBef>
                          <a:spcPts val="45"/>
                        </a:spcBef>
                      </a:pPr>
                      <a:r>
                        <a:rPr dirty="0" sz="800" spc="-10">
                          <a:latin typeface="Batang"/>
                          <a:cs typeface="Batang"/>
                        </a:rPr>
                        <a:t>질문[4]</a:t>
                      </a:r>
                      <a:endParaRPr sz="800">
                        <a:latin typeface="Batang"/>
                        <a:cs typeface="Batang"/>
                      </a:endParaRPr>
                    </a:p>
                  </a:txBody>
                  <a:tcPr marL="0" marR="0" marB="0" marT="571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715">
                        <a:lnSpc>
                          <a:spcPts val="944"/>
                        </a:lnSpc>
                        <a:spcBef>
                          <a:spcPts val="45"/>
                        </a:spcBef>
                      </a:pPr>
                      <a:r>
                        <a:rPr dirty="0" sz="800" spc="-10">
                          <a:latin typeface="Batang"/>
                          <a:cs typeface="Batang"/>
                        </a:rPr>
                        <a:t>질문[5]</a:t>
                      </a:r>
                      <a:endParaRPr sz="800">
                        <a:latin typeface="Batang"/>
                        <a:cs typeface="Batang"/>
                      </a:endParaRPr>
                    </a:p>
                  </a:txBody>
                  <a:tcPr marL="0" marR="0" marB="0" marT="5715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946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25">
                          <a:latin typeface="Batang"/>
                          <a:cs typeface="Batang"/>
                        </a:rPr>
                        <a:t>CCP</a:t>
                      </a:r>
                      <a:endParaRPr sz="800">
                        <a:latin typeface="Batang"/>
                        <a:cs typeface="Batang"/>
                      </a:endParaRPr>
                    </a:p>
                    <a:p>
                      <a:pPr marL="120650" marR="53975" indent="-52069">
                        <a:lnSpc>
                          <a:spcPct val="132500"/>
                        </a:lnSpc>
                        <a:spcBef>
                          <a:spcPts val="10"/>
                        </a:spcBef>
                      </a:pPr>
                      <a:r>
                        <a:rPr dirty="0" sz="800" spc="-25">
                          <a:latin typeface="Batang"/>
                          <a:cs typeface="Batang"/>
                        </a:rPr>
                        <a:t>또는 CP</a:t>
                      </a:r>
                      <a:endParaRPr sz="800">
                        <a:latin typeface="Batang"/>
                        <a:cs typeface="Batang"/>
                      </a:endParaRPr>
                    </a:p>
                  </a:txBody>
                  <a:tcPr marL="0" marR="0" marB="0" marT="8636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1945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just" marL="19685" marR="6985">
                        <a:lnSpc>
                          <a:spcPts val="600"/>
                        </a:lnSpc>
                        <a:spcBef>
                          <a:spcPts val="484"/>
                        </a:spcBef>
                      </a:pPr>
                      <a:r>
                        <a:rPr dirty="0" sz="600">
                          <a:latin typeface="Batang"/>
                          <a:cs typeface="Batang"/>
                        </a:rPr>
                        <a:t>확인된</a:t>
                      </a:r>
                      <a:r>
                        <a:rPr dirty="0" sz="600" spc="10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>
                          <a:latin typeface="Batang"/>
                          <a:cs typeface="Batang"/>
                        </a:rPr>
                        <a:t>위해를</a:t>
                      </a:r>
                      <a:r>
                        <a:rPr dirty="0" sz="600" spc="10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 spc="-50">
                          <a:latin typeface="Batang"/>
                          <a:cs typeface="Batang"/>
                        </a:rPr>
                        <a:t>관</a:t>
                      </a:r>
                      <a:r>
                        <a:rPr dirty="0" sz="600" spc="50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>
                          <a:latin typeface="Batang"/>
                          <a:cs typeface="Batang"/>
                        </a:rPr>
                        <a:t>리하기</a:t>
                      </a:r>
                      <a:r>
                        <a:rPr dirty="0" sz="600" spc="13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>
                          <a:latin typeface="Batang"/>
                          <a:cs typeface="Batang"/>
                        </a:rPr>
                        <a:t>위한</a:t>
                      </a:r>
                      <a:r>
                        <a:rPr dirty="0" sz="600" spc="13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 spc="-50">
                          <a:latin typeface="Batang"/>
                          <a:cs typeface="Batang"/>
                        </a:rPr>
                        <a:t>선행</a:t>
                      </a:r>
                      <a:r>
                        <a:rPr dirty="0" sz="600" spc="50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 spc="-30">
                          <a:latin typeface="Batang"/>
                          <a:cs typeface="Batang"/>
                        </a:rPr>
                        <a:t>위생관리규정이</a:t>
                      </a:r>
                      <a:r>
                        <a:rPr dirty="0" sz="60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 spc="-50">
                          <a:latin typeface="Batang"/>
                          <a:cs typeface="Batang"/>
                        </a:rPr>
                        <a:t>있</a:t>
                      </a:r>
                      <a:r>
                        <a:rPr dirty="0" sz="600" spc="50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>
                          <a:latin typeface="Batang"/>
                          <a:cs typeface="Batang"/>
                        </a:rPr>
                        <a:t>으며</a:t>
                      </a:r>
                      <a:r>
                        <a:rPr dirty="0" sz="600" spc="19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>
                          <a:latin typeface="Batang"/>
                          <a:cs typeface="Batang"/>
                        </a:rPr>
                        <a:t>잘</a:t>
                      </a:r>
                      <a:r>
                        <a:rPr dirty="0" sz="600" spc="19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 spc="-55">
                          <a:latin typeface="Batang"/>
                          <a:cs typeface="Batang"/>
                        </a:rPr>
                        <a:t>관리되고</a:t>
                      </a:r>
                      <a:r>
                        <a:rPr dirty="0" sz="600" spc="50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 spc="-20">
                          <a:latin typeface="Batang"/>
                          <a:cs typeface="Batang"/>
                        </a:rPr>
                        <a:t>있는가?</a:t>
                      </a:r>
                      <a:endParaRPr sz="600">
                        <a:latin typeface="Batang"/>
                        <a:cs typeface="Batang"/>
                      </a:endParaRPr>
                    </a:p>
                    <a:p>
                      <a:pPr marL="50165" marR="173355">
                        <a:lnSpc>
                          <a:spcPts val="600"/>
                        </a:lnSpc>
                        <a:spcBef>
                          <a:spcPts val="600"/>
                        </a:spcBef>
                      </a:pPr>
                      <a:r>
                        <a:rPr dirty="0" sz="600" spc="-20">
                          <a:latin typeface="Batang"/>
                          <a:cs typeface="Batang"/>
                        </a:rPr>
                        <a:t>예→CP</a:t>
                      </a:r>
                      <a:r>
                        <a:rPr dirty="0" sz="600" spc="50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 spc="-114">
                          <a:latin typeface="Batang"/>
                          <a:cs typeface="Batang"/>
                        </a:rPr>
                        <a:t>아니요→질문2</a:t>
                      </a:r>
                      <a:endParaRPr sz="600">
                        <a:latin typeface="Batang"/>
                        <a:cs typeface="Batang"/>
                      </a:endParaRPr>
                    </a:p>
                  </a:txBody>
                  <a:tcPr marL="0" marR="0" marB="0" marT="61594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  <a:p>
                      <a:pPr algn="just" marL="19685" marR="8255">
                        <a:lnSpc>
                          <a:spcPts val="600"/>
                        </a:lnSpc>
                      </a:pPr>
                      <a:r>
                        <a:rPr dirty="0" sz="600">
                          <a:latin typeface="Batang"/>
                          <a:cs typeface="Batang"/>
                        </a:rPr>
                        <a:t>모든</a:t>
                      </a:r>
                      <a:r>
                        <a:rPr dirty="0" sz="600" spc="10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>
                          <a:latin typeface="Batang"/>
                          <a:cs typeface="Batang"/>
                        </a:rPr>
                        <a:t>단계에서</a:t>
                      </a:r>
                      <a:r>
                        <a:rPr dirty="0" sz="600" spc="10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 spc="-50">
                          <a:latin typeface="Batang"/>
                          <a:cs typeface="Batang"/>
                        </a:rPr>
                        <a:t>작</a:t>
                      </a:r>
                      <a:r>
                        <a:rPr dirty="0" sz="600" spc="50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>
                          <a:latin typeface="Batang"/>
                          <a:cs typeface="Batang"/>
                        </a:rPr>
                        <a:t>업자에</a:t>
                      </a:r>
                      <a:r>
                        <a:rPr dirty="0" sz="600" spc="13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>
                          <a:latin typeface="Batang"/>
                          <a:cs typeface="Batang"/>
                        </a:rPr>
                        <a:t>의해</a:t>
                      </a:r>
                      <a:r>
                        <a:rPr dirty="0" sz="600" spc="13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 spc="-50">
                          <a:latin typeface="Batang"/>
                          <a:cs typeface="Batang"/>
                        </a:rPr>
                        <a:t>위해</a:t>
                      </a:r>
                      <a:r>
                        <a:rPr dirty="0" sz="600" spc="50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>
                          <a:latin typeface="Batang"/>
                          <a:cs typeface="Batang"/>
                        </a:rPr>
                        <a:t>를</a:t>
                      </a:r>
                      <a:r>
                        <a:rPr dirty="0" sz="600" spc="15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>
                          <a:latin typeface="Batang"/>
                          <a:cs typeface="Batang"/>
                        </a:rPr>
                        <a:t>관리할</a:t>
                      </a:r>
                      <a:r>
                        <a:rPr dirty="0" sz="600" spc="16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 spc="-60">
                          <a:latin typeface="Batang"/>
                          <a:cs typeface="Batang"/>
                        </a:rPr>
                        <a:t>방지방</a:t>
                      </a:r>
                      <a:r>
                        <a:rPr dirty="0" sz="600" spc="50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 spc="-10">
                          <a:latin typeface="Batang"/>
                          <a:cs typeface="Batang"/>
                        </a:rPr>
                        <a:t>법이</a:t>
                      </a:r>
                      <a:r>
                        <a:rPr dirty="0" sz="600" spc="-4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 spc="-20">
                          <a:latin typeface="Batang"/>
                          <a:cs typeface="Batang"/>
                        </a:rPr>
                        <a:t>있는가?</a:t>
                      </a:r>
                      <a:endParaRPr sz="600">
                        <a:latin typeface="Batang"/>
                        <a:cs typeface="Batang"/>
                      </a:endParaRPr>
                    </a:p>
                    <a:p>
                      <a:pPr algn="just" marL="50165">
                        <a:lnSpc>
                          <a:spcPts val="660"/>
                        </a:lnSpc>
                        <a:spcBef>
                          <a:spcPts val="480"/>
                        </a:spcBef>
                      </a:pPr>
                      <a:r>
                        <a:rPr dirty="0" sz="600" spc="-90">
                          <a:latin typeface="Batang"/>
                          <a:cs typeface="Batang"/>
                        </a:rPr>
                        <a:t>예→질문</a:t>
                      </a:r>
                      <a:r>
                        <a:rPr dirty="0" sz="600" spc="-3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 spc="-50">
                          <a:latin typeface="Batang"/>
                          <a:cs typeface="Batang"/>
                        </a:rPr>
                        <a:t>3</a:t>
                      </a:r>
                      <a:endParaRPr sz="600">
                        <a:latin typeface="Batang"/>
                        <a:cs typeface="Batang"/>
                      </a:endParaRPr>
                    </a:p>
                    <a:p>
                      <a:pPr algn="just" marL="50165">
                        <a:lnSpc>
                          <a:spcPts val="660"/>
                        </a:lnSpc>
                      </a:pPr>
                      <a:r>
                        <a:rPr dirty="0" sz="600" spc="-100">
                          <a:latin typeface="Batang"/>
                          <a:cs typeface="Batang"/>
                        </a:rPr>
                        <a:t>아니요→질문</a:t>
                      </a:r>
                      <a:r>
                        <a:rPr dirty="0" sz="600" spc="5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 spc="-140">
                          <a:latin typeface="Batang"/>
                          <a:cs typeface="Batang"/>
                        </a:rPr>
                        <a:t>2-</a:t>
                      </a:r>
                      <a:r>
                        <a:rPr dirty="0" sz="600" spc="-50">
                          <a:latin typeface="Batang"/>
                          <a:cs typeface="Batang"/>
                        </a:rPr>
                        <a:t>1</a:t>
                      </a:r>
                      <a:endParaRPr sz="600">
                        <a:latin typeface="Batang"/>
                        <a:cs typeface="Batang"/>
                      </a:endParaRPr>
                    </a:p>
                  </a:txBody>
                  <a:tcPr marL="0" marR="0" marB="0" marT="1206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just" marL="20320" marR="6350">
                        <a:lnSpc>
                          <a:spcPts val="600"/>
                        </a:lnSpc>
                        <a:spcBef>
                          <a:spcPts val="484"/>
                        </a:spcBef>
                      </a:pPr>
                      <a:r>
                        <a:rPr dirty="0" sz="600">
                          <a:latin typeface="Batang"/>
                          <a:cs typeface="Batang"/>
                        </a:rPr>
                        <a:t>이</a:t>
                      </a:r>
                      <a:r>
                        <a:rPr dirty="0" sz="600" spc="13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>
                          <a:latin typeface="Batang"/>
                          <a:cs typeface="Batang"/>
                        </a:rPr>
                        <a:t>단계에서</a:t>
                      </a:r>
                      <a:r>
                        <a:rPr dirty="0" sz="600" spc="13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 spc="-60">
                          <a:latin typeface="Batang"/>
                          <a:cs typeface="Batang"/>
                        </a:rPr>
                        <a:t>안전</a:t>
                      </a:r>
                      <a:r>
                        <a:rPr dirty="0" sz="600" spc="50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>
                          <a:latin typeface="Batang"/>
                          <a:cs typeface="Batang"/>
                        </a:rPr>
                        <a:t>성을</a:t>
                      </a:r>
                      <a:r>
                        <a:rPr dirty="0" sz="600" spc="16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>
                          <a:latin typeface="Batang"/>
                          <a:cs typeface="Batang"/>
                        </a:rPr>
                        <a:t>위한</a:t>
                      </a:r>
                      <a:r>
                        <a:rPr dirty="0" sz="600" spc="16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 spc="-60">
                          <a:latin typeface="Batang"/>
                          <a:cs typeface="Batang"/>
                        </a:rPr>
                        <a:t>관리가</a:t>
                      </a:r>
                      <a:r>
                        <a:rPr dirty="0" sz="600" spc="50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 spc="-10">
                          <a:latin typeface="Batang"/>
                          <a:cs typeface="Batang"/>
                        </a:rPr>
                        <a:t>필요한가?</a:t>
                      </a:r>
                      <a:endParaRPr sz="600">
                        <a:latin typeface="Batang"/>
                        <a:cs typeface="Batang"/>
                      </a:endParaRPr>
                    </a:p>
                    <a:p>
                      <a:pPr marL="134620" marR="97790" indent="-83820">
                        <a:lnSpc>
                          <a:spcPts val="600"/>
                        </a:lnSpc>
                        <a:spcBef>
                          <a:spcPts val="600"/>
                        </a:spcBef>
                      </a:pPr>
                      <a:r>
                        <a:rPr dirty="0" sz="600" spc="-175">
                          <a:latin typeface="Batang"/>
                          <a:cs typeface="Batang"/>
                        </a:rPr>
                        <a:t>예→단계,</a:t>
                      </a:r>
                      <a:r>
                        <a:rPr dirty="0" sz="600" spc="-114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 spc="-125">
                          <a:latin typeface="Batang"/>
                          <a:cs typeface="Batang"/>
                        </a:rPr>
                        <a:t>공정,</a:t>
                      </a:r>
                      <a:r>
                        <a:rPr dirty="0" sz="600" spc="-11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 spc="-145">
                          <a:latin typeface="Batang"/>
                          <a:cs typeface="Batang"/>
                        </a:rPr>
                        <a:t>제품</a:t>
                      </a:r>
                      <a:r>
                        <a:rPr dirty="0" sz="600" spc="50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 spc="-45">
                          <a:latin typeface="Batang"/>
                          <a:cs typeface="Batang"/>
                        </a:rPr>
                        <a:t>변경후질문2</a:t>
                      </a:r>
                      <a:r>
                        <a:rPr dirty="0" sz="600" spc="50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 spc="-25">
                          <a:latin typeface="Batang"/>
                          <a:cs typeface="Batang"/>
                        </a:rPr>
                        <a:t>이동</a:t>
                      </a:r>
                      <a:endParaRPr sz="600">
                        <a:latin typeface="Batang"/>
                        <a:cs typeface="Batang"/>
                      </a:endParaRPr>
                    </a:p>
                    <a:p>
                      <a:pPr marL="44450">
                        <a:lnSpc>
                          <a:spcPts val="600"/>
                        </a:lnSpc>
                      </a:pPr>
                      <a:r>
                        <a:rPr dirty="0" sz="600" spc="-75">
                          <a:latin typeface="Batang"/>
                          <a:cs typeface="Batang"/>
                        </a:rPr>
                        <a:t>아니요→CP</a:t>
                      </a:r>
                      <a:endParaRPr sz="600">
                        <a:latin typeface="Batang"/>
                        <a:cs typeface="Batang"/>
                      </a:endParaRPr>
                    </a:p>
                  </a:txBody>
                  <a:tcPr marL="0" marR="0" marB="0" marT="61594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just" marL="20320" marR="7620">
                        <a:lnSpc>
                          <a:spcPts val="600"/>
                        </a:lnSpc>
                        <a:spcBef>
                          <a:spcPts val="185"/>
                        </a:spcBef>
                      </a:pPr>
                      <a:r>
                        <a:rPr dirty="0" sz="600">
                          <a:latin typeface="Batang"/>
                          <a:cs typeface="Batang"/>
                        </a:rPr>
                        <a:t>이</a:t>
                      </a:r>
                      <a:r>
                        <a:rPr dirty="0" sz="600" spc="15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>
                          <a:latin typeface="Batang"/>
                          <a:cs typeface="Batang"/>
                        </a:rPr>
                        <a:t>단계는</a:t>
                      </a:r>
                      <a:r>
                        <a:rPr dirty="0" sz="600" spc="16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 spc="-60">
                          <a:latin typeface="Batang"/>
                          <a:cs typeface="Batang"/>
                        </a:rPr>
                        <a:t>확인된</a:t>
                      </a:r>
                      <a:r>
                        <a:rPr dirty="0" sz="600" spc="50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>
                          <a:latin typeface="Batang"/>
                          <a:cs typeface="Batang"/>
                        </a:rPr>
                        <a:t>위해를</a:t>
                      </a:r>
                      <a:r>
                        <a:rPr dirty="0" sz="600" spc="25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>
                          <a:latin typeface="Batang"/>
                          <a:cs typeface="Batang"/>
                        </a:rPr>
                        <a:t>예방,</a:t>
                      </a:r>
                      <a:r>
                        <a:rPr dirty="0" sz="600" spc="5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 spc="-55">
                          <a:latin typeface="Batang"/>
                          <a:cs typeface="Batang"/>
                        </a:rPr>
                        <a:t>제거</a:t>
                      </a:r>
                      <a:r>
                        <a:rPr dirty="0" sz="600" spc="50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>
                          <a:latin typeface="Batang"/>
                          <a:cs typeface="Batang"/>
                        </a:rPr>
                        <a:t>하거나</a:t>
                      </a:r>
                      <a:r>
                        <a:rPr dirty="0" sz="600" spc="4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 spc="-65">
                          <a:latin typeface="Batang"/>
                          <a:cs typeface="Batang"/>
                        </a:rPr>
                        <a:t>허용수준까</a:t>
                      </a:r>
                      <a:r>
                        <a:rPr dirty="0" sz="600" spc="50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>
                          <a:latin typeface="Batang"/>
                          <a:cs typeface="Batang"/>
                        </a:rPr>
                        <a:t>지</a:t>
                      </a:r>
                      <a:r>
                        <a:rPr dirty="0" sz="600" spc="10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>
                          <a:latin typeface="Batang"/>
                          <a:cs typeface="Batang"/>
                        </a:rPr>
                        <a:t>감소시키기</a:t>
                      </a:r>
                      <a:r>
                        <a:rPr dirty="0" sz="600" spc="10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 spc="-50">
                          <a:latin typeface="Batang"/>
                          <a:cs typeface="Batang"/>
                        </a:rPr>
                        <a:t>위</a:t>
                      </a:r>
                      <a:r>
                        <a:rPr dirty="0" sz="600" spc="50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>
                          <a:latin typeface="Batang"/>
                          <a:cs typeface="Batang"/>
                        </a:rPr>
                        <a:t>해</a:t>
                      </a:r>
                      <a:r>
                        <a:rPr dirty="0" sz="600" spc="15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>
                          <a:latin typeface="Batang"/>
                          <a:cs typeface="Batang"/>
                        </a:rPr>
                        <a:t>특별히</a:t>
                      </a:r>
                      <a:r>
                        <a:rPr dirty="0" sz="600" spc="16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 spc="-60">
                          <a:latin typeface="Batang"/>
                          <a:cs typeface="Batang"/>
                        </a:rPr>
                        <a:t>고안된</a:t>
                      </a:r>
                      <a:r>
                        <a:rPr dirty="0" sz="600" spc="50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 spc="-20">
                          <a:latin typeface="Batang"/>
                          <a:cs typeface="Batang"/>
                        </a:rPr>
                        <a:t>것인가?</a:t>
                      </a:r>
                      <a:endParaRPr sz="600">
                        <a:latin typeface="Batang"/>
                        <a:cs typeface="Batang"/>
                      </a:endParaRPr>
                    </a:p>
                    <a:p>
                      <a:pPr marL="50800" marR="111125">
                        <a:lnSpc>
                          <a:spcPts val="600"/>
                        </a:lnSpc>
                        <a:spcBef>
                          <a:spcPts val="585"/>
                        </a:spcBef>
                      </a:pPr>
                      <a:r>
                        <a:rPr dirty="0" sz="600" spc="-55">
                          <a:latin typeface="Batang"/>
                          <a:cs typeface="Batang"/>
                        </a:rPr>
                        <a:t>예→</a:t>
                      </a:r>
                      <a:r>
                        <a:rPr dirty="0" sz="600" spc="-6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 spc="-25" b="1">
                          <a:latin typeface="Malgun Gothic"/>
                          <a:cs typeface="Malgun Gothic"/>
                        </a:rPr>
                        <a:t>CCP</a:t>
                      </a:r>
                      <a:r>
                        <a:rPr dirty="0" sz="600" spc="500" b="1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600" spc="-90">
                          <a:latin typeface="Batang"/>
                          <a:cs typeface="Batang"/>
                        </a:rPr>
                        <a:t>아니요→</a:t>
                      </a:r>
                      <a:r>
                        <a:rPr dirty="0" sz="600" spc="-55">
                          <a:latin typeface="Batang"/>
                          <a:cs typeface="Batang"/>
                        </a:rPr>
                        <a:t> 질문 </a:t>
                      </a:r>
                      <a:r>
                        <a:rPr dirty="0" sz="600" spc="-95">
                          <a:latin typeface="Batang"/>
                          <a:cs typeface="Batang"/>
                        </a:rPr>
                        <a:t>4</a:t>
                      </a:r>
                      <a:endParaRPr sz="600">
                        <a:latin typeface="Batang"/>
                        <a:cs typeface="Batang"/>
                      </a:endParaRPr>
                    </a:p>
                  </a:txBody>
                  <a:tcPr marL="0" marR="0" marB="0" marT="2349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just" marL="20955" marR="5715">
                        <a:lnSpc>
                          <a:spcPts val="600"/>
                        </a:lnSpc>
                        <a:spcBef>
                          <a:spcPts val="185"/>
                        </a:spcBef>
                      </a:pPr>
                      <a:r>
                        <a:rPr dirty="0" sz="600">
                          <a:latin typeface="Batang"/>
                          <a:cs typeface="Batang"/>
                        </a:rPr>
                        <a:t>확인된</a:t>
                      </a:r>
                      <a:r>
                        <a:rPr dirty="0" sz="600" spc="10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>
                          <a:latin typeface="Batang"/>
                          <a:cs typeface="Batang"/>
                        </a:rPr>
                        <a:t>위해가</a:t>
                      </a:r>
                      <a:r>
                        <a:rPr dirty="0" sz="600" spc="10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 spc="-50">
                          <a:latin typeface="Batang"/>
                          <a:cs typeface="Batang"/>
                        </a:rPr>
                        <a:t>허</a:t>
                      </a:r>
                      <a:r>
                        <a:rPr dirty="0" sz="600" spc="50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>
                          <a:latin typeface="Batang"/>
                          <a:cs typeface="Batang"/>
                        </a:rPr>
                        <a:t>용수준을</a:t>
                      </a:r>
                      <a:r>
                        <a:rPr dirty="0" sz="600" spc="-2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 spc="-65">
                          <a:latin typeface="Batang"/>
                          <a:cs typeface="Batang"/>
                        </a:rPr>
                        <a:t>초과하여</a:t>
                      </a:r>
                      <a:r>
                        <a:rPr dirty="0" sz="600" spc="50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>
                          <a:latin typeface="Batang"/>
                          <a:cs typeface="Batang"/>
                        </a:rPr>
                        <a:t>발생</a:t>
                      </a:r>
                      <a:r>
                        <a:rPr dirty="0" sz="600" spc="13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>
                          <a:latin typeface="Batang"/>
                          <a:cs typeface="Batang"/>
                        </a:rPr>
                        <a:t>하는가</a:t>
                      </a:r>
                      <a:r>
                        <a:rPr dirty="0" sz="600" spc="13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 spc="-60">
                          <a:latin typeface="Batang"/>
                          <a:cs typeface="Batang"/>
                        </a:rPr>
                        <a:t>또는</a:t>
                      </a:r>
                      <a:r>
                        <a:rPr dirty="0" sz="600" spc="50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 spc="-10">
                          <a:latin typeface="Batang"/>
                          <a:cs typeface="Batang"/>
                        </a:rPr>
                        <a:t>허용할</a:t>
                      </a:r>
                      <a:r>
                        <a:rPr dirty="0" sz="600">
                          <a:latin typeface="Batang"/>
                          <a:cs typeface="Batang"/>
                        </a:rPr>
                        <a:t> 수</a:t>
                      </a:r>
                      <a:r>
                        <a:rPr dirty="0" sz="600" spc="1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>
                          <a:latin typeface="Batang"/>
                          <a:cs typeface="Batang"/>
                        </a:rPr>
                        <a:t>없는</a:t>
                      </a:r>
                      <a:r>
                        <a:rPr dirty="0" sz="600" spc="1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 spc="-50">
                          <a:latin typeface="Batang"/>
                          <a:cs typeface="Batang"/>
                        </a:rPr>
                        <a:t>수</a:t>
                      </a:r>
                      <a:r>
                        <a:rPr dirty="0" sz="600" spc="50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>
                          <a:latin typeface="Batang"/>
                          <a:cs typeface="Batang"/>
                        </a:rPr>
                        <a:t>준으로</a:t>
                      </a:r>
                      <a:r>
                        <a:rPr dirty="0" sz="600" spc="190">
                          <a:latin typeface="Batang"/>
                          <a:cs typeface="Batang"/>
                        </a:rPr>
                        <a:t>  </a:t>
                      </a:r>
                      <a:r>
                        <a:rPr dirty="0" sz="600" spc="-65">
                          <a:latin typeface="Batang"/>
                          <a:cs typeface="Batang"/>
                        </a:rPr>
                        <a:t>증가하는</a:t>
                      </a:r>
                      <a:r>
                        <a:rPr dirty="0" sz="600" spc="50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 spc="-25">
                          <a:latin typeface="Batang"/>
                          <a:cs typeface="Batang"/>
                        </a:rPr>
                        <a:t>가?</a:t>
                      </a:r>
                      <a:endParaRPr sz="600">
                        <a:latin typeface="Batang"/>
                        <a:cs typeface="Batang"/>
                      </a:endParaRPr>
                    </a:p>
                    <a:p>
                      <a:pPr marL="51435" marR="234315">
                        <a:lnSpc>
                          <a:spcPts val="600"/>
                        </a:lnSpc>
                        <a:spcBef>
                          <a:spcPts val="585"/>
                        </a:spcBef>
                      </a:pPr>
                      <a:r>
                        <a:rPr dirty="0" sz="600" spc="-55">
                          <a:latin typeface="Batang"/>
                          <a:cs typeface="Batang"/>
                        </a:rPr>
                        <a:t>예→</a:t>
                      </a:r>
                      <a:r>
                        <a:rPr dirty="0" sz="600" spc="-7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 spc="-55">
                          <a:latin typeface="Batang"/>
                          <a:cs typeface="Batang"/>
                        </a:rPr>
                        <a:t>질문</a:t>
                      </a:r>
                      <a:r>
                        <a:rPr dirty="0" sz="600" spc="-6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 spc="-100">
                          <a:latin typeface="Batang"/>
                          <a:cs typeface="Batang"/>
                        </a:rPr>
                        <a:t>5</a:t>
                      </a:r>
                      <a:r>
                        <a:rPr dirty="0" sz="600" spc="50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 spc="-90">
                          <a:latin typeface="Batang"/>
                          <a:cs typeface="Batang"/>
                        </a:rPr>
                        <a:t>아니요→</a:t>
                      </a:r>
                      <a:r>
                        <a:rPr dirty="0" sz="600" spc="-4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 spc="-155">
                          <a:latin typeface="Batang"/>
                          <a:cs typeface="Batang"/>
                        </a:rPr>
                        <a:t>CP</a:t>
                      </a:r>
                      <a:endParaRPr sz="600">
                        <a:latin typeface="Batang"/>
                        <a:cs typeface="Batang"/>
                      </a:endParaRPr>
                    </a:p>
                  </a:txBody>
                  <a:tcPr marL="0" marR="0" marB="0" marT="2349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just" marL="20955" marR="6985">
                        <a:lnSpc>
                          <a:spcPts val="600"/>
                        </a:lnSpc>
                        <a:spcBef>
                          <a:spcPts val="185"/>
                        </a:spcBef>
                      </a:pPr>
                      <a:r>
                        <a:rPr dirty="0" sz="600">
                          <a:latin typeface="Batang"/>
                          <a:cs typeface="Batang"/>
                        </a:rPr>
                        <a:t>확인된</a:t>
                      </a:r>
                      <a:r>
                        <a:rPr dirty="0" sz="600" spc="10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>
                          <a:latin typeface="Batang"/>
                          <a:cs typeface="Batang"/>
                        </a:rPr>
                        <a:t>위해를</a:t>
                      </a:r>
                      <a:r>
                        <a:rPr dirty="0" sz="600" spc="10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 spc="-50">
                          <a:latin typeface="Batang"/>
                          <a:cs typeface="Batang"/>
                        </a:rPr>
                        <a:t>제</a:t>
                      </a:r>
                      <a:r>
                        <a:rPr dirty="0" sz="600" spc="50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>
                          <a:latin typeface="Batang"/>
                          <a:cs typeface="Batang"/>
                        </a:rPr>
                        <a:t>거하거나</a:t>
                      </a:r>
                      <a:r>
                        <a:rPr dirty="0" sz="600" spc="-2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 spc="-65">
                          <a:latin typeface="Batang"/>
                          <a:cs typeface="Batang"/>
                        </a:rPr>
                        <a:t>허용수준</a:t>
                      </a:r>
                      <a:r>
                        <a:rPr dirty="0" sz="600" spc="50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>
                          <a:latin typeface="Batang"/>
                          <a:cs typeface="Batang"/>
                        </a:rPr>
                        <a:t>으로</a:t>
                      </a:r>
                      <a:r>
                        <a:rPr dirty="0" sz="600" spc="10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>
                          <a:latin typeface="Batang"/>
                          <a:cs typeface="Batang"/>
                        </a:rPr>
                        <a:t>감소시킬</a:t>
                      </a:r>
                      <a:r>
                        <a:rPr dirty="0" sz="600" spc="10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 spc="-50">
                          <a:latin typeface="Batang"/>
                          <a:cs typeface="Batang"/>
                        </a:rPr>
                        <a:t>수</a:t>
                      </a:r>
                      <a:r>
                        <a:rPr dirty="0" sz="600" spc="50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>
                          <a:latin typeface="Batang"/>
                          <a:cs typeface="Batang"/>
                        </a:rPr>
                        <a:t>있는</a:t>
                      </a:r>
                      <a:r>
                        <a:rPr dirty="0" sz="600" spc="13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>
                          <a:latin typeface="Batang"/>
                          <a:cs typeface="Batang"/>
                        </a:rPr>
                        <a:t>연속된</a:t>
                      </a:r>
                      <a:r>
                        <a:rPr dirty="0" sz="600" spc="13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 spc="-60">
                          <a:latin typeface="Batang"/>
                          <a:cs typeface="Batang"/>
                        </a:rPr>
                        <a:t>다음</a:t>
                      </a:r>
                      <a:r>
                        <a:rPr dirty="0" sz="600" spc="50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>
                          <a:latin typeface="Batang"/>
                          <a:cs typeface="Batang"/>
                        </a:rPr>
                        <a:t>공정이나</a:t>
                      </a:r>
                      <a:r>
                        <a:rPr dirty="0" sz="600" spc="150">
                          <a:latin typeface="Batang"/>
                          <a:cs typeface="Batang"/>
                        </a:rPr>
                        <a:t>  </a:t>
                      </a:r>
                      <a:r>
                        <a:rPr dirty="0" sz="600" spc="-60">
                          <a:latin typeface="Batang"/>
                          <a:cs typeface="Batang"/>
                        </a:rPr>
                        <a:t>조치가</a:t>
                      </a:r>
                      <a:r>
                        <a:rPr dirty="0" sz="600" spc="50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 spc="-20">
                          <a:latin typeface="Batang"/>
                          <a:cs typeface="Batang"/>
                        </a:rPr>
                        <a:t>있는가?</a:t>
                      </a:r>
                      <a:endParaRPr sz="600">
                        <a:latin typeface="Batang"/>
                        <a:cs typeface="Batang"/>
                      </a:endParaRPr>
                    </a:p>
                    <a:p>
                      <a:pPr marL="51435" marR="172720">
                        <a:lnSpc>
                          <a:spcPts val="600"/>
                        </a:lnSpc>
                        <a:spcBef>
                          <a:spcPts val="585"/>
                        </a:spcBef>
                      </a:pPr>
                      <a:r>
                        <a:rPr dirty="0" sz="600">
                          <a:latin typeface="Batang"/>
                          <a:cs typeface="Batang"/>
                        </a:rPr>
                        <a:t>예</a:t>
                      </a:r>
                      <a:r>
                        <a:rPr dirty="0" sz="600" spc="-6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>
                          <a:latin typeface="Batang"/>
                          <a:cs typeface="Batang"/>
                        </a:rPr>
                        <a:t>→</a:t>
                      </a:r>
                      <a:r>
                        <a:rPr dirty="0" sz="600" spc="-7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 spc="-25">
                          <a:latin typeface="Batang"/>
                          <a:cs typeface="Batang"/>
                        </a:rPr>
                        <a:t>CP</a:t>
                      </a:r>
                      <a:r>
                        <a:rPr dirty="0" sz="600" spc="50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 spc="-80">
                          <a:latin typeface="Batang"/>
                          <a:cs typeface="Batang"/>
                        </a:rPr>
                        <a:t>아니요</a:t>
                      </a:r>
                      <a:r>
                        <a:rPr dirty="0" sz="600" spc="-6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>
                          <a:latin typeface="Batang"/>
                          <a:cs typeface="Batang"/>
                        </a:rPr>
                        <a:t>→</a:t>
                      </a:r>
                      <a:r>
                        <a:rPr dirty="0" sz="600" spc="-6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600" spc="-135" b="1">
                          <a:latin typeface="Malgun Gothic"/>
                          <a:cs typeface="Malgun Gothic"/>
                        </a:rPr>
                        <a:t>CCP</a:t>
                      </a:r>
                      <a:endParaRPr sz="600">
                        <a:latin typeface="Malgun Gothic"/>
                        <a:cs typeface="Malgun Gothic"/>
                      </a:endParaRPr>
                    </a:p>
                  </a:txBody>
                  <a:tcPr marL="0" marR="0" marB="0" marT="23495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8636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99720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31445" marR="99695" indent="-62865">
                        <a:lnSpc>
                          <a:spcPct val="79000"/>
                        </a:lnSpc>
                        <a:spcBef>
                          <a:spcPts val="5"/>
                        </a:spcBef>
                      </a:pPr>
                      <a:r>
                        <a:rPr dirty="0" sz="1050" spc="-275">
                          <a:latin typeface="Malgun Gothic Semilight"/>
                          <a:cs typeface="Malgun Gothic Semilight"/>
                        </a:rPr>
                        <a:t>프</a:t>
                      </a:r>
                      <a:r>
                        <a:rPr dirty="0" sz="10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450">
                          <a:latin typeface="Malgun Gothic Semilight"/>
                          <a:cs typeface="Malgun Gothic Semilight"/>
                        </a:rPr>
                        <a:t>린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440">
                          <a:latin typeface="Malgun Gothic Semilight"/>
                          <a:cs typeface="Malgun Gothic Semilight"/>
                        </a:rPr>
                        <a:t>팅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  <a:p>
                      <a:pPr marL="68580">
                        <a:lnSpc>
                          <a:spcPts val="1010"/>
                        </a:lnSpc>
                      </a:pPr>
                      <a:r>
                        <a:rPr dirty="0" sz="1050" spc="-305">
                          <a:latin typeface="Malgun Gothic Semilight"/>
                          <a:cs typeface="Malgun Gothic Semilight"/>
                        </a:rPr>
                        <a:t>성</a:t>
                      </a:r>
                      <a:r>
                        <a:rPr dirty="0" sz="1050" spc="-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400">
                          <a:latin typeface="Malgun Gothic Semilight"/>
                          <a:cs typeface="Malgun Gothic Semilight"/>
                        </a:rPr>
                        <a:t>형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3180">
                    <a:lnL w="63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1275" marR="35560">
                        <a:lnSpc>
                          <a:spcPts val="900"/>
                        </a:lnSpc>
                        <a:spcBef>
                          <a:spcPts val="345"/>
                        </a:spcBef>
                      </a:pPr>
                      <a:r>
                        <a:rPr dirty="0" sz="900" spc="-25">
                          <a:latin typeface="Batang"/>
                          <a:cs typeface="Batang"/>
                        </a:rPr>
                        <a:t>생물 학적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438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7145" marR="15875">
                        <a:lnSpc>
                          <a:spcPts val="960"/>
                        </a:lnSpc>
                        <a:spcBef>
                          <a:spcPts val="240"/>
                        </a:spcBef>
                      </a:pPr>
                      <a:r>
                        <a:rPr dirty="0" sz="800" spc="-125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900" spc="-125" i="1">
                          <a:latin typeface="Arial Narrow"/>
                          <a:cs typeface="Arial Narrow"/>
                        </a:rPr>
                        <a:t>Li</a:t>
                      </a:r>
                      <a:r>
                        <a:rPr dirty="0" sz="900" spc="-10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900" spc="-65" i="1">
                          <a:latin typeface="Arial Narrow"/>
                          <a:cs typeface="Arial Narrow"/>
                        </a:rPr>
                        <a:t>steri</a:t>
                      </a:r>
                      <a:r>
                        <a:rPr dirty="0" sz="900" spc="-100" i="1">
                          <a:latin typeface="Arial Narrow"/>
                          <a:cs typeface="Arial Narrow"/>
                        </a:rPr>
                        <a:t> a.</a:t>
                      </a:r>
                      <a:r>
                        <a:rPr dirty="0" sz="900" spc="-9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900" spc="-50" i="1">
                          <a:latin typeface="Arial Narrow"/>
                          <a:cs typeface="Arial Narrow"/>
                        </a:rPr>
                        <a:t>monocytogenes</a:t>
                      </a:r>
                      <a:r>
                        <a:rPr dirty="0" sz="900" spc="50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800" spc="-85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900" spc="-85" i="1">
                          <a:latin typeface="Arial Narrow"/>
                          <a:cs typeface="Arial Narrow"/>
                        </a:rPr>
                        <a:t>E</a:t>
                      </a:r>
                      <a:r>
                        <a:rPr dirty="0" sz="900" spc="5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900" spc="-75" i="1">
                          <a:latin typeface="Arial Narrow"/>
                          <a:cs typeface="Arial Narrow"/>
                        </a:rPr>
                        <a:t>Col</a:t>
                      </a:r>
                      <a:r>
                        <a:rPr dirty="0" sz="900" spc="-125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900" i="1">
                          <a:latin typeface="Arial Narrow"/>
                          <a:cs typeface="Arial Narrow"/>
                        </a:rPr>
                        <a:t>i</a:t>
                      </a:r>
                      <a:r>
                        <a:rPr dirty="0" sz="900" spc="15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900" spc="-165" i="1">
                          <a:latin typeface="Arial Narrow"/>
                          <a:cs typeface="Arial Narrow"/>
                        </a:rPr>
                        <a:t>O1</a:t>
                      </a:r>
                      <a:r>
                        <a:rPr dirty="0" sz="900" spc="-1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900" spc="-95" i="1">
                          <a:latin typeface="Arial Narrow"/>
                          <a:cs typeface="Arial Narrow"/>
                        </a:rPr>
                        <a:t>57:</a:t>
                      </a:r>
                      <a:r>
                        <a:rPr dirty="0" sz="900" spc="-120" i="1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dirty="0" sz="900" spc="-25" i="1">
                          <a:latin typeface="Arial Narrow"/>
                          <a:cs typeface="Arial Narrow"/>
                        </a:rPr>
                        <a:t>H7</a:t>
                      </a:r>
                      <a:endParaRPr sz="900">
                        <a:latin typeface="Arial Narrow"/>
                        <a:cs typeface="Arial Narrow"/>
                      </a:endParaRPr>
                    </a:p>
                  </a:txBody>
                  <a:tcPr marL="0" marR="0" marB="0" marT="3048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17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900" spc="-25">
                          <a:latin typeface="Batang"/>
                          <a:cs typeface="Batang"/>
                        </a:rPr>
                        <a:t>아니요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444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080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예</a:t>
                      </a:r>
                      <a:endParaRPr sz="900">
                        <a:latin typeface="Batang"/>
                        <a:cs typeface="Batang"/>
                      </a:endParaRPr>
                    </a:p>
                    <a:p>
                      <a:pPr algn="ctr" marL="3810">
                        <a:lnSpc>
                          <a:spcPts val="1050"/>
                        </a:lnSpc>
                        <a:spcBef>
                          <a:spcPts val="95"/>
                        </a:spcBef>
                      </a:pPr>
                      <a:r>
                        <a:rPr dirty="0" sz="900" spc="-20">
                          <a:latin typeface="Batang"/>
                          <a:cs typeface="Batang"/>
                        </a:rPr>
                        <a:t>가열공정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444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080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-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444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0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900" spc="-25">
                          <a:latin typeface="Batang"/>
                          <a:cs typeface="Batang"/>
                        </a:rPr>
                        <a:t>아니오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444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7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예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444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825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예</a:t>
                      </a:r>
                      <a:endParaRPr sz="900">
                        <a:latin typeface="Batang"/>
                        <a:cs typeface="Batang"/>
                      </a:endParaRPr>
                    </a:p>
                    <a:p>
                      <a:pPr algn="ctr" marL="6350">
                        <a:lnSpc>
                          <a:spcPts val="1050"/>
                        </a:lnSpc>
                        <a:spcBef>
                          <a:spcPts val="95"/>
                        </a:spcBef>
                      </a:pPr>
                      <a:r>
                        <a:rPr dirty="0" sz="900" spc="-20">
                          <a:latin typeface="Batang"/>
                          <a:cs typeface="Batang"/>
                        </a:rPr>
                        <a:t>가열공정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444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0">
                        <a:lnSpc>
                          <a:spcPct val="100000"/>
                        </a:lnSpc>
                        <a:spcBef>
                          <a:spcPts val="625"/>
                        </a:spcBef>
                      </a:pPr>
                      <a:r>
                        <a:rPr dirty="0" sz="900" spc="-25">
                          <a:latin typeface="Batang"/>
                          <a:cs typeface="Batang"/>
                        </a:rPr>
                        <a:t>CP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79375">
                    <a:lnL w="317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3688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43180">
                    <a:lnL w="63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9695" marR="35560" indent="-58419">
                        <a:lnSpc>
                          <a:spcPts val="900"/>
                        </a:lnSpc>
                        <a:spcBef>
                          <a:spcPts val="890"/>
                        </a:spcBef>
                      </a:pPr>
                      <a:r>
                        <a:rPr dirty="0" sz="900" spc="-25">
                          <a:latin typeface="Batang"/>
                          <a:cs typeface="Batang"/>
                        </a:rPr>
                        <a:t>물리 </a:t>
                      </a:r>
                      <a:r>
                        <a:rPr dirty="0" sz="900" spc="-50">
                          <a:latin typeface="Batang"/>
                          <a:cs typeface="Batang"/>
                        </a:rPr>
                        <a:t>적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11303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714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850" spc="-10">
                          <a:latin typeface="Malgun Gothic Semilight"/>
                          <a:cs typeface="Malgun Gothic Semilight"/>
                        </a:rPr>
                        <a:t>금속조각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302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17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900" spc="-25">
                          <a:latin typeface="Batang"/>
                          <a:cs typeface="Batang"/>
                        </a:rPr>
                        <a:t>아니요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444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080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예</a:t>
                      </a:r>
                      <a:endParaRPr sz="900">
                        <a:latin typeface="Batang"/>
                        <a:cs typeface="Batang"/>
                      </a:endParaRPr>
                    </a:p>
                    <a:p>
                      <a:pPr algn="ctr" marL="68580" marR="57150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900" spc="-110">
                          <a:latin typeface="Batang"/>
                          <a:cs typeface="Batang"/>
                        </a:rPr>
                        <a:t>금속검출공</a:t>
                      </a:r>
                      <a:r>
                        <a:rPr dirty="0" sz="900" spc="-50">
                          <a:latin typeface="Batang"/>
                          <a:cs typeface="Batang"/>
                        </a:rPr>
                        <a:t> 정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444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080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-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444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0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900" spc="-25">
                          <a:latin typeface="Batang"/>
                          <a:cs typeface="Batang"/>
                        </a:rPr>
                        <a:t>아니요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444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7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예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444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825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예</a:t>
                      </a:r>
                      <a:endParaRPr sz="900">
                        <a:latin typeface="Batang"/>
                        <a:cs typeface="Batang"/>
                      </a:endParaRPr>
                    </a:p>
                    <a:p>
                      <a:pPr algn="ctr" marL="69850" marR="55880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900" spc="-110">
                          <a:latin typeface="Batang"/>
                          <a:cs typeface="Batang"/>
                        </a:rPr>
                        <a:t>금속검출공</a:t>
                      </a:r>
                      <a:r>
                        <a:rPr dirty="0" sz="900" spc="-50">
                          <a:latin typeface="Batang"/>
                          <a:cs typeface="Batang"/>
                        </a:rPr>
                        <a:t> 정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444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algn="ctr" marL="6350">
                        <a:lnSpc>
                          <a:spcPct val="100000"/>
                        </a:lnSpc>
                      </a:pPr>
                      <a:r>
                        <a:rPr dirty="0" sz="900" spc="-25">
                          <a:latin typeface="Batang"/>
                          <a:cs typeface="Batang"/>
                        </a:rPr>
                        <a:t>CP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16510">
                    <a:lnL w="317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36880"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1055"/>
                        </a:spcBef>
                      </a:pPr>
                      <a:r>
                        <a:rPr dirty="0" sz="1050" spc="-370">
                          <a:latin typeface="Malgun Gothic Semilight"/>
                          <a:cs typeface="Malgun Gothic Semilight"/>
                        </a:rPr>
                        <a:t>냉</a:t>
                      </a:r>
                      <a:r>
                        <a:rPr dirty="0" sz="1050" spc="-1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50">
                          <a:latin typeface="Malgun Gothic Semilight"/>
                          <a:cs typeface="Malgun Gothic Semilight"/>
                        </a:rPr>
                        <a:t>각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33985">
                    <a:lnL w="63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9695" marR="35560" indent="-58419">
                        <a:lnSpc>
                          <a:spcPts val="900"/>
                        </a:lnSpc>
                        <a:spcBef>
                          <a:spcPts val="895"/>
                        </a:spcBef>
                      </a:pPr>
                      <a:r>
                        <a:rPr dirty="0" sz="900" spc="-25">
                          <a:latin typeface="Batang"/>
                          <a:cs typeface="Batang"/>
                        </a:rPr>
                        <a:t>물리 </a:t>
                      </a:r>
                      <a:r>
                        <a:rPr dirty="0" sz="900" spc="-50">
                          <a:latin typeface="Batang"/>
                          <a:cs typeface="Batang"/>
                        </a:rPr>
                        <a:t>적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11366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714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850" spc="-10">
                          <a:latin typeface="Malgun Gothic Semilight"/>
                          <a:cs typeface="Malgun Gothic Semilight"/>
                        </a:rPr>
                        <a:t>금속조각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302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17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900" spc="-25">
                          <a:latin typeface="Batang"/>
                          <a:cs typeface="Batang"/>
                        </a:rPr>
                        <a:t>아니요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508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080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예</a:t>
                      </a:r>
                      <a:endParaRPr sz="900">
                        <a:latin typeface="Batang"/>
                        <a:cs typeface="Batang"/>
                      </a:endParaRPr>
                    </a:p>
                    <a:p>
                      <a:pPr algn="ctr" marL="68580" marR="5715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900" spc="-110">
                          <a:latin typeface="Batang"/>
                          <a:cs typeface="Batang"/>
                        </a:rPr>
                        <a:t>금속검출공</a:t>
                      </a:r>
                      <a:r>
                        <a:rPr dirty="0" sz="900" spc="-50">
                          <a:latin typeface="Batang"/>
                          <a:cs typeface="Batang"/>
                        </a:rPr>
                        <a:t> 정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508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080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-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508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0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900" spc="-25">
                          <a:latin typeface="Batang"/>
                          <a:cs typeface="Batang"/>
                        </a:rPr>
                        <a:t>아니요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508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7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예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508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825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예</a:t>
                      </a:r>
                      <a:endParaRPr sz="900">
                        <a:latin typeface="Batang"/>
                        <a:cs typeface="Batang"/>
                      </a:endParaRPr>
                    </a:p>
                    <a:p>
                      <a:pPr algn="ctr" marL="69850" marR="5588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900" spc="-110">
                          <a:latin typeface="Batang"/>
                          <a:cs typeface="Batang"/>
                        </a:rPr>
                        <a:t>금속검출공</a:t>
                      </a:r>
                      <a:r>
                        <a:rPr dirty="0" sz="900" spc="-50">
                          <a:latin typeface="Batang"/>
                          <a:cs typeface="Batang"/>
                        </a:rPr>
                        <a:t> 정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508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algn="ctr" marL="6350">
                        <a:lnSpc>
                          <a:spcPct val="100000"/>
                        </a:lnSpc>
                      </a:pPr>
                      <a:r>
                        <a:rPr dirty="0" sz="900" spc="-25">
                          <a:latin typeface="Batang"/>
                          <a:cs typeface="Batang"/>
                        </a:rPr>
                        <a:t>CP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17145">
                    <a:lnL w="317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36880">
                <a:tc>
                  <a:txBody>
                    <a:bodyPr/>
                    <a:lstStyle/>
                    <a:p>
                      <a:pPr marL="131445" marR="84455" indent="-62865">
                        <a:lnSpc>
                          <a:spcPct val="79000"/>
                        </a:lnSpc>
                        <a:spcBef>
                          <a:spcPts val="819"/>
                        </a:spcBef>
                      </a:pPr>
                      <a:r>
                        <a:rPr dirty="0" sz="1050" spc="-370">
                          <a:latin typeface="Malgun Gothic Semilight"/>
                          <a:cs typeface="Malgun Gothic Semilight"/>
                        </a:rPr>
                        <a:t>내</a:t>
                      </a:r>
                      <a:r>
                        <a:rPr dirty="0" sz="1050" spc="-1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15">
                          <a:latin typeface="Malgun Gothic Semilight"/>
                          <a:cs typeface="Malgun Gothic Semilight"/>
                        </a:rPr>
                        <a:t>포</a:t>
                      </a:r>
                      <a:r>
                        <a:rPr dirty="0" sz="1050" spc="-50">
                          <a:latin typeface="Malgun Gothic Semilight"/>
                          <a:cs typeface="Malgun Gothic Semilight"/>
                        </a:rPr>
                        <a:t> 장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04139">
                    <a:lnL w="63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9695" marR="35560" indent="-58419">
                        <a:lnSpc>
                          <a:spcPts val="900"/>
                        </a:lnSpc>
                        <a:spcBef>
                          <a:spcPts val="894"/>
                        </a:spcBef>
                      </a:pPr>
                      <a:r>
                        <a:rPr dirty="0" sz="900" spc="-25">
                          <a:latin typeface="Batang"/>
                          <a:cs typeface="Batang"/>
                        </a:rPr>
                        <a:t>물리 </a:t>
                      </a:r>
                      <a:r>
                        <a:rPr dirty="0" sz="900" spc="-50">
                          <a:latin typeface="Batang"/>
                          <a:cs typeface="Batang"/>
                        </a:rPr>
                        <a:t>적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113664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714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850" spc="-10">
                          <a:latin typeface="Malgun Gothic Semilight"/>
                          <a:cs typeface="Malgun Gothic Semilight"/>
                        </a:rPr>
                        <a:t>금속조각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365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17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900" spc="-25">
                          <a:latin typeface="Batang"/>
                          <a:cs typeface="Batang"/>
                        </a:rPr>
                        <a:t>아니요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81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예</a:t>
                      </a:r>
                      <a:endParaRPr sz="900">
                        <a:latin typeface="Batang"/>
                        <a:cs typeface="Batang"/>
                      </a:endParaRPr>
                    </a:p>
                    <a:p>
                      <a:pPr algn="ctr" marL="68580" marR="5715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900" spc="-110">
                          <a:latin typeface="Batang"/>
                          <a:cs typeface="Batang"/>
                        </a:rPr>
                        <a:t>금속검출공</a:t>
                      </a:r>
                      <a:r>
                        <a:rPr dirty="0" sz="900" spc="-50">
                          <a:latin typeface="Batang"/>
                          <a:cs typeface="Batang"/>
                        </a:rPr>
                        <a:t> 정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08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-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900" spc="-25">
                          <a:latin typeface="Batang"/>
                          <a:cs typeface="Batang"/>
                        </a:rPr>
                        <a:t>아니요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71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예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예</a:t>
                      </a:r>
                      <a:endParaRPr sz="900">
                        <a:latin typeface="Batang"/>
                        <a:cs typeface="Batang"/>
                      </a:endParaRPr>
                    </a:p>
                    <a:p>
                      <a:pPr algn="ctr" marL="69850" marR="5588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900" spc="-110">
                          <a:latin typeface="Batang"/>
                          <a:cs typeface="Batang"/>
                        </a:rPr>
                        <a:t>금속검출공</a:t>
                      </a:r>
                      <a:r>
                        <a:rPr dirty="0" sz="900" spc="-50">
                          <a:latin typeface="Batang"/>
                          <a:cs typeface="Batang"/>
                        </a:rPr>
                        <a:t> 정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algn="ctr" marL="635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900" spc="-25">
                          <a:latin typeface="Batang"/>
                          <a:cs typeface="Batang"/>
                        </a:rPr>
                        <a:t>CP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17145">
                    <a:lnL w="317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36880">
                <a:tc>
                  <a:txBody>
                    <a:bodyPr/>
                    <a:lstStyle/>
                    <a:p>
                      <a:pPr marL="68580" marR="83185">
                        <a:lnSpc>
                          <a:spcPct val="79000"/>
                        </a:lnSpc>
                        <a:spcBef>
                          <a:spcPts val="825"/>
                        </a:spcBef>
                      </a:pPr>
                      <a:r>
                        <a:rPr dirty="0" sz="1050" spc="-265">
                          <a:latin typeface="Malgun Gothic Semilight"/>
                          <a:cs typeface="Malgun Gothic Semilight"/>
                        </a:rPr>
                        <a:t>금</a:t>
                      </a:r>
                      <a:r>
                        <a:rPr dirty="0" sz="10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05">
                          <a:latin typeface="Malgun Gothic Semilight"/>
                          <a:cs typeface="Malgun Gothic Semilight"/>
                        </a:rPr>
                        <a:t>속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30">
                          <a:latin typeface="Malgun Gothic Semilight"/>
                          <a:cs typeface="Malgun Gothic Semilight"/>
                        </a:rPr>
                        <a:t>검</a:t>
                      </a:r>
                      <a:r>
                        <a:rPr dirty="0" sz="1050" spc="-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15">
                          <a:latin typeface="Malgun Gothic Semilight"/>
                          <a:cs typeface="Malgun Gothic Semilight"/>
                        </a:rPr>
                        <a:t>출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04775">
                    <a:lnL w="63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99695" marR="35560" indent="-58419">
                        <a:lnSpc>
                          <a:spcPts val="900"/>
                        </a:lnSpc>
                        <a:spcBef>
                          <a:spcPts val="900"/>
                        </a:spcBef>
                      </a:pPr>
                      <a:r>
                        <a:rPr dirty="0" sz="900" spc="-25">
                          <a:latin typeface="Batang"/>
                          <a:cs typeface="Batang"/>
                        </a:rPr>
                        <a:t>물리 </a:t>
                      </a:r>
                      <a:r>
                        <a:rPr dirty="0" sz="900" spc="-50">
                          <a:latin typeface="Batang"/>
                          <a:cs typeface="Batang"/>
                        </a:rPr>
                        <a:t>적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11430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714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Batang"/>
                          <a:cs typeface="Batang"/>
                        </a:rPr>
                        <a:t>ㆍ</a:t>
                      </a:r>
                      <a:r>
                        <a:rPr dirty="0" sz="850" spc="-10">
                          <a:latin typeface="Malgun Gothic Semilight"/>
                          <a:cs typeface="Malgun Gothic Semilight"/>
                        </a:rPr>
                        <a:t>금속조각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42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317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900" spc="-25">
                          <a:latin typeface="Batang"/>
                          <a:cs typeface="Batang"/>
                        </a:rPr>
                        <a:t>아니요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635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8580" marR="57150" indent="1270">
                        <a:lnSpc>
                          <a:spcPct val="104400"/>
                        </a:lnSpc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예 </a:t>
                      </a:r>
                      <a:r>
                        <a:rPr dirty="0" sz="900" spc="-110">
                          <a:latin typeface="Batang"/>
                          <a:cs typeface="Batang"/>
                        </a:rPr>
                        <a:t>금속검출공</a:t>
                      </a:r>
                      <a:r>
                        <a:rPr dirty="0" sz="900" spc="-50">
                          <a:latin typeface="Batang"/>
                          <a:cs typeface="Batang"/>
                        </a:rPr>
                        <a:t> 정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5080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-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635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0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예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635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0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-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635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571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-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635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algn="ctr" marL="7620">
                        <a:lnSpc>
                          <a:spcPct val="100000"/>
                        </a:lnSpc>
                      </a:pPr>
                      <a:r>
                        <a:rPr dirty="0" sz="900" spc="-25">
                          <a:latin typeface="Batang"/>
                          <a:cs typeface="Batang"/>
                        </a:rPr>
                        <a:t>CCP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17780">
                    <a:lnL w="317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</a:tr>
              <a:tr h="288925">
                <a:tc>
                  <a:txBody>
                    <a:bodyPr/>
                    <a:lstStyle/>
                    <a:p>
                      <a:pPr marL="131445" marR="84455" indent="-62865">
                        <a:lnSpc>
                          <a:spcPct val="79000"/>
                        </a:lnSpc>
                        <a:spcBef>
                          <a:spcPts val="185"/>
                        </a:spcBef>
                      </a:pPr>
                      <a:r>
                        <a:rPr dirty="0" sz="1050" spc="-330">
                          <a:latin typeface="Malgun Gothic Semilight"/>
                          <a:cs typeface="Malgun Gothic Semilight"/>
                        </a:rPr>
                        <a:t>외</a:t>
                      </a:r>
                      <a:r>
                        <a:rPr dirty="0" sz="1050" spc="-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15">
                          <a:latin typeface="Malgun Gothic Semilight"/>
                          <a:cs typeface="Malgun Gothic Semilight"/>
                        </a:rPr>
                        <a:t>포</a:t>
                      </a:r>
                      <a:r>
                        <a:rPr dirty="0" sz="1050" spc="-50">
                          <a:latin typeface="Malgun Gothic Semilight"/>
                          <a:cs typeface="Malgun Gothic Semilight"/>
                        </a:rPr>
                        <a:t> 장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3495">
                    <a:lnL w="63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-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7493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462280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-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7493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810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-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7493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175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-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7493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080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-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7493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4445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-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7493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0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-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7493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715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-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7493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0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-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74930">
                    <a:lnL w="317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88925">
                <a:tc>
                  <a:txBody>
                    <a:bodyPr/>
                    <a:lstStyle/>
                    <a:p>
                      <a:pPr marL="68580" marR="42545" indent="-15240">
                        <a:lnSpc>
                          <a:spcPct val="79000"/>
                        </a:lnSpc>
                        <a:spcBef>
                          <a:spcPts val="185"/>
                        </a:spcBef>
                      </a:pPr>
                      <a:r>
                        <a:rPr dirty="0" sz="1050" spc="-265">
                          <a:latin typeface="Malgun Gothic Semilight"/>
                          <a:cs typeface="Malgun Gothic Semilight"/>
                        </a:rPr>
                        <a:t>보</a:t>
                      </a:r>
                      <a:r>
                        <a:rPr dirty="0" sz="10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125">
                          <a:latin typeface="Malgun Gothic Semilight"/>
                          <a:cs typeface="Malgun Gothic Semilight"/>
                        </a:rPr>
                        <a:t>관/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65">
                          <a:latin typeface="Malgun Gothic Semilight"/>
                          <a:cs typeface="Malgun Gothic Semilight"/>
                        </a:rPr>
                        <a:t>출</a:t>
                      </a:r>
                      <a:r>
                        <a:rPr dirty="0" sz="10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15">
                          <a:latin typeface="Malgun Gothic Semilight"/>
                          <a:cs typeface="Malgun Gothic Semilight"/>
                        </a:rPr>
                        <a:t>고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3495">
                    <a:lnL w="63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605"/>
                        </a:spcBef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-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7683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462280">
                        <a:lnSpc>
                          <a:spcPct val="100000"/>
                        </a:lnSpc>
                        <a:spcBef>
                          <a:spcPts val="605"/>
                        </a:spcBef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-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7683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810">
                        <a:lnSpc>
                          <a:spcPct val="100000"/>
                        </a:lnSpc>
                        <a:spcBef>
                          <a:spcPts val="605"/>
                        </a:spcBef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-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7683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175">
                        <a:lnSpc>
                          <a:spcPct val="100000"/>
                        </a:lnSpc>
                        <a:spcBef>
                          <a:spcPts val="605"/>
                        </a:spcBef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-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7683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080">
                        <a:lnSpc>
                          <a:spcPct val="100000"/>
                        </a:lnSpc>
                        <a:spcBef>
                          <a:spcPts val="605"/>
                        </a:spcBef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-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7683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4445">
                        <a:lnSpc>
                          <a:spcPct val="100000"/>
                        </a:lnSpc>
                        <a:spcBef>
                          <a:spcPts val="605"/>
                        </a:spcBef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-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7683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0">
                        <a:lnSpc>
                          <a:spcPct val="100000"/>
                        </a:lnSpc>
                        <a:spcBef>
                          <a:spcPts val="605"/>
                        </a:spcBef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-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7683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715">
                        <a:lnSpc>
                          <a:spcPct val="100000"/>
                        </a:lnSpc>
                        <a:spcBef>
                          <a:spcPts val="605"/>
                        </a:spcBef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-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7683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0">
                        <a:lnSpc>
                          <a:spcPct val="100000"/>
                        </a:lnSpc>
                        <a:spcBef>
                          <a:spcPts val="605"/>
                        </a:spcBef>
                      </a:pPr>
                      <a:r>
                        <a:rPr dirty="0" sz="900" spc="-50">
                          <a:latin typeface="Batang"/>
                          <a:cs typeface="Batang"/>
                        </a:rPr>
                        <a:t>-</a:t>
                      </a:r>
                      <a:endParaRPr sz="900">
                        <a:latin typeface="Batang"/>
                        <a:cs typeface="Batang"/>
                      </a:endParaRPr>
                    </a:p>
                  </a:txBody>
                  <a:tcPr marL="0" marR="0" marB="0" marT="76835">
                    <a:lnL w="317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15" name="object 15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209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dirty="0"/>
              <a:t>-</a:t>
            </a:r>
            <a:r>
              <a:rPr dirty="0" spc="75"/>
              <a:t> </a:t>
            </a:r>
            <a:r>
              <a:rPr dirty="0" spc="-10"/>
              <a:t>49</a:t>
            </a:r>
            <a:r>
              <a:rPr dirty="0" spc="75"/>
              <a:t> </a:t>
            </a:r>
            <a:r>
              <a:rPr dirty="0" spc="-50"/>
              <a:t>-</a:t>
            </a:r>
          </a:p>
        </p:txBody>
      </p:sp>
    </p:spTree>
  </p:cSld>
  <p:clrMapOvr>
    <a:masterClrMapping/>
  </p:clrMapOvr>
</p:sld>
</file>

<file path=ppt/theme/theme1.xml><?xml version="1.0" encoding="utf-8"?>
<a:theme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gradFill flip="xy" rotWithShape="1">
          <a:gsLst>
            <a:gs pos="0">
              <a:srgbClr val="a7e8ff"/>
            </a:gs>
            <a:gs pos="65000">
              <a:srgbClr val="eff9ff"/>
            </a:gs>
            <a:gs pos="100000">
              <a:srgbClr val="b9eeff"/>
            </a:gs>
          </a:gsLst>
          <a:lin ang="5400000" scaled="1"/>
          <a:tileRect/>
        </a:gradFill>
        <a:ln w="13703">
          <a:solidFill>
            <a:schemeClr val="accent1"/>
          </a:solidFill>
        </a:ln>
      </a:spPr>
      <a:bodyPr wrap="square" lIns="0" tIns="0" rIns="0" bIns="0"/>
      <a:lstStyle>
        <a:defPPr lvl="0">
          <a:defRPr lang="ko-KR" altLang="en-US"/>
        </a:defPPr>
      </a:lstStyle>
    </a:spDef>
    <a:lnDef>
      <a:spPr/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/>
      <a:bodyPr/>
      <a:lstStyle/>
    </a:txDef>
  </a:objectDefaults>
</a:theme>
</file>

<file path=docProps/app.xml><?xml version="1.0" encoding="utf-8"?>
<ep:Properties xmlns:r="http://schemas.openxmlformats.org/officeDocument/2006/relationships" xmlns:ep="http://schemas.openxmlformats.org/officeDocument/2006/extended-properties" xmlns:vt="http://schemas.openxmlformats.org/officeDocument/2006/docPropsVTypes">
  <ep:Manager/>
  <ep:Company/>
  <ep:Words>123</ep:Words>
  <ep:PresentationFormat>On-screen Show (4:3)</ep:PresentationFormat>
  <ep:Paragraphs>62</ep:Paragraphs>
  <ep:Slides>7</ep:Slides>
  <ep:Notes>0</ep:Notes>
  <ep:TotalTime>0</ep:TotalTime>
  <ep:HiddenSlides>0</ep:HiddenSlides>
  <ep:MMClips>0</ep:MMClips>
  <ep: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7</vt:i4>
      </vt:variant>
    </vt:vector>
  </ep:HeadingPairs>
  <ep:TitlesOfParts>
    <vt:vector size="8" baseType="lpstr">
      <vt:lpstr>Office Theme</vt:lpstr>
      <vt:lpstr>슬라이드 1</vt:lpstr>
      <vt:lpstr>슬라이드 2</vt:lpstr>
      <vt:lpstr>슬라이드 3</vt:lpstr>
      <vt:lpstr>슬라이드 4</vt:lpstr>
      <vt:lpstr>슬라이드 5</vt:lpstr>
      <vt:lpstr>슬라이드 6</vt:lpstr>
      <vt:lpstr>슬라이드 7</vt:lpstr>
    </vt:vector>
  </ep:TitlesOfParts>
  <ep:HyperlinkBase/>
  <ep:Application>Show</ep:Application>
  <ep:AppVersion>12.0000</ep:AppVersion>
</ep:Properties>
</file>

<file path=docProps/core.xml><?xml version="1.0" encoding="utf-8"?>
<cp:coreProperties xmlns:r="http://schemas.openxmlformats.org/officeDocument/2006/relationships"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2026-04-23T11:06:34.000</dcterms:created>
  <dc:creator>최규덕</dc:creator>
  <cp:lastModifiedBy>Com</cp:lastModifiedBy>
  <dcterms:modified xsi:type="dcterms:W3CDTF">2026-04-24T02:47:09.620</dcterms:modified>
  <cp:revision>23</cp:revision>
  <cp:version/>
</cp:coreProperties>
</file>

<file path=docProps/custom.xml><?xml version="1.0" encoding="utf-8"?>
<cfp:Properties xmlns:r="http://schemas.openxmlformats.org/officeDocument/2006/relationships" xmlns:cfp="http://schemas.openxmlformats.org/officeDocument/2006/custom-properties" xmlns:vt="http://schemas.openxmlformats.org/officeDocument/2006/docPropsVTypes"/>
</file>