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30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presProps" Target="presProps.xml"  /><Relationship Id="rId17" Type="http://schemas.openxmlformats.org/officeDocument/2006/relationships/viewProps" Target="viewProps.xml"  /><Relationship Id="rId18" Type="http://schemas.openxmlformats.org/officeDocument/2006/relationships/theme" Target="theme/theme1.xml"  /><Relationship Id="rId19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2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Relationship Id="rId2" Type="http://schemas.openxmlformats.org/officeDocument/2006/relationships/image" Target="../media/image1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587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4224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9.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175" rIns="0" bIns="0" anchor="t" anchorCtr="0"/>
                    <a:lstStyle/>
                    <a:p>
                      <a:pPr marR="26670" lvl="0"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850" spc="-409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110">
                          <a:latin typeface="맑은 고딕 Semilight"/>
                          <a:cs typeface="맑은 고딕 Semilight"/>
                        </a:rPr>
                        <a:t>ACCP관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63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5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1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7939" rIns="0" bIns="0" anchor="t" anchorCtr="0"/>
                    <a:lstStyle/>
                    <a:p>
                      <a:pPr marR="41275" lvl="0" algn="ctr">
                        <a:lnSpc>
                          <a:spcPct val="100000"/>
                        </a:lnSpc>
                        <a:spcBef>
                          <a:spcPts val="219"/>
                        </a:spcBef>
                        <a:tabLst>
                          <a:tab pos="894080" algn="l"/>
                        </a:tabLst>
                        <a:defRPr/>
                      </a:pP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6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6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19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6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6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3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3762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93775" lvl="0">
                        <a:lnSpc>
                          <a:spcPct val="100000"/>
                        </a:lnSpc>
                        <a:defRPr/>
                      </a:pPr>
                      <a:r>
                        <a:rPr sz="1300" spc="-135">
                          <a:latin typeface="바탕"/>
                          <a:cs typeface="바탕"/>
                        </a:rPr>
                        <a:t>CCP-</a:t>
                      </a:r>
                      <a:r>
                        <a:rPr sz="1300">
                          <a:latin typeface="바탕"/>
                          <a:cs typeface="바탕"/>
                        </a:rPr>
                        <a:t>1B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가열(굽기)공정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299720" lvl="0" indent="-235585" algn="just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SimSun"/>
                        <a:buChar char="○"/>
                        <a:tabLst>
                          <a:tab pos="299720" algn="l"/>
                        </a:tabLst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 Semilight"/>
                          <a:cs typeface="맑은 고딕 Semilight"/>
                        </a:rPr>
                        <a:t>험</a:t>
                      </a:r>
                      <a:endParaRPr sz="1250" spc="-415">
                        <a:latin typeface="맑은 고딕 Semilight"/>
                        <a:cs typeface="맑은 고딕 Semilight"/>
                      </a:endParaRPr>
                    </a:p>
                    <a:p>
                      <a:pPr marL="493395" marR="450850" lvl="1" indent="-239395" algn="just">
                        <a:lnSpc>
                          <a:spcPct val="138500"/>
                        </a:lnSpc>
                        <a:spcBef>
                          <a:spcPts val="240"/>
                        </a:spcBef>
                        <a:buFont typeface="MS PGothic"/>
                        <a:buChar char="□"/>
                        <a:tabLst>
                          <a:tab pos="518159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250" spc="-7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15">
                          <a:latin typeface="맑은 고딕 Semilight"/>
                          <a:cs typeface="맑은 고딕 Semilight"/>
                        </a:rPr>
                        <a:t>같</a:t>
                      </a:r>
                      <a:r>
                        <a:rPr sz="12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330"/>
                        </a:spcBef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 marR="442595" lvl="2" indent="-236220">
                        <a:lnSpc>
                          <a:spcPct val="1446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661670" algn="l"/>
                          <a:tab pos="1845945" algn="l"/>
                          <a:tab pos="2430780" algn="l"/>
                          <a:tab pos="2976245" algn="l"/>
                          <a:tab pos="3522345" algn="l"/>
                          <a:tab pos="4231005" algn="l"/>
                          <a:tab pos="5321935" algn="l"/>
                        </a:tabLst>
                        <a:defRPr/>
                      </a:pP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/후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3회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취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935" lvl="0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42619" y="5054904"/>
          <a:ext cx="5969635" cy="1673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0490"/>
                <a:gridCol w="1967864"/>
              </a:tblGrid>
              <a:tr h="186690">
                <a:tc>
                  <a:txBody>
                    <a:bodyPr/>
                    <a:lstStyle/>
                    <a:p>
                      <a:pPr algn="ctr" marL="3810">
                        <a:lnSpc>
                          <a:spcPts val="1375"/>
                        </a:lnSpc>
                      </a:pPr>
                      <a:r>
                        <a:rPr dirty="0" sz="1300" spc="-229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3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60">
                          <a:latin typeface="Malgun Gothic Semilight"/>
                          <a:cs typeface="Malgun Gothic Semilight"/>
                        </a:rPr>
                        <a:t>/후</a:t>
                      </a:r>
                      <a:r>
                        <a:rPr dirty="0" sz="130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300" spc="6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3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3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5">
                          <a:latin typeface="Malgun Gothic Semilight"/>
                          <a:cs typeface="Malgun Gothic Semilight"/>
                        </a:rPr>
                        <a:t>요소 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 marR="22225">
                        <a:lnSpc>
                          <a:spcPts val="1385"/>
                        </a:lnSpc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3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3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65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9685">
                        <a:lnSpc>
                          <a:spcPts val="1185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40"/>
                        </a:lnSpc>
                        <a:spcBef>
                          <a:spcPts val="4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000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c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fu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/g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하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algn="ctr" marR="20320">
                        <a:lnSpc>
                          <a:spcPts val="1170"/>
                        </a:lnSpc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10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사이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토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네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5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혈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장균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0160">
                        <a:lnSpc>
                          <a:spcPts val="1185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황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상구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30"/>
                        </a:lnSpc>
                        <a:spcBef>
                          <a:spcPts val="5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algn="ctr" marR="12065">
                        <a:lnSpc>
                          <a:spcPts val="117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클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디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움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퍼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젠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15"/>
                        </a:lnSpc>
                        <a:spcBef>
                          <a:spcPts val="5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140104" y="6889318"/>
          <a:ext cx="5814060" cy="309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825"/>
                <a:gridCol w="1403350"/>
                <a:gridCol w="469900"/>
                <a:gridCol w="516889"/>
                <a:gridCol w="518160"/>
                <a:gridCol w="516889"/>
                <a:gridCol w="518160"/>
                <a:gridCol w="516889"/>
                <a:gridCol w="518160"/>
              </a:tblGrid>
              <a:tr h="174625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769620">
                        <a:lnSpc>
                          <a:spcPts val="128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)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120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7</a:t>
                      </a:r>
                      <a:r>
                        <a:rPr dirty="0" u="sng" sz="1200" spc="-16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2분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3335">
                        <a:lnSpc>
                          <a:spcPts val="1280"/>
                        </a:lnSpc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270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143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7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379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48895" marR="61594">
                        <a:lnSpc>
                          <a:spcPts val="143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건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177165" marR="182245" indent="-13970">
                        <a:lnSpc>
                          <a:spcPct val="121700"/>
                        </a:lnSpc>
                        <a:spcBef>
                          <a:spcPts val="1070"/>
                        </a:spcBef>
                      </a:pP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: </a:t>
                      </a:r>
                      <a:r>
                        <a:rPr dirty="0" u="sng" sz="1200" spc="-25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u="sng" sz="1200" spc="5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93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u="sng" sz="1200" spc="-29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u="sng" sz="1200" spc="-9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77165" marR="182245" indent="-13970">
                        <a:lnSpc>
                          <a:spcPct val="121700"/>
                        </a:lnSpc>
                        <a:spcBef>
                          <a:spcPts val="969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: </a:t>
                      </a:r>
                      <a:r>
                        <a:rPr dirty="0" u="sng" sz="1200" spc="-25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u="sng" sz="1200" spc="5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65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u="sng" sz="1200" spc="-29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u="sng" sz="1200" spc="-9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3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0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385"/>
                        </a:lnSpc>
                      </a:pP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R="20955">
                        <a:lnSpc>
                          <a:spcPts val="1335"/>
                        </a:lnSpc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65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11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90">
                          <a:latin typeface="Malgun Gothic Semilight"/>
                          <a:cs typeface="Malgun Gothic Semilight"/>
                        </a:rPr>
                        <a:t>토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5">
                          <a:latin typeface="Malgun Gothic Semilight"/>
                          <a:cs typeface="Malgun Gothic Semilight"/>
                        </a:rPr>
                        <a:t>네</a:t>
                      </a:r>
                      <a:r>
                        <a:rPr dirty="0" sz="11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1200"/>
                        </a:lnSpc>
                        <a:spcBef>
                          <a:spcPts val="38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1200"/>
                        </a:lnSpc>
                        <a:spcBef>
                          <a:spcPts val="38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1200"/>
                        </a:lnSpc>
                        <a:spcBef>
                          <a:spcPts val="38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1200"/>
                        </a:lnSpc>
                        <a:spcBef>
                          <a:spcPts val="38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70">
                          <a:latin typeface="Malgun Gothic Semilight"/>
                          <a:cs typeface="Malgun Gothic Semilight"/>
                        </a:rPr>
                        <a:t>혈</a:t>
                      </a:r>
                      <a:r>
                        <a:rPr dirty="0" sz="1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66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5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20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120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1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245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245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245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245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황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1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1200"/>
                        </a:lnSpc>
                        <a:spcBef>
                          <a:spcPts val="26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1200"/>
                        </a:lnSpc>
                        <a:spcBef>
                          <a:spcPts val="26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1200"/>
                        </a:lnSpc>
                        <a:spcBef>
                          <a:spcPts val="26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1200"/>
                        </a:lnSpc>
                        <a:spcBef>
                          <a:spcPts val="26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5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346710" marR="227329" indent="-143510">
                        <a:lnSpc>
                          <a:spcPts val="1430"/>
                        </a:lnSpc>
                      </a:pP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클</a:t>
                      </a:r>
                      <a:r>
                        <a:rPr dirty="0" sz="11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5">
                          <a:latin typeface="Malgun Gothic Semilight"/>
                          <a:cs typeface="Malgun Gothic Semilight"/>
                        </a:rPr>
                        <a:t>디</a:t>
                      </a:r>
                      <a:r>
                        <a:rPr dirty="0" sz="11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40">
                          <a:latin typeface="Malgun Gothic Semilight"/>
                          <a:cs typeface="Malgun Gothic Semilight"/>
                        </a:rPr>
                        <a:t>움</a:t>
                      </a:r>
                      <a:r>
                        <a:rPr dirty="0" sz="11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45">
                          <a:latin typeface="Malgun Gothic Semilight"/>
                          <a:cs typeface="Malgun Gothic Semilight"/>
                        </a:rPr>
                        <a:t>퍼</a:t>
                      </a:r>
                      <a:r>
                        <a:rPr dirty="0" sz="11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90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45">
                          <a:latin typeface="Malgun Gothic Semilight"/>
                          <a:cs typeface="Malgun Gothic Semilight"/>
                        </a:rPr>
                        <a:t>젠</a:t>
                      </a:r>
                      <a:r>
                        <a:rPr dirty="0" sz="11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50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630572" y="3020314"/>
          <a:ext cx="4452620" cy="10458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953769"/>
                <a:gridCol w="314325"/>
                <a:gridCol w="1075689"/>
                <a:gridCol w="1294764"/>
              </a:tblGrid>
              <a:tr h="189865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40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93</a:t>
                      </a:r>
                      <a:r>
                        <a:rPr dirty="0"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4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65</a:t>
                      </a:r>
                      <a:r>
                        <a:rPr dirty="0"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4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민</a:t>
                      </a:r>
                      <a:r>
                        <a:rPr dirty="0" sz="9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들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레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8595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가나다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73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950" spc="-8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4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8925">
                <a:tc gridSpan="2"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[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]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품은온도 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514984" marR="499109" indent="-7620">
                        <a:lnSpc>
                          <a:spcPct val="78400"/>
                        </a:lnSpc>
                        <a:spcBef>
                          <a:spcPts val="155"/>
                        </a:spcBef>
                      </a:pP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품은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00</a:t>
                      </a:r>
                      <a:r>
                        <a:rPr dirty="0" sz="1100" spc="-10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100" spc="29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4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최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초탐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침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050" spc="4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7"/>
          <p:cNvGraphicFramePr>
            <a:graphicFrameLocks noGrp="1"/>
          </p:cNvGraphicFramePr>
          <p:nvPr/>
        </p:nvGraphicFramePr>
        <p:xfrm>
          <a:off x="9588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68444" y="1684289"/>
            <a:ext cx="20815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445">
                <a:latin typeface="Malgun Gothic Semilight"/>
                <a:cs typeface="Malgun Gothic Semilight"/>
              </a:rPr>
              <a:t>터</a:t>
            </a:r>
            <a:r>
              <a:rPr dirty="0" sz="1300" spc="1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널</a:t>
            </a:r>
            <a:r>
              <a:rPr dirty="0" sz="1250" spc="80">
                <a:latin typeface="Malgun Gothic Semilight"/>
                <a:cs typeface="Malgun Gothic Semilight"/>
              </a:rPr>
              <a:t>  </a:t>
            </a:r>
            <a:r>
              <a:rPr dirty="0" sz="1250">
                <a:latin typeface="Malgun Gothic Semilight"/>
                <a:cs typeface="Malgun Gothic Semilight"/>
              </a:rPr>
              <a:t>좌</a:t>
            </a:r>
            <a:r>
              <a:rPr dirty="0" sz="1250" spc="41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에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서</a:t>
            </a:r>
            <a:r>
              <a:rPr dirty="0" sz="1300" spc="49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우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로</a:t>
            </a:r>
            <a:r>
              <a:rPr dirty="0" sz="1300" spc="43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37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300" spc="-470">
                <a:latin typeface="Malgun Gothic Semilight"/>
                <a:cs typeface="Malgun Gothic Semilight"/>
              </a:rPr>
              <a:t>켜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88567" y="1395015"/>
            <a:ext cx="3491229" cy="75692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8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114">
                <a:latin typeface="Malgun Gothic Semilight"/>
                <a:cs typeface="Malgun Gothic Semilight"/>
              </a:rPr>
              <a:t> 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  <a:p>
            <a:pPr marL="236220" marR="5080">
              <a:lnSpc>
                <a:spcPct val="123100"/>
              </a:lnSpc>
              <a:tabLst>
                <a:tab pos="1327785" algn="l"/>
              </a:tabLst>
            </a:pPr>
            <a:r>
              <a:rPr dirty="0" sz="1300" spc="-325">
                <a:latin typeface="Malgun Gothic Semilight"/>
                <a:cs typeface="Malgun Gothic Semilight"/>
              </a:rPr>
              <a:t>금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속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검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출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50">
                <a:latin typeface="Malgun Gothic Semilight"/>
                <a:cs typeface="Malgun Gothic Semilight"/>
              </a:rPr>
              <a:t> </a:t>
            </a:r>
            <a:r>
              <a:rPr dirty="0" sz="1300" spc="-430">
                <a:latin typeface="Malgun Gothic Semilight"/>
                <a:cs typeface="Malgun Gothic Semilight"/>
              </a:rPr>
              <a:t>에</a:t>
            </a:r>
            <a:r>
              <a:rPr dirty="0" sz="1300">
                <a:latin typeface="Malgun Gothic Semilight"/>
                <a:cs typeface="Malgun Gothic Semilight"/>
              </a:rPr>
              <a:t>	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-1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으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로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 Semilight"/>
                <a:cs typeface="Malgun Gothic Semilight"/>
              </a:rPr>
              <a:t>만</a:t>
            </a:r>
            <a:r>
              <a:rPr dirty="0" sz="1250" spc="48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금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속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검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출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440">
                <a:latin typeface="Malgun Gothic Semilight"/>
                <a:cs typeface="Malgun Gothic Semilight"/>
              </a:rPr>
              <a:t>기</a:t>
            </a:r>
            <a:r>
              <a:rPr dirty="0" sz="1300" spc="50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검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출</a:t>
            </a:r>
            <a:r>
              <a:rPr dirty="0" sz="1300" spc="229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능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력</a:t>
            </a:r>
            <a:r>
              <a:rPr dirty="0" sz="1250" spc="434">
                <a:latin typeface="Malgun Gothic Semilight"/>
                <a:cs typeface="Malgun Gothic Semilight"/>
              </a:rPr>
              <a:t> </a:t>
            </a:r>
            <a:r>
              <a:rPr dirty="0" sz="1250" spc="-225">
                <a:latin typeface="Malgun Gothic Semilight"/>
                <a:cs typeface="Malgun Gothic Semilight"/>
              </a:rPr>
              <a:t>파</a:t>
            </a:r>
            <a:r>
              <a:rPr dirty="0" sz="1250" spc="-150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악</a:t>
            </a:r>
            <a:r>
              <a:rPr dirty="0" sz="1250" spc="33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,</a:t>
            </a:r>
            <a:r>
              <a:rPr dirty="0" sz="1300" spc="375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감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도</a:t>
            </a:r>
            <a:r>
              <a:rPr dirty="0" sz="1300" spc="39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5</a:t>
            </a:r>
            <a:r>
              <a:rPr dirty="0" sz="1300" spc="254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적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합</a:t>
            </a:r>
            <a:r>
              <a:rPr dirty="0" sz="1250" spc="385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준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최</a:t>
            </a:r>
            <a:r>
              <a:rPr dirty="0" sz="1300" spc="-3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적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감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도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)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25116" y="2415809"/>
            <a:ext cx="220281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 </a:t>
            </a:r>
            <a:r>
              <a:rPr dirty="0" sz="1300" spc="-240">
                <a:latin typeface="Malgun Gothic Semilight"/>
                <a:cs typeface="Malgun Gothic Semilight"/>
              </a:rPr>
              <a:t>가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배</a:t>
            </a:r>
            <a:r>
              <a:rPr dirty="0" sz="1250" spc="50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 Semilight"/>
                <a:cs typeface="Malgun Gothic Semilight"/>
              </a:rPr>
              <a:t>만</a:t>
            </a:r>
            <a:r>
              <a:rPr dirty="0" sz="1250" spc="-90">
                <a:latin typeface="Malgun Gothic Semilight"/>
                <a:cs typeface="Malgun Gothic Semilight"/>
              </a:rPr>
              <a:t> </a:t>
            </a:r>
            <a:r>
              <a:rPr dirty="0" sz="1250" spc="-275">
                <a:latin typeface="Malgun Gothic Semilight"/>
                <a:cs typeface="Malgun Gothic Semilight"/>
              </a:rPr>
              <a:t>쥬</a:t>
            </a:r>
            <a:r>
              <a:rPr dirty="0" sz="1250" spc="-8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)</a:t>
            </a:r>
            <a:r>
              <a:rPr dirty="0" sz="1300" spc="15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40">
                <a:latin typeface="Malgun Gothic Semilight"/>
                <a:cs typeface="Malgun Gothic Semilight"/>
              </a:rPr>
              <a:t> </a:t>
            </a:r>
            <a:r>
              <a:rPr dirty="0" sz="1300" spc="-70">
                <a:latin typeface="Malgun Gothic Semilight"/>
                <a:cs typeface="Malgun Gothic Semilight"/>
              </a:rPr>
              <a:t>F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e</a:t>
            </a:r>
            <a:r>
              <a:rPr dirty="0" sz="1300" spc="330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ø</a:t>
            </a:r>
            <a:r>
              <a:rPr dirty="0" sz="1250" spc="305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6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.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185">
                <a:latin typeface="Malgun Gothic Semilight"/>
                <a:cs typeface="Malgun Gothic Semilight"/>
              </a:rPr>
              <a:t>5m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m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82744" y="2415809"/>
            <a:ext cx="11874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8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9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34303" y="4870196"/>
            <a:ext cx="116586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"/>
                <a:cs typeface="Batang"/>
              </a:rPr>
              <a:t>(검출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O,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불검출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 spc="-25">
                <a:latin typeface="Batang"/>
                <a:cs typeface="Batang"/>
              </a:rPr>
              <a:t>X)</a:t>
            </a:r>
            <a:endParaRPr sz="1000">
              <a:latin typeface="Batang"/>
              <a:cs typeface="Batang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046429" y="2705188"/>
            <a:ext cx="1350010" cy="399415"/>
          </a:xfrm>
          <a:custGeom>
            <a:avLst/>
            <a:gdLst/>
            <a:ahLst/>
            <a:cxnLst/>
            <a:rect l="l" t="t" r="r" b="b"/>
            <a:pathLst>
              <a:path w="1350010" h="399414">
                <a:moveTo>
                  <a:pt x="0" y="0"/>
                </a:moveTo>
                <a:lnTo>
                  <a:pt x="1349540" y="3988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1043381" y="2702140"/>
          <a:ext cx="5908675" cy="2167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9375"/>
                <a:gridCol w="431164"/>
                <a:gridCol w="426719"/>
                <a:gridCol w="426719"/>
                <a:gridCol w="426719"/>
                <a:gridCol w="425450"/>
                <a:gridCol w="425450"/>
                <a:gridCol w="426720"/>
                <a:gridCol w="426720"/>
                <a:gridCol w="425450"/>
                <a:gridCol w="638810"/>
              </a:tblGrid>
              <a:tr h="398780">
                <a:tc>
                  <a:txBody>
                    <a:bodyPr/>
                    <a:lstStyle/>
                    <a:p>
                      <a:pPr marL="699770">
                        <a:lnSpc>
                          <a:spcPts val="1345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66040">
                        <a:lnSpc>
                          <a:spcPts val="1385"/>
                        </a:lnSpc>
                        <a:spcBef>
                          <a:spcPts val="31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획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4차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5차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7차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8차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9차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0차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0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D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E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F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H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46379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I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41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7655"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61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%</a:t>
                      </a:r>
                      <a:r>
                        <a:rPr dirty="0" sz="120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1064704" y="5794006"/>
            <a:ext cx="5847715" cy="306070"/>
          </a:xfrm>
          <a:prstGeom prst="rect">
            <a:avLst/>
          </a:prstGeom>
          <a:ln w="4571">
            <a:solidFill>
              <a:srgbClr val="000000"/>
            </a:solidFill>
          </a:ln>
        </p:spPr>
        <p:txBody>
          <a:bodyPr wrap="square" lIns="0" tIns="54610" rIns="0" bIns="0" rtlCol="0" vert="horz">
            <a:spAutoFit/>
          </a:bodyPr>
          <a:lstStyle/>
          <a:p>
            <a:pPr algn="ctr" marR="19050">
              <a:lnSpc>
                <a:spcPct val="100000"/>
              </a:lnSpc>
              <a:spcBef>
                <a:spcPts val="430"/>
              </a:spcBef>
            </a:pPr>
            <a:r>
              <a:rPr dirty="0" sz="1200" spc="-350">
                <a:latin typeface="Malgun Gothic Semilight"/>
                <a:cs typeface="Malgun Gothic Semilight"/>
              </a:rPr>
              <a:t>제</a:t>
            </a:r>
            <a:r>
              <a:rPr dirty="0" sz="1200" spc="-100">
                <a:latin typeface="Malgun Gothic Semilight"/>
                <a:cs typeface="Malgun Gothic Semilight"/>
              </a:rPr>
              <a:t> </a:t>
            </a:r>
            <a:r>
              <a:rPr dirty="0" sz="1200" spc="-300">
                <a:latin typeface="Malgun Gothic Semilight"/>
                <a:cs typeface="Malgun Gothic Semilight"/>
              </a:rPr>
              <a:t>품</a:t>
            </a:r>
            <a:r>
              <a:rPr dirty="0" sz="1200" spc="-14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(</a:t>
            </a:r>
            <a:r>
              <a:rPr dirty="0" sz="1200" spc="-229">
                <a:latin typeface="Malgun Gothic Semilight"/>
                <a:cs typeface="Malgun Gothic Semilight"/>
              </a:rPr>
              <a:t> </a:t>
            </a:r>
            <a:r>
              <a:rPr dirty="0" sz="1200" spc="-265">
                <a:latin typeface="Malgun Gothic Semilight"/>
                <a:cs typeface="Malgun Gothic Semilight"/>
              </a:rPr>
              <a:t>가배</a:t>
            </a:r>
            <a:r>
              <a:rPr dirty="0" sz="1200" spc="-20">
                <a:latin typeface="Malgun Gothic Semilight"/>
                <a:cs typeface="Malgun Gothic Semilight"/>
              </a:rPr>
              <a:t> </a:t>
            </a:r>
            <a:r>
              <a:rPr dirty="0" sz="1200" spc="-290">
                <a:latin typeface="Malgun Gothic Semilight"/>
                <a:cs typeface="Malgun Gothic Semilight"/>
              </a:rPr>
              <a:t>만</a:t>
            </a:r>
            <a:r>
              <a:rPr dirty="0" sz="1200" spc="-160">
                <a:latin typeface="Malgun Gothic Semilight"/>
                <a:cs typeface="Malgun Gothic Semilight"/>
              </a:rPr>
              <a:t> </a:t>
            </a:r>
            <a:r>
              <a:rPr dirty="0" sz="1200" spc="-300">
                <a:latin typeface="Malgun Gothic Semilight"/>
                <a:cs typeface="Malgun Gothic Semilight"/>
              </a:rPr>
              <a:t>쥬</a:t>
            </a:r>
            <a:r>
              <a:rPr dirty="0" sz="1200" spc="-14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)</a:t>
            </a:r>
            <a:r>
              <a:rPr dirty="0" sz="1200" spc="85">
                <a:latin typeface="Malgun Gothic Semilight"/>
                <a:cs typeface="Malgun Gothic Semilight"/>
              </a:rPr>
              <a:t> </a:t>
            </a:r>
            <a:r>
              <a:rPr dirty="0" sz="1200" spc="-335">
                <a:latin typeface="Malgun Gothic Semilight"/>
                <a:cs typeface="Malgun Gothic Semilight"/>
              </a:rPr>
              <a:t>+</a:t>
            </a:r>
            <a:r>
              <a:rPr dirty="0" sz="1200" spc="25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Fe</a:t>
            </a:r>
            <a:r>
              <a:rPr dirty="0" sz="1200" spc="125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ø</a:t>
            </a:r>
            <a:r>
              <a:rPr dirty="0" sz="1200" spc="180">
                <a:latin typeface="Malgun Gothic Semilight"/>
                <a:cs typeface="Malgun Gothic Semilight"/>
              </a:rPr>
              <a:t> </a:t>
            </a:r>
            <a:r>
              <a:rPr dirty="0" sz="1200" spc="-250">
                <a:latin typeface="Malgun Gothic Semilight"/>
                <a:cs typeface="Malgun Gothic Semilight"/>
              </a:rPr>
              <a:t>1</a:t>
            </a:r>
            <a:r>
              <a:rPr dirty="0" sz="1200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.</a:t>
            </a:r>
            <a:r>
              <a:rPr dirty="0" sz="1200" spc="-185">
                <a:latin typeface="Malgun Gothic Semilight"/>
                <a:cs typeface="Malgun Gothic Semilight"/>
              </a:rPr>
              <a:t> </a:t>
            </a:r>
            <a:r>
              <a:rPr dirty="0" sz="1200" spc="-80">
                <a:latin typeface="Malgun Gothic Semilight"/>
                <a:cs typeface="Malgun Gothic Semilight"/>
              </a:rPr>
              <a:t>5m</a:t>
            </a:r>
            <a:r>
              <a:rPr dirty="0" sz="1200" spc="275">
                <a:latin typeface="Malgun Gothic Semilight"/>
                <a:cs typeface="Malgun Gothic Semilight"/>
              </a:rPr>
              <a:t> </a:t>
            </a:r>
            <a:r>
              <a:rPr dirty="0" sz="1200" spc="-25">
                <a:latin typeface="Malgun Gothic Semilight"/>
                <a:cs typeface="Malgun Gothic Semilight"/>
              </a:rPr>
              <a:t>사진</a:t>
            </a:r>
            <a:endParaRPr sz="1200">
              <a:latin typeface="Malgun Gothic Semilight"/>
              <a:cs typeface="Malgun Gothic Semilight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1063180" y="5794006"/>
            <a:ext cx="5852160" cy="2550160"/>
          </a:xfrm>
          <a:custGeom>
            <a:avLst/>
            <a:gdLst/>
            <a:ahLst/>
            <a:cxnLst/>
            <a:rect l="l" t="t" r="r" b="b"/>
            <a:pathLst>
              <a:path w="5852159" h="2550159">
                <a:moveTo>
                  <a:pt x="1523" y="0"/>
                </a:moveTo>
                <a:lnTo>
                  <a:pt x="1523" y="2549906"/>
                </a:lnTo>
              </a:path>
              <a:path w="5852159" h="2550159">
                <a:moveTo>
                  <a:pt x="5849010" y="0"/>
                </a:moveTo>
                <a:lnTo>
                  <a:pt x="5849010" y="2549906"/>
                </a:lnTo>
              </a:path>
              <a:path w="5852159" h="2550159">
                <a:moveTo>
                  <a:pt x="0" y="305993"/>
                </a:moveTo>
                <a:lnTo>
                  <a:pt x="5852058" y="305993"/>
                </a:lnTo>
              </a:path>
              <a:path w="5852159" h="2550159">
                <a:moveTo>
                  <a:pt x="0" y="2549906"/>
                </a:moveTo>
                <a:lnTo>
                  <a:pt x="5852058" y="2549906"/>
                </a:lnTo>
              </a:path>
              <a:path w="5852159" h="2550159">
                <a:moveTo>
                  <a:pt x="5849010" y="0"/>
                </a:moveTo>
                <a:lnTo>
                  <a:pt x="5849010" y="2549906"/>
                </a:lnTo>
              </a:path>
              <a:path w="5852159" h="2550159">
                <a:moveTo>
                  <a:pt x="1523" y="0"/>
                </a:moveTo>
                <a:lnTo>
                  <a:pt x="1523" y="2549906"/>
                </a:lnTo>
              </a:path>
              <a:path w="5852159" h="2550159">
                <a:moveTo>
                  <a:pt x="0" y="2549906"/>
                </a:moveTo>
                <a:lnTo>
                  <a:pt x="5852058" y="2549906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59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7"/>
          <p:cNvGraphicFramePr>
            <a:graphicFrameLocks noGrp="1"/>
          </p:cNvGraphicFramePr>
          <p:nvPr/>
        </p:nvGraphicFramePr>
        <p:xfrm>
          <a:off x="930910" y="6159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48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440449"/>
            <a:ext cx="303911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8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114">
                <a:latin typeface="Malgun Gothic Semilight"/>
                <a:cs typeface="Malgun Gothic Semilight"/>
              </a:rPr>
              <a:t> 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245867" y="1928129"/>
            <a:ext cx="199771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240">
                <a:latin typeface="Malgun Gothic Semilight"/>
                <a:cs typeface="Malgun Gothic Semilight"/>
              </a:rPr>
              <a:t>가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배</a:t>
            </a:r>
            <a:r>
              <a:rPr dirty="0" sz="1250" spc="50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 Semilight"/>
                <a:cs typeface="Malgun Gothic Semilight"/>
              </a:rPr>
              <a:t>만</a:t>
            </a:r>
            <a:r>
              <a:rPr dirty="0" sz="1250" spc="-90">
                <a:latin typeface="Malgun Gothic Semilight"/>
                <a:cs typeface="Malgun Gothic Semilight"/>
              </a:rPr>
              <a:t> </a:t>
            </a:r>
            <a:r>
              <a:rPr dirty="0" sz="1250" spc="-275">
                <a:latin typeface="Malgun Gothic Semilight"/>
                <a:cs typeface="Malgun Gothic Semilight"/>
              </a:rPr>
              <a:t>쥬</a:t>
            </a:r>
            <a:r>
              <a:rPr dirty="0" sz="1250" spc="-8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)</a:t>
            </a:r>
            <a:r>
              <a:rPr dirty="0" sz="1300" spc="17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50">
                <a:latin typeface="Malgun Gothic Semilight"/>
                <a:cs typeface="Malgun Gothic Semilight"/>
              </a:rPr>
              <a:t> </a:t>
            </a:r>
            <a:r>
              <a:rPr dirty="0" sz="1300" spc="-70">
                <a:latin typeface="Malgun Gothic Semilight"/>
                <a:cs typeface="Malgun Gothic Semilight"/>
              </a:rPr>
              <a:t>F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e</a:t>
            </a:r>
            <a:r>
              <a:rPr dirty="0" sz="1300" spc="335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ø</a:t>
            </a:r>
            <a:r>
              <a:rPr dirty="0" sz="1250" spc="300">
                <a:latin typeface="Malgun Gothic Semilight"/>
                <a:cs typeface="Malgun Gothic Semilight"/>
              </a:rPr>
              <a:t> </a:t>
            </a:r>
            <a:r>
              <a:rPr dirty="0" sz="1300" spc="-120">
                <a:latin typeface="Malgun Gothic Semilight"/>
                <a:cs typeface="Malgun Gothic Semilight"/>
              </a:rPr>
              <a:t>2.</a:t>
            </a:r>
            <a:r>
              <a:rPr dirty="0" sz="1300" spc="-14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.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09364" y="1928129"/>
            <a:ext cx="160147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6720" algn="l"/>
              </a:tabLst>
            </a:pPr>
            <a:r>
              <a:rPr dirty="0" sz="1300" spc="-315">
                <a:latin typeface="Malgun Gothic Semilight"/>
                <a:cs typeface="Malgun Gothic Semilight"/>
              </a:rPr>
              <a:t>m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m</a:t>
            </a:r>
            <a:r>
              <a:rPr dirty="0" sz="1300">
                <a:latin typeface="Malgun Gothic Semilight"/>
                <a:cs typeface="Malgun Gothic Semilight"/>
              </a:rPr>
              <a:t>	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8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9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4303" y="4821428"/>
            <a:ext cx="116586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"/>
                <a:cs typeface="Batang"/>
              </a:rPr>
              <a:t>(검출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O,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불검출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 spc="-25">
                <a:latin typeface="Batang"/>
                <a:cs typeface="Batang"/>
              </a:rPr>
              <a:t>X)</a:t>
            </a:r>
            <a:endParaRPr sz="1000">
              <a:latin typeface="Batang"/>
              <a:cs typeface="Batang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046429" y="2218042"/>
            <a:ext cx="1350010" cy="399415"/>
          </a:xfrm>
          <a:custGeom>
            <a:avLst/>
            <a:gdLst/>
            <a:ahLst/>
            <a:cxnLst/>
            <a:rect l="l" t="t" r="r" b="b"/>
            <a:pathLst>
              <a:path w="1350010" h="399414">
                <a:moveTo>
                  <a:pt x="0" y="0"/>
                </a:moveTo>
                <a:lnTo>
                  <a:pt x="1349540" y="3988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043381" y="2214994"/>
          <a:ext cx="5908675" cy="2381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9375"/>
                <a:gridCol w="431164"/>
                <a:gridCol w="426719"/>
                <a:gridCol w="426719"/>
                <a:gridCol w="426719"/>
                <a:gridCol w="425450"/>
                <a:gridCol w="425450"/>
                <a:gridCol w="426720"/>
                <a:gridCol w="426720"/>
                <a:gridCol w="425450"/>
                <a:gridCol w="638810"/>
              </a:tblGrid>
              <a:tr h="398780">
                <a:tc>
                  <a:txBody>
                    <a:bodyPr/>
                    <a:lstStyle/>
                    <a:p>
                      <a:pPr marL="699770">
                        <a:lnSpc>
                          <a:spcPts val="134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66040">
                        <a:lnSpc>
                          <a:spcPts val="1390"/>
                        </a:lnSpc>
                        <a:spcBef>
                          <a:spcPts val="31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획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4차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5차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7차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8차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9차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0차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D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E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F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H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I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00%</a:t>
                      </a:r>
                      <a:r>
                        <a:rPr dirty="0" sz="120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4704" y="5501716"/>
            <a:ext cx="5847715" cy="306070"/>
          </a:xfrm>
          <a:prstGeom prst="rect">
            <a:avLst/>
          </a:prstGeom>
          <a:ln w="4571">
            <a:solidFill>
              <a:srgbClr val="000000"/>
            </a:solidFill>
          </a:ln>
        </p:spPr>
        <p:txBody>
          <a:bodyPr wrap="square" lIns="0" tIns="54610" rIns="0" bIns="0" rtlCol="0" vert="horz">
            <a:spAutoFit/>
          </a:bodyPr>
          <a:lstStyle/>
          <a:p>
            <a:pPr algn="ctr" marR="20955">
              <a:lnSpc>
                <a:spcPct val="100000"/>
              </a:lnSpc>
              <a:spcBef>
                <a:spcPts val="430"/>
              </a:spcBef>
            </a:pPr>
            <a:r>
              <a:rPr dirty="0" sz="1200" spc="-350">
                <a:latin typeface="Malgun Gothic Semilight"/>
                <a:cs typeface="Malgun Gothic Semilight"/>
              </a:rPr>
              <a:t>제</a:t>
            </a:r>
            <a:r>
              <a:rPr dirty="0" sz="1200" spc="-90">
                <a:latin typeface="Malgun Gothic Semilight"/>
                <a:cs typeface="Malgun Gothic Semilight"/>
              </a:rPr>
              <a:t> </a:t>
            </a:r>
            <a:r>
              <a:rPr dirty="0" sz="1200" spc="-300">
                <a:latin typeface="Malgun Gothic Semilight"/>
                <a:cs typeface="Malgun Gothic Semilight"/>
              </a:rPr>
              <a:t>품</a:t>
            </a:r>
            <a:r>
              <a:rPr dirty="0" sz="1200" spc="-14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(</a:t>
            </a:r>
            <a:r>
              <a:rPr dirty="0" sz="1200" spc="-229">
                <a:latin typeface="Malgun Gothic Semilight"/>
                <a:cs typeface="Malgun Gothic Semilight"/>
              </a:rPr>
              <a:t> </a:t>
            </a:r>
            <a:r>
              <a:rPr dirty="0" sz="1200" spc="-265">
                <a:latin typeface="Malgun Gothic Semilight"/>
                <a:cs typeface="Malgun Gothic Semilight"/>
              </a:rPr>
              <a:t>가배</a:t>
            </a:r>
            <a:r>
              <a:rPr dirty="0" sz="1200" spc="-35">
                <a:latin typeface="Malgun Gothic Semilight"/>
                <a:cs typeface="Malgun Gothic Semilight"/>
              </a:rPr>
              <a:t> </a:t>
            </a:r>
            <a:r>
              <a:rPr dirty="0" sz="1200" spc="-210">
                <a:latin typeface="Malgun Gothic Semilight"/>
                <a:cs typeface="Malgun Gothic Semilight"/>
              </a:rPr>
              <a:t>만쥬</a:t>
            </a:r>
            <a:r>
              <a:rPr dirty="0" sz="1200" spc="-15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)</a:t>
            </a:r>
            <a:r>
              <a:rPr dirty="0" sz="1200" spc="85">
                <a:latin typeface="Malgun Gothic Semilight"/>
                <a:cs typeface="Malgun Gothic Semilight"/>
              </a:rPr>
              <a:t> </a:t>
            </a:r>
            <a:r>
              <a:rPr dirty="0" sz="1200" spc="-335">
                <a:latin typeface="Malgun Gothic Semilight"/>
                <a:cs typeface="Malgun Gothic Semilight"/>
              </a:rPr>
              <a:t>+</a:t>
            </a:r>
            <a:r>
              <a:rPr dirty="0" sz="1200" spc="25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Fe</a:t>
            </a:r>
            <a:r>
              <a:rPr dirty="0" sz="1200" spc="16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ø</a:t>
            </a:r>
            <a:r>
              <a:rPr dirty="0" sz="1200" spc="180">
                <a:latin typeface="Malgun Gothic Semilight"/>
                <a:cs typeface="Malgun Gothic Semilight"/>
              </a:rPr>
              <a:t> </a:t>
            </a:r>
            <a:r>
              <a:rPr dirty="0" sz="1200" spc="-140">
                <a:latin typeface="Malgun Gothic Semilight"/>
                <a:cs typeface="Malgun Gothic Semilight"/>
              </a:rPr>
              <a:t>2.</a:t>
            </a:r>
            <a:r>
              <a:rPr dirty="0" sz="1200" spc="-18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.</a:t>
            </a:r>
            <a:r>
              <a:rPr dirty="0" sz="1200" spc="-185">
                <a:latin typeface="Malgun Gothic Semilight"/>
                <a:cs typeface="Malgun Gothic Semilight"/>
              </a:rPr>
              <a:t> </a:t>
            </a:r>
            <a:r>
              <a:rPr dirty="0" sz="1200" spc="-110">
                <a:latin typeface="Malgun Gothic Semilight"/>
                <a:cs typeface="Malgun Gothic Semilight"/>
              </a:rPr>
              <a:t>0mm</a:t>
            </a:r>
            <a:r>
              <a:rPr dirty="0" sz="1200" spc="265">
                <a:latin typeface="Malgun Gothic Semilight"/>
                <a:cs typeface="Malgun Gothic Semilight"/>
              </a:rPr>
              <a:t> </a:t>
            </a:r>
            <a:r>
              <a:rPr dirty="0" sz="1200" spc="-25">
                <a:latin typeface="Malgun Gothic Semilight"/>
                <a:cs typeface="Malgun Gothic Semilight"/>
              </a:rPr>
              <a:t>사진</a:t>
            </a:r>
            <a:endParaRPr sz="1200">
              <a:latin typeface="Malgun Gothic Semilight"/>
              <a:cs typeface="Malgun Gothic Semilight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063180" y="5501716"/>
            <a:ext cx="5852160" cy="2551430"/>
          </a:xfrm>
          <a:custGeom>
            <a:avLst/>
            <a:gdLst/>
            <a:ahLst/>
            <a:cxnLst/>
            <a:rect l="l" t="t" r="r" b="b"/>
            <a:pathLst>
              <a:path w="5852159" h="2551429">
                <a:moveTo>
                  <a:pt x="1523" y="0"/>
                </a:moveTo>
                <a:lnTo>
                  <a:pt x="1523" y="2551429"/>
                </a:lnTo>
              </a:path>
              <a:path w="5852159" h="2551429">
                <a:moveTo>
                  <a:pt x="5849010" y="0"/>
                </a:moveTo>
                <a:lnTo>
                  <a:pt x="5849010" y="2551429"/>
                </a:lnTo>
              </a:path>
              <a:path w="5852159" h="2551429">
                <a:moveTo>
                  <a:pt x="0" y="305993"/>
                </a:moveTo>
                <a:lnTo>
                  <a:pt x="5852058" y="305993"/>
                </a:lnTo>
              </a:path>
              <a:path w="5852159" h="2551429">
                <a:moveTo>
                  <a:pt x="0" y="2551429"/>
                </a:moveTo>
                <a:lnTo>
                  <a:pt x="5852058" y="2551429"/>
                </a:lnTo>
              </a:path>
              <a:path w="5852159" h="2551429">
                <a:moveTo>
                  <a:pt x="5849010" y="0"/>
                </a:moveTo>
                <a:lnTo>
                  <a:pt x="5849010" y="2551429"/>
                </a:lnTo>
              </a:path>
              <a:path w="5852159" h="2551429">
                <a:moveTo>
                  <a:pt x="1523" y="0"/>
                </a:moveTo>
                <a:lnTo>
                  <a:pt x="1523" y="2551429"/>
                </a:lnTo>
              </a:path>
              <a:path w="5852159" h="2551429">
                <a:moveTo>
                  <a:pt x="0" y="2551429"/>
                </a:moveTo>
                <a:lnTo>
                  <a:pt x="5852058" y="2551429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60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7"/>
          <p:cNvGraphicFramePr>
            <a:graphicFrameLocks noGrp="1"/>
          </p:cNvGraphicFramePr>
          <p:nvPr/>
        </p:nvGraphicFramePr>
        <p:xfrm>
          <a:off x="93091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440449"/>
            <a:ext cx="303911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8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114">
                <a:latin typeface="Malgun Gothic Semilight"/>
                <a:cs typeface="Malgun Gothic Semilight"/>
              </a:rPr>
              <a:t> 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052320" y="1928129"/>
            <a:ext cx="27101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 </a:t>
            </a:r>
            <a:r>
              <a:rPr dirty="0" sz="1300" spc="-240">
                <a:latin typeface="Malgun Gothic Semilight"/>
                <a:cs typeface="Malgun Gothic Semilight"/>
              </a:rPr>
              <a:t>가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배</a:t>
            </a:r>
            <a:r>
              <a:rPr dirty="0" sz="1250" spc="50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 Semilight"/>
                <a:cs typeface="Malgun Gothic Semilight"/>
              </a:rPr>
              <a:t>만</a:t>
            </a:r>
            <a:r>
              <a:rPr dirty="0" sz="1250" spc="-90">
                <a:latin typeface="Malgun Gothic Semilight"/>
                <a:cs typeface="Malgun Gothic Semilight"/>
              </a:rPr>
              <a:t> </a:t>
            </a:r>
            <a:r>
              <a:rPr dirty="0" sz="1250" spc="-275">
                <a:latin typeface="Malgun Gothic Semilight"/>
                <a:cs typeface="Malgun Gothic Semilight"/>
              </a:rPr>
              <a:t>쥬</a:t>
            </a:r>
            <a:r>
              <a:rPr dirty="0" sz="1250" spc="-8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)</a:t>
            </a:r>
            <a:r>
              <a:rPr dirty="0" sz="1300" spc="14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240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S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254">
                <a:latin typeface="Malgun Gothic Semilight"/>
                <a:cs typeface="Malgun Gothic Semilight"/>
              </a:rPr>
              <a:t>U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S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20">
                <a:latin typeface="Malgun Gothic Semilight"/>
                <a:cs typeface="Malgun Gothic Semilight"/>
              </a:rPr>
              <a:t>304</a:t>
            </a:r>
            <a:r>
              <a:rPr dirty="0" sz="1300" spc="245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ø</a:t>
            </a:r>
            <a:r>
              <a:rPr dirty="0" sz="1250" spc="290">
                <a:latin typeface="Malgun Gothic Semilight"/>
                <a:cs typeface="Malgun Gothic Semilight"/>
              </a:rPr>
              <a:t> </a:t>
            </a:r>
            <a:r>
              <a:rPr dirty="0" sz="1300" spc="-120">
                <a:latin typeface="Malgun Gothic Semilight"/>
                <a:cs typeface="Malgun Gothic Semilight"/>
              </a:rPr>
              <a:t>2.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.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0</a:t>
            </a:r>
            <a:r>
              <a:rPr dirty="0" sz="1300" spc="28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m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m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17440" y="1928129"/>
            <a:ext cx="11874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8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9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4303" y="4821428"/>
            <a:ext cx="116586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"/>
                <a:cs typeface="Batang"/>
              </a:rPr>
              <a:t>(검출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O,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불검출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 spc="-25">
                <a:latin typeface="Batang"/>
                <a:cs typeface="Batang"/>
              </a:rPr>
              <a:t>X)</a:t>
            </a:r>
            <a:endParaRPr sz="1000">
              <a:latin typeface="Batang"/>
              <a:cs typeface="Batang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046429" y="2218042"/>
            <a:ext cx="1350010" cy="399415"/>
          </a:xfrm>
          <a:custGeom>
            <a:avLst/>
            <a:gdLst/>
            <a:ahLst/>
            <a:cxnLst/>
            <a:rect l="l" t="t" r="r" b="b"/>
            <a:pathLst>
              <a:path w="1350010" h="399414">
                <a:moveTo>
                  <a:pt x="0" y="0"/>
                </a:moveTo>
                <a:lnTo>
                  <a:pt x="1349540" y="3988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043381" y="2214994"/>
          <a:ext cx="5908675" cy="2381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9375"/>
                <a:gridCol w="431164"/>
                <a:gridCol w="426719"/>
                <a:gridCol w="426719"/>
                <a:gridCol w="426719"/>
                <a:gridCol w="425450"/>
                <a:gridCol w="425450"/>
                <a:gridCol w="426720"/>
                <a:gridCol w="426720"/>
                <a:gridCol w="425450"/>
                <a:gridCol w="638810"/>
              </a:tblGrid>
              <a:tr h="398780">
                <a:tc>
                  <a:txBody>
                    <a:bodyPr/>
                    <a:lstStyle/>
                    <a:p>
                      <a:pPr marL="699770">
                        <a:lnSpc>
                          <a:spcPts val="134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66040">
                        <a:lnSpc>
                          <a:spcPts val="1390"/>
                        </a:lnSpc>
                        <a:spcBef>
                          <a:spcPts val="31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획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4차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5차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7차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8차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9차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0차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D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06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E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F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H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130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I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O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X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55%</a:t>
                      </a:r>
                      <a:r>
                        <a:rPr dirty="0" sz="120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72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4704" y="5988862"/>
            <a:ext cx="5847715" cy="198120"/>
          </a:xfrm>
          <a:prstGeom prst="rect">
            <a:avLst/>
          </a:prstGeom>
          <a:ln w="4571">
            <a:solidFill>
              <a:srgbClr val="000000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 algn="ctr" marR="20955">
              <a:lnSpc>
                <a:spcPct val="100000"/>
              </a:lnSpc>
              <a:spcBef>
                <a:spcPts val="15"/>
              </a:spcBef>
            </a:pPr>
            <a:r>
              <a:rPr dirty="0" sz="1200" spc="-350">
                <a:latin typeface="Malgun Gothic Semilight"/>
                <a:cs typeface="Malgun Gothic Semilight"/>
              </a:rPr>
              <a:t>제</a:t>
            </a:r>
            <a:r>
              <a:rPr dirty="0" sz="1200" spc="-90">
                <a:latin typeface="Malgun Gothic Semilight"/>
                <a:cs typeface="Malgun Gothic Semilight"/>
              </a:rPr>
              <a:t> </a:t>
            </a:r>
            <a:r>
              <a:rPr dirty="0" sz="1200" spc="-300">
                <a:latin typeface="Malgun Gothic Semilight"/>
                <a:cs typeface="Malgun Gothic Semilight"/>
              </a:rPr>
              <a:t>품</a:t>
            </a:r>
            <a:r>
              <a:rPr dirty="0" sz="1200" spc="-160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(</a:t>
            </a:r>
            <a:r>
              <a:rPr dirty="0" sz="1200" spc="-220">
                <a:latin typeface="Malgun Gothic Semilight"/>
                <a:cs typeface="Malgun Gothic Semilight"/>
              </a:rPr>
              <a:t> </a:t>
            </a:r>
            <a:r>
              <a:rPr dirty="0" sz="1200" spc="-270">
                <a:latin typeface="Malgun Gothic Semilight"/>
                <a:cs typeface="Malgun Gothic Semilight"/>
              </a:rPr>
              <a:t>가배</a:t>
            </a:r>
            <a:r>
              <a:rPr dirty="0" sz="1200" spc="-20">
                <a:latin typeface="Malgun Gothic Semilight"/>
                <a:cs typeface="Malgun Gothic Semilight"/>
              </a:rPr>
              <a:t> </a:t>
            </a:r>
            <a:r>
              <a:rPr dirty="0" sz="1200" spc="-210">
                <a:latin typeface="Malgun Gothic Semilight"/>
                <a:cs typeface="Malgun Gothic Semilight"/>
              </a:rPr>
              <a:t>만쥬</a:t>
            </a:r>
            <a:r>
              <a:rPr dirty="0" sz="1200" spc="-16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)</a:t>
            </a:r>
            <a:r>
              <a:rPr dirty="0" sz="1200" spc="95">
                <a:latin typeface="Malgun Gothic Semilight"/>
                <a:cs typeface="Malgun Gothic Semilight"/>
              </a:rPr>
              <a:t> </a:t>
            </a:r>
            <a:r>
              <a:rPr dirty="0" sz="1200" spc="-335">
                <a:latin typeface="Malgun Gothic Semilight"/>
                <a:cs typeface="Malgun Gothic Semilight"/>
              </a:rPr>
              <a:t>+</a:t>
            </a:r>
            <a:r>
              <a:rPr dirty="0" sz="1200" spc="250">
                <a:latin typeface="Malgun Gothic Semilight"/>
                <a:cs typeface="Malgun Gothic Semilight"/>
              </a:rPr>
              <a:t> </a:t>
            </a:r>
            <a:r>
              <a:rPr dirty="0" sz="1200" spc="-95">
                <a:latin typeface="Malgun Gothic Semilight"/>
                <a:cs typeface="Malgun Gothic Semilight"/>
              </a:rPr>
              <a:t>SU</a:t>
            </a:r>
            <a:r>
              <a:rPr dirty="0" sz="1200" spc="-170">
                <a:latin typeface="Malgun Gothic Semilight"/>
                <a:cs typeface="Malgun Gothic Semilight"/>
              </a:rPr>
              <a:t> </a:t>
            </a:r>
            <a:r>
              <a:rPr dirty="0" sz="1200" spc="-25">
                <a:latin typeface="Malgun Gothic Semilight"/>
                <a:cs typeface="Malgun Gothic Semilight"/>
              </a:rPr>
              <a:t>S304</a:t>
            </a:r>
            <a:r>
              <a:rPr dirty="0" sz="1200" spc="45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ø</a:t>
            </a:r>
            <a:r>
              <a:rPr dirty="0" sz="1200" spc="170">
                <a:latin typeface="Malgun Gothic Semilight"/>
                <a:cs typeface="Malgun Gothic Semilight"/>
              </a:rPr>
              <a:t> </a:t>
            </a:r>
            <a:r>
              <a:rPr dirty="0" sz="1200" spc="-140">
                <a:latin typeface="Malgun Gothic Semilight"/>
                <a:cs typeface="Malgun Gothic Semilight"/>
              </a:rPr>
              <a:t>2.</a:t>
            </a:r>
            <a:r>
              <a:rPr dirty="0" sz="1200" spc="-18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.</a:t>
            </a:r>
            <a:r>
              <a:rPr dirty="0" sz="1200" spc="-175">
                <a:latin typeface="Malgun Gothic Semilight"/>
                <a:cs typeface="Malgun Gothic Semilight"/>
              </a:rPr>
              <a:t> </a:t>
            </a:r>
            <a:r>
              <a:rPr dirty="0" sz="1200" spc="-114">
                <a:latin typeface="Malgun Gothic Semilight"/>
                <a:cs typeface="Malgun Gothic Semilight"/>
              </a:rPr>
              <a:t>0mm</a:t>
            </a:r>
            <a:r>
              <a:rPr dirty="0" sz="1200" spc="245">
                <a:latin typeface="Malgun Gothic Semilight"/>
                <a:cs typeface="Malgun Gothic Semilight"/>
              </a:rPr>
              <a:t> </a:t>
            </a:r>
            <a:r>
              <a:rPr dirty="0" sz="1200" spc="-25">
                <a:latin typeface="Malgun Gothic Semilight"/>
                <a:cs typeface="Malgun Gothic Semilight"/>
              </a:rPr>
              <a:t>사진</a:t>
            </a:r>
            <a:endParaRPr sz="1200">
              <a:latin typeface="Malgun Gothic Semilight"/>
              <a:cs typeface="Malgun Gothic Semilight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063180" y="5988862"/>
            <a:ext cx="5852160" cy="2443480"/>
          </a:xfrm>
          <a:custGeom>
            <a:avLst/>
            <a:gdLst/>
            <a:ahLst/>
            <a:cxnLst/>
            <a:rect l="l" t="t" r="r" b="b"/>
            <a:pathLst>
              <a:path w="5852159" h="2443479">
                <a:moveTo>
                  <a:pt x="1523" y="0"/>
                </a:moveTo>
                <a:lnTo>
                  <a:pt x="1523" y="2443353"/>
                </a:lnTo>
              </a:path>
              <a:path w="5852159" h="2443479">
                <a:moveTo>
                  <a:pt x="5849010" y="0"/>
                </a:moveTo>
                <a:lnTo>
                  <a:pt x="5849010" y="2443353"/>
                </a:lnTo>
              </a:path>
              <a:path w="5852159" h="2443479">
                <a:moveTo>
                  <a:pt x="0" y="197904"/>
                </a:moveTo>
                <a:lnTo>
                  <a:pt x="5852058" y="197904"/>
                </a:lnTo>
              </a:path>
              <a:path w="5852159" h="2443479">
                <a:moveTo>
                  <a:pt x="0" y="2443353"/>
                </a:moveTo>
                <a:lnTo>
                  <a:pt x="5852058" y="2443353"/>
                </a:lnTo>
              </a:path>
              <a:path w="5852159" h="2443479">
                <a:moveTo>
                  <a:pt x="5849010" y="0"/>
                </a:moveTo>
                <a:lnTo>
                  <a:pt x="5849010" y="2443353"/>
                </a:lnTo>
              </a:path>
              <a:path w="5852159" h="2443479">
                <a:moveTo>
                  <a:pt x="1523" y="0"/>
                </a:moveTo>
                <a:lnTo>
                  <a:pt x="1523" y="2443353"/>
                </a:lnTo>
              </a:path>
              <a:path w="5852159" h="2443479">
                <a:moveTo>
                  <a:pt x="0" y="2443353"/>
                </a:moveTo>
                <a:lnTo>
                  <a:pt x="5852058" y="2443353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7"/>
          <p:cNvGraphicFramePr>
            <a:graphicFrameLocks noGrp="1"/>
          </p:cNvGraphicFramePr>
          <p:nvPr/>
        </p:nvGraphicFramePr>
        <p:xfrm>
          <a:off x="100711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440449"/>
            <a:ext cx="303911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8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114">
                <a:latin typeface="Malgun Gothic Semilight"/>
                <a:cs typeface="Malgun Gothic Semilight"/>
              </a:rPr>
              <a:t> 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064511" y="1928129"/>
            <a:ext cx="27101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 </a:t>
            </a:r>
            <a:r>
              <a:rPr dirty="0" sz="1300" spc="-240">
                <a:latin typeface="Malgun Gothic Semilight"/>
                <a:cs typeface="Malgun Gothic Semilight"/>
              </a:rPr>
              <a:t>가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250" spc="-400">
                <a:latin typeface="Malgun Gothic Semilight"/>
                <a:cs typeface="Malgun Gothic Semilight"/>
              </a:rPr>
              <a:t>배</a:t>
            </a:r>
            <a:r>
              <a:rPr dirty="0" sz="1250" spc="50">
                <a:latin typeface="Malgun Gothic Semilight"/>
                <a:cs typeface="Malgun Gothic Semilight"/>
              </a:rPr>
              <a:t> </a:t>
            </a:r>
            <a:r>
              <a:rPr dirty="0" sz="1250" spc="-265">
                <a:latin typeface="Malgun Gothic Semilight"/>
                <a:cs typeface="Malgun Gothic Semilight"/>
              </a:rPr>
              <a:t>만</a:t>
            </a:r>
            <a:r>
              <a:rPr dirty="0" sz="1250" spc="-90">
                <a:latin typeface="Malgun Gothic Semilight"/>
                <a:cs typeface="Malgun Gothic Semilight"/>
              </a:rPr>
              <a:t> </a:t>
            </a:r>
            <a:r>
              <a:rPr dirty="0" sz="1250" spc="-275">
                <a:latin typeface="Malgun Gothic Semilight"/>
                <a:cs typeface="Malgun Gothic Semilight"/>
              </a:rPr>
              <a:t>쥬</a:t>
            </a:r>
            <a:r>
              <a:rPr dirty="0" sz="1250" spc="-8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)</a:t>
            </a:r>
            <a:r>
              <a:rPr dirty="0" sz="1300" spc="140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245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S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254">
                <a:latin typeface="Malgun Gothic Semilight"/>
                <a:cs typeface="Malgun Gothic Semilight"/>
              </a:rPr>
              <a:t>U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40">
                <a:latin typeface="Malgun Gothic Semilight"/>
                <a:cs typeface="Malgun Gothic Semilight"/>
              </a:rPr>
              <a:t>S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20">
                <a:latin typeface="Malgun Gothic Semilight"/>
                <a:cs typeface="Malgun Gothic Semilight"/>
              </a:rPr>
              <a:t>304</a:t>
            </a:r>
            <a:r>
              <a:rPr dirty="0" sz="1300" spc="254">
                <a:latin typeface="Malgun Gothic Semilight"/>
                <a:cs typeface="Malgun Gothic Semilight"/>
              </a:rPr>
              <a:t> </a:t>
            </a:r>
            <a:r>
              <a:rPr dirty="0" sz="1250">
                <a:latin typeface="Malgun Gothic Semilight"/>
                <a:cs typeface="Malgun Gothic Semilight"/>
              </a:rPr>
              <a:t>ø</a:t>
            </a:r>
            <a:r>
              <a:rPr dirty="0" sz="1250" spc="290">
                <a:latin typeface="Malgun Gothic Semilight"/>
                <a:cs typeface="Malgun Gothic Semilight"/>
              </a:rPr>
              <a:t> </a:t>
            </a:r>
            <a:r>
              <a:rPr dirty="0" sz="1300" spc="-120">
                <a:latin typeface="Malgun Gothic Semilight"/>
                <a:cs typeface="Malgun Gothic Semilight"/>
              </a:rPr>
              <a:t>2.</a:t>
            </a:r>
            <a:r>
              <a:rPr dirty="0" sz="1300" spc="-14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.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5</a:t>
            </a:r>
            <a:r>
              <a:rPr dirty="0" sz="1300" spc="27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m</a:t>
            </a:r>
            <a:r>
              <a:rPr dirty="0" sz="1300" spc="-14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m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29632" y="1928129"/>
            <a:ext cx="11874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8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9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4303" y="4745228"/>
            <a:ext cx="116586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"/>
                <a:cs typeface="Batang"/>
              </a:rPr>
              <a:t>(검출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O,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불검출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 spc="-25">
                <a:latin typeface="Batang"/>
                <a:cs typeface="Batang"/>
              </a:rPr>
              <a:t>X)</a:t>
            </a:r>
            <a:endParaRPr sz="1000">
              <a:latin typeface="Batang"/>
              <a:cs typeface="Batang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244434" y="2218042"/>
            <a:ext cx="1313180" cy="399415"/>
          </a:xfrm>
          <a:custGeom>
            <a:avLst/>
            <a:gdLst/>
            <a:ahLst/>
            <a:cxnLst/>
            <a:rect l="l" t="t" r="r" b="b"/>
            <a:pathLst>
              <a:path w="1313180" h="399414">
                <a:moveTo>
                  <a:pt x="0" y="0"/>
                </a:moveTo>
                <a:lnTo>
                  <a:pt x="1312989" y="3988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1241386" y="2214994"/>
          <a:ext cx="5514340" cy="2306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3180"/>
                <a:gridCol w="396239"/>
                <a:gridCol w="389889"/>
                <a:gridCol w="389889"/>
                <a:gridCol w="389889"/>
                <a:gridCol w="389890"/>
                <a:gridCol w="389889"/>
                <a:gridCol w="389889"/>
                <a:gridCol w="389889"/>
                <a:gridCol w="389889"/>
                <a:gridCol w="603250"/>
              </a:tblGrid>
              <a:tr h="398780">
                <a:tc>
                  <a:txBody>
                    <a:bodyPr/>
                    <a:lstStyle/>
                    <a:p>
                      <a:pPr marL="699770">
                        <a:lnSpc>
                          <a:spcPct val="100000"/>
                        </a:lnSpc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회차</a:t>
                      </a:r>
                      <a:endParaRPr sz="1100">
                        <a:latin typeface="Batang"/>
                        <a:cs typeface="Batang"/>
                      </a:endParaRPr>
                    </a:p>
                    <a:p>
                      <a:pPr marL="64135">
                        <a:lnSpc>
                          <a:spcPts val="1290"/>
                        </a:lnSpc>
                        <a:spcBef>
                          <a:spcPts val="430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구획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1차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2차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3차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4차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5차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6차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7차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8차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9차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10차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D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E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F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G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H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I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100" spc="-50">
                          <a:latin typeface="Batang"/>
                          <a:cs typeface="Batang"/>
                        </a:rPr>
                        <a:t>O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100" spc="-25">
                          <a:latin typeface="Batang"/>
                          <a:cs typeface="Batang"/>
                        </a:rPr>
                        <a:t>결과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100%</a:t>
                      </a:r>
                      <a:r>
                        <a:rPr dirty="0" sz="1100" spc="19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100" spc="-25">
                          <a:latin typeface="Batang"/>
                          <a:cs typeface="Batang"/>
                        </a:rPr>
                        <a:t>검출</a:t>
                      </a:r>
                      <a:endParaRPr sz="1100">
                        <a:latin typeface="Batang"/>
                        <a:cs typeface="Batang"/>
                      </a:endParaRPr>
                    </a:p>
                  </a:txBody>
                  <a:tcPr marL="0" marR="0" marB="0" marT="58419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4704" y="5891441"/>
            <a:ext cx="5847715" cy="271145"/>
          </a:xfrm>
          <a:prstGeom prst="rect">
            <a:avLst/>
          </a:prstGeom>
          <a:ln w="4571">
            <a:solidFill>
              <a:srgbClr val="000000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algn="ctr" marR="20955">
              <a:lnSpc>
                <a:spcPct val="100000"/>
              </a:lnSpc>
              <a:spcBef>
                <a:spcPts val="300"/>
              </a:spcBef>
            </a:pPr>
            <a:r>
              <a:rPr dirty="0" sz="1200" spc="-350">
                <a:latin typeface="Malgun Gothic Semilight"/>
                <a:cs typeface="Malgun Gothic Semilight"/>
              </a:rPr>
              <a:t>제</a:t>
            </a:r>
            <a:r>
              <a:rPr dirty="0" sz="1200" spc="-90">
                <a:latin typeface="Malgun Gothic Semilight"/>
                <a:cs typeface="Malgun Gothic Semilight"/>
              </a:rPr>
              <a:t> </a:t>
            </a:r>
            <a:r>
              <a:rPr dirty="0" sz="1200" spc="-300">
                <a:latin typeface="Malgun Gothic Semilight"/>
                <a:cs typeface="Malgun Gothic Semilight"/>
              </a:rPr>
              <a:t>품</a:t>
            </a:r>
            <a:r>
              <a:rPr dirty="0" sz="1200" spc="-14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(</a:t>
            </a:r>
            <a:r>
              <a:rPr dirty="0" sz="1200" spc="-229">
                <a:latin typeface="Malgun Gothic Semilight"/>
                <a:cs typeface="Malgun Gothic Semilight"/>
              </a:rPr>
              <a:t> </a:t>
            </a:r>
            <a:r>
              <a:rPr dirty="0" sz="1200" spc="-265">
                <a:latin typeface="Malgun Gothic Semilight"/>
                <a:cs typeface="Malgun Gothic Semilight"/>
              </a:rPr>
              <a:t>가배</a:t>
            </a:r>
            <a:r>
              <a:rPr dirty="0" sz="1200" spc="-35">
                <a:latin typeface="Malgun Gothic Semilight"/>
                <a:cs typeface="Malgun Gothic Semilight"/>
              </a:rPr>
              <a:t> </a:t>
            </a:r>
            <a:r>
              <a:rPr dirty="0" sz="1200" spc="-210">
                <a:latin typeface="Malgun Gothic Semilight"/>
                <a:cs typeface="Malgun Gothic Semilight"/>
              </a:rPr>
              <a:t>만쥬</a:t>
            </a:r>
            <a:r>
              <a:rPr dirty="0" sz="1200" spc="-15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)</a:t>
            </a:r>
            <a:r>
              <a:rPr dirty="0" sz="1200" spc="85">
                <a:latin typeface="Malgun Gothic Semilight"/>
                <a:cs typeface="Malgun Gothic Semilight"/>
              </a:rPr>
              <a:t> </a:t>
            </a:r>
            <a:r>
              <a:rPr dirty="0" sz="1200" spc="-335">
                <a:latin typeface="Malgun Gothic Semilight"/>
                <a:cs typeface="Malgun Gothic Semilight"/>
              </a:rPr>
              <a:t>+</a:t>
            </a:r>
            <a:r>
              <a:rPr dirty="0" sz="1200" spc="250">
                <a:latin typeface="Malgun Gothic Semilight"/>
                <a:cs typeface="Malgun Gothic Semilight"/>
              </a:rPr>
              <a:t> </a:t>
            </a:r>
            <a:r>
              <a:rPr dirty="0" sz="1200" spc="-95">
                <a:latin typeface="Malgun Gothic Semilight"/>
                <a:cs typeface="Malgun Gothic Semilight"/>
              </a:rPr>
              <a:t>SU</a:t>
            </a:r>
            <a:r>
              <a:rPr dirty="0" sz="1200" spc="-170">
                <a:latin typeface="Malgun Gothic Semilight"/>
                <a:cs typeface="Malgun Gothic Semilight"/>
              </a:rPr>
              <a:t> </a:t>
            </a:r>
            <a:r>
              <a:rPr dirty="0" sz="1200" spc="-45">
                <a:latin typeface="Malgun Gothic Semilight"/>
                <a:cs typeface="Malgun Gothic Semilight"/>
              </a:rPr>
              <a:t>S</a:t>
            </a:r>
            <a:r>
              <a:rPr dirty="0" sz="1200" spc="-225">
                <a:latin typeface="Malgun Gothic Semilight"/>
                <a:cs typeface="Malgun Gothic Semilight"/>
              </a:rPr>
              <a:t> </a:t>
            </a:r>
            <a:r>
              <a:rPr dirty="0" sz="1200" spc="-55">
                <a:latin typeface="Malgun Gothic Semilight"/>
                <a:cs typeface="Malgun Gothic Semilight"/>
              </a:rPr>
              <a:t>304</a:t>
            </a:r>
            <a:r>
              <a:rPr dirty="0" sz="1200" spc="20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ø</a:t>
            </a:r>
            <a:r>
              <a:rPr dirty="0" sz="1200" spc="120">
                <a:latin typeface="Malgun Gothic Semilight"/>
                <a:cs typeface="Malgun Gothic Semilight"/>
              </a:rPr>
              <a:t> </a:t>
            </a:r>
            <a:r>
              <a:rPr dirty="0" sz="1200" spc="-140">
                <a:latin typeface="Malgun Gothic Semilight"/>
                <a:cs typeface="Malgun Gothic Semilight"/>
              </a:rPr>
              <a:t>2.</a:t>
            </a:r>
            <a:r>
              <a:rPr dirty="0" sz="1200" spc="-175">
                <a:latin typeface="Malgun Gothic Semilight"/>
                <a:cs typeface="Malgun Gothic Semilight"/>
              </a:rPr>
              <a:t> </a:t>
            </a:r>
            <a:r>
              <a:rPr dirty="0" sz="1200" spc="-165">
                <a:latin typeface="Malgun Gothic Semilight"/>
                <a:cs typeface="Malgun Gothic Semilight"/>
              </a:rPr>
              <a:t>.</a:t>
            </a:r>
            <a:r>
              <a:rPr dirty="0" sz="1200" spc="-185">
                <a:latin typeface="Malgun Gothic Semilight"/>
                <a:cs typeface="Malgun Gothic Semilight"/>
              </a:rPr>
              <a:t> </a:t>
            </a:r>
            <a:r>
              <a:rPr dirty="0" sz="1200">
                <a:latin typeface="Malgun Gothic Semilight"/>
                <a:cs typeface="Malgun Gothic Semilight"/>
              </a:rPr>
              <a:t>5</a:t>
            </a:r>
            <a:r>
              <a:rPr dirty="0" sz="1200" spc="170">
                <a:latin typeface="Malgun Gothic Semilight"/>
                <a:cs typeface="Malgun Gothic Semilight"/>
              </a:rPr>
              <a:t> </a:t>
            </a:r>
            <a:r>
              <a:rPr dirty="0" sz="1200" spc="-114">
                <a:latin typeface="Malgun Gothic Semilight"/>
                <a:cs typeface="Malgun Gothic Semilight"/>
              </a:rPr>
              <a:t>mm</a:t>
            </a:r>
            <a:r>
              <a:rPr dirty="0" sz="1200" spc="245">
                <a:latin typeface="Malgun Gothic Semilight"/>
                <a:cs typeface="Malgun Gothic Semilight"/>
              </a:rPr>
              <a:t> </a:t>
            </a:r>
            <a:r>
              <a:rPr dirty="0" sz="1200" spc="-25">
                <a:latin typeface="Malgun Gothic Semilight"/>
                <a:cs typeface="Malgun Gothic Semilight"/>
              </a:rPr>
              <a:t>사진</a:t>
            </a:r>
            <a:endParaRPr sz="1200">
              <a:latin typeface="Malgun Gothic Semilight"/>
              <a:cs typeface="Malgun Gothic Semilight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06028" y="6342049"/>
            <a:ext cx="3777487" cy="2839148"/>
          </a:xfrm>
          <a:prstGeom prst="rect">
            <a:avLst/>
          </a:prstGeom>
        </p:spPr>
      </p:pic>
      <p:sp>
        <p:nvSpPr>
          <p:cNvPr id="15" name="object 15" descr=""/>
          <p:cNvSpPr/>
          <p:nvPr/>
        </p:nvSpPr>
        <p:spPr>
          <a:xfrm>
            <a:off x="1063180" y="5891441"/>
            <a:ext cx="5852160" cy="3637279"/>
          </a:xfrm>
          <a:custGeom>
            <a:avLst/>
            <a:gdLst/>
            <a:ahLst/>
            <a:cxnLst/>
            <a:rect l="l" t="t" r="r" b="b"/>
            <a:pathLst>
              <a:path w="5852159" h="3637279">
                <a:moveTo>
                  <a:pt x="1523" y="0"/>
                </a:moveTo>
                <a:lnTo>
                  <a:pt x="1523" y="3636848"/>
                </a:lnTo>
              </a:path>
              <a:path w="5852159" h="3637279">
                <a:moveTo>
                  <a:pt x="5849010" y="0"/>
                </a:moveTo>
                <a:lnTo>
                  <a:pt x="5849010" y="3636848"/>
                </a:lnTo>
              </a:path>
              <a:path w="5852159" h="3637279">
                <a:moveTo>
                  <a:pt x="0" y="270967"/>
                </a:moveTo>
                <a:lnTo>
                  <a:pt x="5852058" y="270967"/>
                </a:lnTo>
              </a:path>
              <a:path w="5852159" h="3637279">
                <a:moveTo>
                  <a:pt x="0" y="3636848"/>
                </a:moveTo>
                <a:lnTo>
                  <a:pt x="5852058" y="3636848"/>
                </a:lnTo>
              </a:path>
              <a:path w="5852159" h="3637279">
                <a:moveTo>
                  <a:pt x="5849010" y="0"/>
                </a:moveTo>
                <a:lnTo>
                  <a:pt x="5849010" y="3636848"/>
                </a:lnTo>
              </a:path>
              <a:path w="5852159" h="3637279">
                <a:moveTo>
                  <a:pt x="1523" y="0"/>
                </a:moveTo>
                <a:lnTo>
                  <a:pt x="1523" y="3636848"/>
                </a:lnTo>
              </a:path>
              <a:path w="5852159" h="3637279">
                <a:moveTo>
                  <a:pt x="0" y="3636848"/>
                </a:moveTo>
                <a:lnTo>
                  <a:pt x="5852058" y="3636848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9.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한계기준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설정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50" spc="-325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25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2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1300" spc="-32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82245" lvl="0" indent="-118110">
                        <a:lnSpc>
                          <a:spcPct val="100000"/>
                        </a:lnSpc>
                        <a:buSzPct val="54000"/>
                        <a:buFont typeface="SimSun"/>
                        <a:buChar char="■"/>
                        <a:tabLst>
                          <a:tab pos="182245" algn="l"/>
                        </a:tabLst>
                        <a:defRPr/>
                      </a:pP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기에서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물은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Fe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ø2.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0mm,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SU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S304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ø2.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5mm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90">
                          <a:latin typeface="맑은 고딕 Semilight"/>
                          <a:cs typeface="맑은 고딕 Semilight"/>
                        </a:rPr>
                        <a:t>임</a:t>
                      </a:r>
                      <a:endParaRPr sz="1200" spc="-390">
                        <a:latin typeface="맑은 고딕 Semilight"/>
                        <a:cs typeface="맑은 고딕 Semilight"/>
                      </a:endParaRPr>
                    </a:p>
                    <a:p>
                      <a:pPr marL="182245" lvl="0" indent="-118110">
                        <a:lnSpc>
                          <a:spcPct val="100000"/>
                        </a:lnSpc>
                        <a:spcBef>
                          <a:spcPts val="325"/>
                        </a:spcBef>
                        <a:buSzPct val="54000"/>
                        <a:buFont typeface="SimSun"/>
                        <a:buChar char="■"/>
                        <a:tabLst>
                          <a:tab pos="182245" algn="l"/>
                        </a:tabLst>
                        <a:defRPr/>
                      </a:pP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상되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7mm</a:t>
                      </a:r>
                      <a:r>
                        <a:rPr sz="12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상)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능</a:t>
                      </a:r>
                      <a:endParaRPr sz="1200" spc="-340">
                        <a:latin typeface="맑은 고딕 Semilight"/>
                        <a:cs typeface="맑은 고딕 Semilight"/>
                      </a:endParaRPr>
                    </a:p>
                    <a:p>
                      <a:pPr marL="212725" marR="1489075" lvl="0" indent="-148590">
                        <a:lnSpc>
                          <a:spcPct val="120600"/>
                        </a:lnSpc>
                        <a:spcBef>
                          <a:spcPts val="30"/>
                        </a:spcBef>
                        <a:buSzPct val="54000"/>
                        <a:buFont typeface="SimSun"/>
                        <a:buChar char="■"/>
                        <a:tabLst>
                          <a:tab pos="273050" algn="l"/>
                          <a:tab pos="2143125" algn="l"/>
                        </a:tabLst>
                        <a:defRPr/>
                      </a:pP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2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2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준을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7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1300" u="sng" spc="-17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300" u="sng" spc="254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u="sng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ø</a:t>
                      </a:r>
                      <a:r>
                        <a:rPr sz="1250" u="sng" spc="26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12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u="sng" spc="-14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17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31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u="sng" spc="-14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31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u="sng" spc="-14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5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u="sng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u="sng" spc="-4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254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u="sng" spc="-12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u="sng" spc="35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u="sng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ø</a:t>
                      </a:r>
                      <a:r>
                        <a:rPr sz="1250" u="sng" spc="33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12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u="sng" spc="-13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18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1300" u="sng" spc="-14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u="sng" spc="-31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하였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034999" y="3144380"/>
          <a:ext cx="5634355" cy="1384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7475"/>
                <a:gridCol w="1388745"/>
                <a:gridCol w="1388745"/>
                <a:gridCol w="1387475"/>
              </a:tblGrid>
              <a:tr h="270510">
                <a:tc gridSpan="4"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사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95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240">
                <a:tc>
                  <a:txBody>
                    <a:bodyPr/>
                    <a:lstStyle/>
                    <a:p>
                      <a:pPr algn="ctr" marR="349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e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U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304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435"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만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쥬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30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0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0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강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릉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오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빵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35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0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0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헤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빵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35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g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0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0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50">
                          <a:latin typeface="Batang"/>
                          <a:cs typeface="Batang"/>
                        </a:rPr>
                        <a:t>Φ</a:t>
                      </a:r>
                      <a:endParaRPr sz="10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4224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9.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175" rIns="0" bIns="0" anchor="t" anchorCtr="0"/>
                    <a:lstStyle/>
                    <a:p>
                      <a:pPr marR="26670" lvl="0"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850" spc="-409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110">
                          <a:latin typeface="맑은 고딕 Semilight"/>
                          <a:cs typeface="맑은 고딕 Semilight"/>
                        </a:rPr>
                        <a:t>ACCP관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63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5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1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7939" rIns="0" bIns="0" anchor="t" anchorCtr="0"/>
                    <a:lstStyle/>
                    <a:p>
                      <a:pPr marR="41275" lvl="0" algn="ctr">
                        <a:lnSpc>
                          <a:spcPct val="100000"/>
                        </a:lnSpc>
                        <a:spcBef>
                          <a:spcPts val="219"/>
                        </a:spcBef>
                        <a:tabLst>
                          <a:tab pos="894080" algn="l"/>
                        </a:tabLst>
                        <a:defRPr/>
                      </a:pP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6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6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19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6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6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3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93775" lvl="0">
                        <a:lnSpc>
                          <a:spcPct val="100000"/>
                        </a:lnSpc>
                        <a:defRPr/>
                      </a:pPr>
                      <a:r>
                        <a:rPr sz="1300" spc="-135">
                          <a:latin typeface="바탕"/>
                          <a:cs typeface="바탕"/>
                        </a:rPr>
                        <a:t>CCP-</a:t>
                      </a:r>
                      <a:r>
                        <a:rPr sz="1300">
                          <a:latin typeface="바탕"/>
                          <a:cs typeface="바탕"/>
                        </a:rPr>
                        <a:t>1B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가열(굽기)공정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299720" lvl="0" indent="-235585" algn="just">
                        <a:lnSpc>
                          <a:spcPct val="100000"/>
                        </a:lnSpc>
                        <a:spcBef>
                          <a:spcPts val="1355"/>
                        </a:spcBef>
                        <a:buFont typeface="SimSun"/>
                        <a:buChar char="○"/>
                        <a:tabLst>
                          <a:tab pos="299720" algn="l"/>
                        </a:tabLst>
                        <a:defRPr/>
                      </a:pP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 Semilight"/>
                          <a:cs typeface="맑은 고딕 Semilight"/>
                        </a:rPr>
                        <a:t>험</a:t>
                      </a:r>
                      <a:endParaRPr sz="1250" spc="-415">
                        <a:latin typeface="맑은 고딕 Semilight"/>
                        <a:cs typeface="맑은 고딕 Semilight"/>
                      </a:endParaRPr>
                    </a:p>
                    <a:p>
                      <a:pPr marL="493395" marR="440690" lvl="1" indent="-239395" algn="just">
                        <a:lnSpc>
                          <a:spcPct val="138500"/>
                        </a:lnSpc>
                        <a:spcBef>
                          <a:spcPts val="240"/>
                        </a:spcBef>
                        <a:buFont typeface="MS PGothic"/>
                        <a:buChar char="□"/>
                        <a:tabLst>
                          <a:tab pos="518159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4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8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7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8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15">
                          <a:latin typeface="맑은 고딕 Semilight"/>
                          <a:cs typeface="맑은 고딕 Semilight"/>
                        </a:rPr>
                        <a:t>같</a:t>
                      </a:r>
                      <a:r>
                        <a:rPr sz="12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140"/>
                        </a:spcBef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 marR="442595" lvl="2" indent="-236220">
                        <a:lnSpc>
                          <a:spcPct val="144600"/>
                        </a:lnSpc>
                        <a:buFont typeface="MS PGothic"/>
                        <a:buChar char="○"/>
                        <a:tabLst>
                          <a:tab pos="661670" algn="l"/>
                          <a:tab pos="1845945" algn="l"/>
                          <a:tab pos="2430780" algn="l"/>
                          <a:tab pos="2976245" algn="l"/>
                          <a:tab pos="3522345" algn="l"/>
                          <a:tab pos="4231005" algn="l"/>
                          <a:tab pos="5321935" algn="l"/>
                        </a:tabLst>
                        <a:defRPr/>
                      </a:pP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/후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2회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취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935" lvl="0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42619" y="5029034"/>
          <a:ext cx="5969635" cy="1059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0490"/>
                <a:gridCol w="1967864"/>
              </a:tblGrid>
              <a:tr h="223520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300" spc="-229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3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60">
                          <a:latin typeface="Malgun Gothic Semilight"/>
                          <a:cs typeface="Malgun Gothic Semilight"/>
                        </a:rPr>
                        <a:t>/후</a:t>
                      </a:r>
                      <a:r>
                        <a:rPr dirty="0" sz="130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300" spc="6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3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3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5">
                          <a:latin typeface="Malgun Gothic Semilight"/>
                          <a:cs typeface="Malgun Gothic Semilight"/>
                        </a:rPr>
                        <a:t>요소 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정기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224790"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3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3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65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70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305435"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일반세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0,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000</a:t>
                      </a:r>
                      <a:r>
                        <a:rPr dirty="0" sz="120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cfu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5">
                          <a:latin typeface="Malgun Gothic Semilight"/>
                          <a:cs typeface="Malgun Gothic Semilight"/>
                        </a:rPr>
                        <a:t>/g이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435">
                <a:tc>
                  <a:txBody>
                    <a:bodyPr/>
                    <a:lstStyle/>
                    <a:p>
                      <a:pPr algn="ctr" marR="1460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장균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46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51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140104" y="6246901"/>
          <a:ext cx="5814060" cy="2806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6920"/>
                <a:gridCol w="1402715"/>
                <a:gridCol w="469264"/>
                <a:gridCol w="777239"/>
                <a:gridCol w="775970"/>
                <a:gridCol w="777239"/>
                <a:gridCol w="775970"/>
              </a:tblGrid>
              <a:tr h="282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6"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(굽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)시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120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7</a:t>
                      </a:r>
                      <a:r>
                        <a:rPr dirty="0" u="sng" sz="1200" spc="-19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±2분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940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3469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97790" marR="102235">
                        <a:lnSpc>
                          <a:spcPct val="102899"/>
                        </a:lnSpc>
                        <a:spcBef>
                          <a:spcPts val="5"/>
                        </a:spcBef>
                      </a:pP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L="204470" marR="214629">
                        <a:lnSpc>
                          <a:spcPct val="122700"/>
                        </a:lnSpc>
                        <a:spcBef>
                          <a:spcPts val="1055"/>
                        </a:spcBef>
                      </a:pP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10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100" spc="-55">
                          <a:latin typeface="MS PGothic"/>
                          <a:cs typeface="MS PGothic"/>
                        </a:rPr>
                        <a:t>℃</a:t>
                      </a:r>
                      <a:endParaRPr sz="1100">
                        <a:latin typeface="MS PGothic"/>
                        <a:cs typeface="MS PGothic"/>
                      </a:endParaRPr>
                    </a:p>
                    <a:p>
                      <a:pPr algn="ctr" marR="304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100" spc="-25">
                          <a:latin typeface="MS PGothic"/>
                          <a:cs typeface="MS PGothic"/>
                        </a:rPr>
                        <a:t>℃</a:t>
                      </a:r>
                      <a:endParaRPr sz="1100">
                        <a:latin typeface="MS PGothic"/>
                        <a:cs typeface="MS P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204470" marR="214629">
                        <a:lnSpc>
                          <a:spcPct val="123700"/>
                        </a:lnSpc>
                        <a:spcBef>
                          <a:spcPts val="5"/>
                        </a:spcBef>
                      </a:pP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100" spc="-55">
                          <a:latin typeface="MS PGothic"/>
                          <a:cs typeface="MS PGothic"/>
                        </a:rPr>
                        <a:t>℃</a:t>
                      </a:r>
                      <a:endParaRPr sz="1100">
                        <a:latin typeface="MS PGothic"/>
                        <a:cs typeface="MS PGothic"/>
                      </a:endParaRPr>
                    </a:p>
                    <a:p>
                      <a:pPr algn="ctr" marR="304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100" spc="-25">
                          <a:latin typeface="MS PGothic"/>
                          <a:cs typeface="MS PGothic"/>
                        </a:rPr>
                        <a:t>℃</a:t>
                      </a:r>
                      <a:endParaRPr sz="1100">
                        <a:latin typeface="MS PGothic"/>
                        <a:cs typeface="MS PGothic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DEB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9525">
                        <a:lnSpc>
                          <a:spcPct val="10000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0795">
                        <a:lnSpc>
                          <a:spcPct val="10000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79705">
                        <a:lnSpc>
                          <a:spcPct val="10000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80975">
                        <a:lnSpc>
                          <a:spcPct val="10000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80975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살균후 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46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DEB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8890">
                        <a:lnSpc>
                          <a:spcPct val="100000"/>
                        </a:lnSpc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1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46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DEB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9525">
                        <a:lnSpc>
                          <a:spcPct val="100000"/>
                        </a:lnSpc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459972" y="3011182"/>
          <a:ext cx="4990465" cy="757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850"/>
                <a:gridCol w="1483995"/>
                <a:gridCol w="1183640"/>
                <a:gridCol w="1401444"/>
              </a:tblGrid>
              <a:tr h="296545"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1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95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20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1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300">
                          <a:latin typeface="MS PGothic"/>
                          <a:cs typeface="MS PGothic"/>
                        </a:rPr>
                        <a:t>℃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131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1200" spc="-21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1200" spc="-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-300">
                          <a:latin typeface="MS PGothic"/>
                          <a:cs typeface="MS PGothic"/>
                        </a:rPr>
                        <a:t>℃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B="0" marT="1314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120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144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4224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9.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175" rIns="0" bIns="0" anchor="t" anchorCtr="0"/>
                    <a:lstStyle/>
                    <a:p>
                      <a:pPr marR="26670" lvl="0"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850" spc="-409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110">
                          <a:latin typeface="맑은 고딕 Semilight"/>
                          <a:cs typeface="맑은 고딕 Semilight"/>
                        </a:rPr>
                        <a:t>ACCP관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63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5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1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7939" rIns="0" bIns="0" anchor="t" anchorCtr="0"/>
                    <a:lstStyle/>
                    <a:p>
                      <a:pPr marR="41275" lvl="0" algn="ctr">
                        <a:lnSpc>
                          <a:spcPct val="100000"/>
                        </a:lnSpc>
                        <a:spcBef>
                          <a:spcPts val="219"/>
                        </a:spcBef>
                        <a:tabLst>
                          <a:tab pos="894080" algn="l"/>
                        </a:tabLst>
                        <a:defRPr/>
                      </a:pP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6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6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19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6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6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3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93775" lvl="0">
                        <a:lnSpc>
                          <a:spcPct val="100000"/>
                        </a:lnSpc>
                        <a:defRPr/>
                      </a:pPr>
                      <a:r>
                        <a:rPr sz="1300" spc="-135">
                          <a:latin typeface="바탕"/>
                          <a:cs typeface="바탕"/>
                        </a:rPr>
                        <a:t>CCP-</a:t>
                      </a:r>
                      <a:r>
                        <a:rPr sz="1300">
                          <a:latin typeface="바탕"/>
                          <a:cs typeface="바탕"/>
                        </a:rPr>
                        <a:t>1B</a:t>
                      </a:r>
                      <a:r>
                        <a:rPr sz="1300" spc="104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가열(굽기)공정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299720" lvl="0" indent="-235585" algn="just">
                        <a:lnSpc>
                          <a:spcPct val="100000"/>
                        </a:lnSpc>
                        <a:spcBef>
                          <a:spcPts val="1355"/>
                        </a:spcBef>
                        <a:buSzPct val="104000"/>
                        <a:buFont typeface="SimSun"/>
                        <a:buChar char="○"/>
                        <a:tabLst>
                          <a:tab pos="299720" algn="l"/>
                        </a:tabLst>
                        <a:defRPr/>
                      </a:pPr>
                      <a:r>
                        <a:rPr sz="1250" spc="-340">
                          <a:latin typeface="맑은 고딕 Semilight"/>
                          <a:cs typeface="맑은 고딕 Semilight"/>
                        </a:rPr>
                        <a:t>견</a:t>
                      </a:r>
                      <a:r>
                        <a:rPr sz="12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 Semilight"/>
                          <a:cs typeface="맑은 고딕 Semilight"/>
                        </a:rPr>
                        <a:t>두</a:t>
                      </a:r>
                      <a:r>
                        <a:rPr sz="125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15">
                          <a:latin typeface="맑은 고딕 Semilight"/>
                          <a:cs typeface="맑은 고딕 Semilight"/>
                        </a:rPr>
                        <a:t>험</a:t>
                      </a:r>
                      <a:endParaRPr sz="1250" spc="-415">
                        <a:latin typeface="맑은 고딕 Semilight"/>
                        <a:cs typeface="맑은 고딕 Semilight"/>
                      </a:endParaRPr>
                    </a:p>
                    <a:p>
                      <a:pPr marL="493395" marR="450850" lvl="1" indent="-239395" algn="just">
                        <a:lnSpc>
                          <a:spcPct val="138500"/>
                        </a:lnSpc>
                        <a:spcBef>
                          <a:spcPts val="240"/>
                        </a:spcBef>
                        <a:buFont typeface="MS PGothic"/>
                        <a:buChar char="□"/>
                        <a:tabLst>
                          <a:tab pos="518159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학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6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[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]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 Semilight"/>
                          <a:cs typeface="맑은 고딕 Semilight"/>
                        </a:rPr>
                        <a:t>두</a:t>
                      </a:r>
                      <a:r>
                        <a:rPr sz="12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7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250" spc="-7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15">
                          <a:latin typeface="맑은 고딕 Semilight"/>
                          <a:cs typeface="맑은 고딕 Semilight"/>
                        </a:rPr>
                        <a:t>같</a:t>
                      </a:r>
                      <a:r>
                        <a:rPr sz="12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1">
                        <a:lnSpc>
                          <a:spcPct val="100000"/>
                        </a:lnSpc>
                        <a:spcBef>
                          <a:spcPts val="10"/>
                        </a:spcBef>
                        <a:buFont typeface="MS PGothic"/>
                        <a:buChar char="□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 marR="442595" lvl="2" indent="-236220">
                        <a:lnSpc>
                          <a:spcPct val="144600"/>
                        </a:lnSpc>
                        <a:buFont typeface="MS PGothic"/>
                        <a:buChar char="○"/>
                        <a:tabLst>
                          <a:tab pos="661670" algn="l"/>
                          <a:tab pos="1845945" algn="l"/>
                          <a:tab pos="2430780" algn="l"/>
                          <a:tab pos="2976245" algn="l"/>
                          <a:tab pos="3522345" algn="l"/>
                          <a:tab pos="4231005" algn="l"/>
                          <a:tab pos="5321935" algn="l"/>
                        </a:tabLst>
                        <a:defRPr/>
                      </a:pP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“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”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/후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3회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취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1892935" lvl="0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2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평</a:t>
                      </a:r>
                      <a:r>
                        <a:rPr sz="12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250" spc="11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42619" y="4710861"/>
          <a:ext cx="5969635" cy="1674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20490"/>
                <a:gridCol w="1967864"/>
              </a:tblGrid>
              <a:tr h="188595">
                <a:tc>
                  <a:txBody>
                    <a:bodyPr/>
                    <a:lstStyle/>
                    <a:p>
                      <a:pPr algn="ctr" marL="3810">
                        <a:lnSpc>
                          <a:spcPts val="1385"/>
                        </a:lnSpc>
                      </a:pPr>
                      <a:r>
                        <a:rPr dirty="0" sz="1300" spc="-229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3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60">
                          <a:latin typeface="Malgun Gothic Semilight"/>
                          <a:cs typeface="Malgun Gothic Semilight"/>
                        </a:rPr>
                        <a:t>/후</a:t>
                      </a:r>
                      <a:r>
                        <a:rPr dirty="0" sz="130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3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3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300" spc="6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7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3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3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3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학</a:t>
                      </a:r>
                      <a:r>
                        <a:rPr dirty="0" sz="13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8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3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3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9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3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5">
                          <a:latin typeface="Malgun Gothic Semilight"/>
                          <a:cs typeface="Malgun Gothic Semilight"/>
                        </a:rPr>
                        <a:t>요소 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186690">
                <a:tc>
                  <a:txBody>
                    <a:bodyPr/>
                    <a:lstStyle/>
                    <a:p>
                      <a:pPr algn="ctr" marR="22225">
                        <a:lnSpc>
                          <a:spcPts val="1375"/>
                        </a:lnSpc>
                      </a:pPr>
                      <a:r>
                        <a:rPr dirty="0" sz="1300" spc="-3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3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40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3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90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3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365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3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5F525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9685">
                        <a:lnSpc>
                          <a:spcPts val="1185"/>
                        </a:lnSpc>
                      </a:pP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30"/>
                        </a:lnSpc>
                        <a:spcBef>
                          <a:spcPts val="50"/>
                        </a:spcBef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000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c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fu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/g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하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20320">
                        <a:lnSpc>
                          <a:spcPts val="1185"/>
                        </a:lnSpc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5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아</a:t>
                      </a:r>
                      <a:r>
                        <a:rPr dirty="0" sz="10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사이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토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네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5"/>
                        </a:lnSpc>
                        <a:spcBef>
                          <a:spcPts val="5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장출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혈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장균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5"/>
                        </a:lnSpc>
                        <a:spcBef>
                          <a:spcPts val="5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0160">
                        <a:lnSpc>
                          <a:spcPts val="1185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35"/>
                        </a:lnSpc>
                        <a:spcBef>
                          <a:spcPts val="4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algn="ctr" marR="12065">
                        <a:lnSpc>
                          <a:spcPts val="1170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4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229">
                          <a:latin typeface="Malgun Gothic Semilight"/>
                          <a:cs typeface="Malgun Gothic Semilight"/>
                        </a:rPr>
                        <a:t>황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상구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ctr" marR="12065">
                        <a:lnSpc>
                          <a:spcPts val="1185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클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디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움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퍼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젠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0"/>
                        </a:lnSpc>
                        <a:spcBef>
                          <a:spcPts val="6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52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140104" y="6546798"/>
          <a:ext cx="5814060" cy="3096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825"/>
                <a:gridCol w="1403350"/>
                <a:gridCol w="469900"/>
                <a:gridCol w="516889"/>
                <a:gridCol w="518160"/>
                <a:gridCol w="516889"/>
                <a:gridCol w="518160"/>
                <a:gridCol w="516889"/>
                <a:gridCol w="518160"/>
              </a:tblGrid>
              <a:tr h="174625">
                <a:tc gridSpan="3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769620">
                        <a:lnSpc>
                          <a:spcPts val="128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)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120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7</a:t>
                      </a:r>
                      <a:r>
                        <a:rPr dirty="0" u="sng" sz="1200" spc="-16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2분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3335">
                        <a:lnSpc>
                          <a:spcPts val="1280"/>
                        </a:lnSpc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270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1143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63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석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항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765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48895" marR="61594">
                        <a:lnSpc>
                          <a:spcPts val="1430"/>
                        </a:lnSpc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건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L="177165" marR="182245" indent="-13970">
                        <a:lnSpc>
                          <a:spcPct val="122500"/>
                        </a:lnSpc>
                        <a:spcBef>
                          <a:spcPts val="1055"/>
                        </a:spcBef>
                      </a:pP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: </a:t>
                      </a:r>
                      <a:r>
                        <a:rPr dirty="0" u="sng" sz="1200" spc="-25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u="sng" sz="1200" spc="5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u="sng" sz="1200" spc="-29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u="sng" sz="1200" spc="-9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77165" marR="182245" indent="-13970">
                        <a:lnSpc>
                          <a:spcPct val="122500"/>
                        </a:lnSpc>
                        <a:spcBef>
                          <a:spcPts val="960"/>
                        </a:spcBef>
                      </a:pP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: </a:t>
                      </a:r>
                      <a:r>
                        <a:rPr dirty="0" u="sng" sz="1200" spc="-25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u="sng" sz="1200" spc="5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u="sng" sz="1200" spc="-29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u="sng" sz="1200" spc="-90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u="sng" sz="1200" spc="-25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℃</a:t>
                      </a:r>
                      <a:r>
                        <a:rPr dirty="0" u="sng" sz="1200" spc="500">
                          <a:uFill>
                            <a:solidFill>
                              <a:srgbClr val="000000"/>
                            </a:solidFill>
                          </a:uFill>
                          <a:latin typeface="SimSun"/>
                          <a:cs typeface="SimSun"/>
                        </a:rPr>
                        <a:t> </a:t>
                      </a:r>
                      <a:endParaRPr sz="1200">
                        <a:latin typeface="SimSun"/>
                        <a:cs typeface="SimSun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반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63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0">
                          <a:latin typeface="Malgun Gothic Semilight"/>
                          <a:cs typeface="Malgun Gothic Semilight"/>
                        </a:rPr>
                        <a:t>군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79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56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380"/>
                        </a:lnSpc>
                      </a:pP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algn="ctr" marR="20955">
                        <a:lnSpc>
                          <a:spcPts val="1325"/>
                        </a:lnSpc>
                      </a:pP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65">
                          <a:latin typeface="Malgun Gothic Semilight"/>
                          <a:cs typeface="Malgun Gothic Semilight"/>
                        </a:rPr>
                        <a:t>노</a:t>
                      </a:r>
                      <a:r>
                        <a:rPr dirty="0" sz="11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90">
                          <a:latin typeface="Malgun Gothic Semilight"/>
                          <a:cs typeface="Malgun Gothic Semilight"/>
                        </a:rPr>
                        <a:t>토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5">
                          <a:latin typeface="Malgun Gothic Semilight"/>
                          <a:cs typeface="Malgun Gothic Semilight"/>
                        </a:rPr>
                        <a:t>네</a:t>
                      </a:r>
                      <a:r>
                        <a:rPr dirty="0" sz="11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355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355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355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355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70">
                          <a:latin typeface="Malgun Gothic Semilight"/>
                          <a:cs typeface="Malgun Gothic Semilight"/>
                        </a:rPr>
                        <a:t>혈</a:t>
                      </a:r>
                      <a:r>
                        <a:rPr dirty="0" sz="1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20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1200"/>
                        </a:lnSpc>
                        <a:spcBef>
                          <a:spcPts val="25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120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1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229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095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황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1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5">
                          <a:latin typeface="Malgun Gothic Semilight"/>
                          <a:cs typeface="Malgun Gothic Semilight"/>
                        </a:rPr>
                        <a:t>균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3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234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234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234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234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62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390"/>
                        </a:lnSpc>
                      </a:pPr>
                      <a:r>
                        <a:rPr dirty="0" sz="1150" spc="-280">
                          <a:latin typeface="Malgun Gothic Semilight"/>
                          <a:cs typeface="Malgun Gothic Semilight"/>
                        </a:rPr>
                        <a:t>클</a:t>
                      </a:r>
                      <a:r>
                        <a:rPr dirty="0" sz="11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405">
                          <a:latin typeface="Malgun Gothic Semilight"/>
                          <a:cs typeface="Malgun Gothic Semilight"/>
                        </a:rPr>
                        <a:t>디</a:t>
                      </a:r>
                      <a:r>
                        <a:rPr dirty="0" sz="11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40">
                          <a:latin typeface="Malgun Gothic Semilight"/>
                          <a:cs typeface="Malgun Gothic Semilight"/>
                        </a:rPr>
                        <a:t>움</a:t>
                      </a:r>
                      <a:endParaRPr sz="1150">
                        <a:latin typeface="Malgun Gothic Semilight"/>
                        <a:cs typeface="Malgun Gothic Semilight"/>
                      </a:endParaRPr>
                    </a:p>
                    <a:p>
                      <a:pPr algn="ctr" marR="20955">
                        <a:lnSpc>
                          <a:spcPts val="1315"/>
                        </a:lnSpc>
                      </a:pPr>
                      <a:r>
                        <a:rPr dirty="0" sz="1150" spc="-345">
                          <a:latin typeface="Malgun Gothic Semilight"/>
                          <a:cs typeface="Malgun Gothic Semilight"/>
                        </a:rPr>
                        <a:t>퍼</a:t>
                      </a:r>
                      <a:r>
                        <a:rPr dirty="0" sz="11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90">
                          <a:latin typeface="Malgun Gothic Semilight"/>
                          <a:cs typeface="Malgun Gothic Semilight"/>
                        </a:rPr>
                        <a:t>프</a:t>
                      </a:r>
                      <a:r>
                        <a:rPr dirty="0" sz="11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45">
                          <a:latin typeface="Malgun Gothic Semilight"/>
                          <a:cs typeface="Malgun Gothic Semilight"/>
                        </a:rPr>
                        <a:t>젠</a:t>
                      </a:r>
                      <a:r>
                        <a:rPr dirty="0" sz="11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44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59690" indent="-10223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 marR="59690" indent="-10096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690" indent="-10223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없음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9385" marR="59055" indent="-100965">
                        <a:lnSpc>
                          <a:spcPct val="102400"/>
                        </a:lnSpc>
                        <a:spcBef>
                          <a:spcPts val="370"/>
                        </a:spcBef>
                      </a:pP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음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630572" y="3020314"/>
          <a:ext cx="4452620" cy="704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170"/>
                <a:gridCol w="1267460"/>
                <a:gridCol w="1075690"/>
                <a:gridCol w="1294764"/>
              </a:tblGrid>
              <a:tr h="261620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3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3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3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334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1905">
                        <a:lnSpc>
                          <a:spcPct val="100000"/>
                        </a:lnSpc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견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과류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두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50" spc="-75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235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210">
                          <a:latin typeface="MS PGothic"/>
                          <a:cs typeface="MS PGothic"/>
                        </a:rPr>
                        <a:t>℃</a:t>
                      </a:r>
                      <a:r>
                        <a:rPr dirty="0" sz="950" spc="-10">
                          <a:latin typeface="MS PGothic"/>
                          <a:cs typeface="MS PGothic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5715">
                        <a:lnSpc>
                          <a:spcPct val="100000"/>
                        </a:lnSpc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3분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3분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42240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1120"/>
                        </a:spcBef>
                        <a:defRPr/>
                      </a:pPr>
                      <a:r>
                        <a:rPr sz="2150" spc="-25">
                          <a:latin typeface="맑은 고딕 Semilight"/>
                          <a:cs typeface="맑은 고딕 Semilight"/>
                        </a:rPr>
                        <a:t>9.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3175" rIns="0" bIns="0" anchor="t" anchorCtr="0"/>
                    <a:lstStyle/>
                    <a:p>
                      <a:pPr marR="26670" lvl="0" algn="ctr">
                        <a:lnSpc>
                          <a:spcPct val="100000"/>
                        </a:lnSpc>
                        <a:spcBef>
                          <a:spcPts val="25"/>
                        </a:spcBef>
                        <a:defRPr/>
                      </a:pPr>
                      <a:r>
                        <a:rPr sz="1850" spc="-409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110">
                          <a:latin typeface="맑은 고딕 Semilight"/>
                          <a:cs typeface="맑은 고딕 Semilight"/>
                        </a:rPr>
                        <a:t>ACCP관</a:t>
                      </a:r>
                      <a:r>
                        <a:rPr sz="1850" spc="-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63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8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5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50" spc="-515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17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4224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7939" rIns="0" bIns="0" anchor="t" anchorCtr="0"/>
                    <a:lstStyle/>
                    <a:p>
                      <a:pPr marR="41275" lvl="0" algn="ctr">
                        <a:lnSpc>
                          <a:spcPct val="100000"/>
                        </a:lnSpc>
                        <a:spcBef>
                          <a:spcPts val="219"/>
                        </a:spcBef>
                        <a:tabLst>
                          <a:tab pos="894080" algn="l"/>
                        </a:tabLst>
                        <a:defRPr/>
                      </a:pPr>
                      <a:r>
                        <a:rPr sz="1600" spc="-32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6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34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6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6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419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6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600" spc="-4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6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600" spc="-50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6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7939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98219" lvl="0">
                        <a:lnSpc>
                          <a:spcPct val="100000"/>
                        </a:lnSpc>
                        <a:defRPr/>
                      </a:pPr>
                      <a:r>
                        <a:rPr sz="1300" spc="-135">
                          <a:latin typeface="바탕"/>
                          <a:cs typeface="바탕"/>
                        </a:rPr>
                        <a:t>CCP-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2P(금속검출</a:t>
                      </a:r>
                      <a:r>
                        <a:rPr sz="1300" spc="2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5">
                          <a:latin typeface="바탕"/>
                          <a:cs typeface="바탕"/>
                        </a:rPr>
                        <a:t>공정)</a:t>
                      </a:r>
                      <a:endParaRPr sz="1300" spc="-2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8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93370" lvl="0" indent="-229235" algn="just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3370" algn="l"/>
                        </a:tabLst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300" spc="-494">
                        <a:latin typeface="맑은 고딕 Semilight"/>
                        <a:cs typeface="맑은 고딕 Semilight"/>
                      </a:endParaRPr>
                    </a:p>
                    <a:p>
                      <a:pPr marL="393065" marR="75565" lvl="0" indent="-254635" algn="just">
                        <a:lnSpc>
                          <a:spcPct val="123100"/>
                        </a:lnSpc>
                        <a:defRPr/>
                      </a:pP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환경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래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든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사·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사진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작은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327025" lvl="0" indent="-187960" algn="just">
                        <a:lnSpc>
                          <a:spcPct val="100000"/>
                        </a:lnSpc>
                        <a:spcBef>
                          <a:spcPts val="360"/>
                        </a:spcBef>
                        <a:buAutoNum type="arabicParenR" startAt="2"/>
                        <a:tabLst>
                          <a:tab pos="327025" algn="l"/>
                        </a:tabLst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448309" marR="72390" lvl="0" indent="-23495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①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판을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작하여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6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양상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사하여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과를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295910" marR="73660" lvl="0" indent="141605" algn="just">
                        <a:lnSpc>
                          <a:spcPct val="123100"/>
                        </a:lnSpc>
                        <a:defRPr/>
                      </a:pPr>
                      <a:r>
                        <a:rPr sz="1300" spc="-52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300" spc="64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타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르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러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가지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력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높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찾아낸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457200" marR="88265" lvl="0" indent="-243840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②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없는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520065" marR="80010" lvl="0" indent="-231775" algn="just">
                        <a:lnSpc>
                          <a:spcPct val="123100"/>
                        </a:lnSpc>
                        <a:defRPr/>
                      </a:pPr>
                      <a:r>
                        <a:rPr sz="1300" spc="-52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300" spc="60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함량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향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줄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른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오작동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판단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451484" marR="88900" lvl="0" indent="-238125" algn="just">
                        <a:lnSpc>
                          <a:spcPct val="123100"/>
                        </a:lnSpc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③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없는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것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하고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331470" lvl="0" indent="-192405" algn="just">
                        <a:lnSpc>
                          <a:spcPct val="100000"/>
                        </a:lnSpc>
                        <a:spcBef>
                          <a:spcPts val="359"/>
                        </a:spcBef>
                        <a:buAutoNum type="arabicParenR" startAt="3"/>
                        <a:tabLst>
                          <a:tab pos="331470" algn="l"/>
                        </a:tabLst>
                        <a:defRPr/>
                      </a:pP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찾아낸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작은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양한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넣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과정</a:t>
                      </a:r>
                      <a:endParaRPr sz="1300" spc="-285">
                        <a:latin typeface="맑은 고딕 Semilight"/>
                        <a:cs typeface="맑은 고딕 Semilight"/>
                      </a:endParaRPr>
                    </a:p>
                    <a:p>
                      <a:pPr marL="398145" marR="80010" lvl="0" algn="just">
                        <a:lnSpc>
                          <a:spcPct val="123100"/>
                        </a:lnSpc>
                        <a:defRPr/>
                      </a:pP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2)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확인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과를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396240" marR="89535" lvl="0" indent="-257810" algn="just">
                        <a:lnSpc>
                          <a:spcPct val="123100"/>
                        </a:lnSpc>
                        <a:defRPr/>
                      </a:pP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4)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환경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래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작은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크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않는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한다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marL="512445" marR="70485" lvl="0" indent="-224154" algn="just">
                        <a:lnSpc>
                          <a:spcPct val="123100"/>
                        </a:lnSpc>
                        <a:defRPr/>
                      </a:pPr>
                      <a:r>
                        <a:rPr sz="1300" spc="-520">
                          <a:latin typeface="MS PGothic"/>
                          <a:cs typeface="MS PGothic"/>
                        </a:rPr>
                        <a:t>※</a:t>
                      </a:r>
                      <a:r>
                        <a:rPr sz="1300" spc="605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가장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악한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건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높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판단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1025105" y="1394460"/>
            <a:ext cx="3561715" cy="368935"/>
          </a:xfrm>
          <a:custGeom>
            <a:avLst/>
            <a:gdLst/>
            <a:ahLst/>
            <a:cxnLst/>
            <a:rect l="l" t="t" r="r" b="b"/>
            <a:pathLst>
              <a:path w="3561715" h="368935">
                <a:moveTo>
                  <a:pt x="3035" y="0"/>
                </a:moveTo>
                <a:lnTo>
                  <a:pt x="3035" y="368401"/>
                </a:lnTo>
              </a:path>
              <a:path w="3561715" h="368935">
                <a:moveTo>
                  <a:pt x="21323" y="18262"/>
                </a:moveTo>
                <a:lnTo>
                  <a:pt x="21323" y="350139"/>
                </a:lnTo>
              </a:path>
              <a:path w="3561715" h="368935">
                <a:moveTo>
                  <a:pt x="3539871" y="18262"/>
                </a:moveTo>
                <a:lnTo>
                  <a:pt x="3539871" y="350139"/>
                </a:lnTo>
              </a:path>
              <a:path w="3561715" h="368935">
                <a:moveTo>
                  <a:pt x="3558146" y="0"/>
                </a:moveTo>
                <a:lnTo>
                  <a:pt x="3558146" y="368401"/>
                </a:lnTo>
              </a:path>
              <a:path w="3561715" h="368935">
                <a:moveTo>
                  <a:pt x="0" y="3048"/>
                </a:moveTo>
                <a:lnTo>
                  <a:pt x="3561194" y="3048"/>
                </a:lnTo>
              </a:path>
              <a:path w="3561715" h="368935">
                <a:moveTo>
                  <a:pt x="18275" y="21310"/>
                </a:moveTo>
                <a:lnTo>
                  <a:pt x="3542919" y="21310"/>
                </a:lnTo>
              </a:path>
              <a:path w="3561715" h="368935">
                <a:moveTo>
                  <a:pt x="18275" y="347091"/>
                </a:moveTo>
                <a:lnTo>
                  <a:pt x="3542919" y="347091"/>
                </a:lnTo>
              </a:path>
              <a:path w="3561715" h="368935">
                <a:moveTo>
                  <a:pt x="0" y="365353"/>
                </a:moveTo>
                <a:lnTo>
                  <a:pt x="3561194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53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37285" y="1406639"/>
            <a:ext cx="3536950" cy="344170"/>
          </a:xfrm>
          <a:prstGeom prst="rect">
            <a:avLst/>
          </a:prstGeom>
          <a:ln w="24371">
            <a:solidFill>
              <a:srgbClr val="000000"/>
            </a:solidFill>
          </a:ln>
        </p:spPr>
        <p:txBody>
          <a:bodyPr wrap="square" lIns="0" tIns="66675" rIns="0" bIns="0" rtlCol="0" vert="horz">
            <a:spAutoFit/>
          </a:bodyPr>
          <a:lstStyle/>
          <a:p>
            <a:pPr marL="897890">
              <a:lnSpc>
                <a:spcPct val="100000"/>
              </a:lnSpc>
              <a:spcBef>
                <a:spcPts val="525"/>
              </a:spcBef>
            </a:pPr>
            <a:r>
              <a:rPr dirty="0" sz="1300" spc="-135">
                <a:latin typeface="Batang"/>
                <a:cs typeface="Batang"/>
              </a:rPr>
              <a:t>CCP-</a:t>
            </a:r>
            <a:r>
              <a:rPr dirty="0" sz="1300" spc="-10">
                <a:latin typeface="Batang"/>
                <a:cs typeface="Batang"/>
              </a:rPr>
              <a:t>2P(금속검출</a:t>
            </a:r>
            <a:r>
              <a:rPr dirty="0" sz="1300" spc="25">
                <a:latin typeface="Batang"/>
                <a:cs typeface="Batang"/>
              </a:rPr>
              <a:t> </a:t>
            </a:r>
            <a:r>
              <a:rPr dirty="0" sz="1300" spc="-25">
                <a:latin typeface="Batang"/>
                <a:cs typeface="Batang"/>
              </a:rPr>
              <a:t>공정)</a:t>
            </a:r>
            <a:endParaRPr sz="1300">
              <a:latin typeface="Batang"/>
              <a:cs typeface="Batang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1267" y="1787674"/>
            <a:ext cx="2986405" cy="51117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39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-5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.</a:t>
            </a:r>
            <a:r>
              <a:rPr dirty="0" sz="1300" spc="370">
                <a:latin typeface="Malgun Gothic Semilight"/>
                <a:cs typeface="Malgun Gothic Semilight"/>
              </a:rPr>
              <a:t> </a:t>
            </a:r>
            <a:r>
              <a:rPr dirty="0" sz="1300" spc="-254">
                <a:latin typeface="Malgun Gothic Semilight"/>
                <a:cs typeface="Malgun Gothic Semilight"/>
              </a:rPr>
              <a:t>자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사</a:t>
            </a:r>
            <a:r>
              <a:rPr dirty="0" sz="1300" spc="-18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에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서</a:t>
            </a:r>
            <a:r>
              <a:rPr dirty="0" sz="1300" spc="70">
                <a:latin typeface="Malgun Gothic Semilight"/>
                <a:cs typeface="Malgun Gothic Semilight"/>
              </a:rPr>
              <a:t>  </a:t>
            </a:r>
            <a:r>
              <a:rPr dirty="0" sz="1300" spc="-355">
                <a:latin typeface="Malgun Gothic Semilight"/>
                <a:cs typeface="Malgun Gothic Semilight"/>
              </a:rPr>
              <a:t>발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생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240">
                <a:latin typeface="Malgun Gothic Semilight"/>
                <a:cs typeface="Malgun Gothic Semilight"/>
              </a:rPr>
              <a:t>가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능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한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금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속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340">
                <a:latin typeface="Malgun Gothic Semilight"/>
                <a:cs typeface="Malgun Gothic Semilight"/>
              </a:rPr>
              <a:t>이</a:t>
            </a:r>
            <a:r>
              <a:rPr dirty="0" sz="1300" spc="-10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물</a:t>
            </a:r>
            <a:r>
              <a:rPr dirty="0" sz="1300" spc="440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확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인</a:t>
            </a:r>
            <a:endParaRPr sz="1300">
              <a:latin typeface="Malgun Gothic Semilight"/>
              <a:cs typeface="Malgun Gothic Semilight"/>
            </a:endParaRPr>
          </a:p>
          <a:p>
            <a:pPr marL="311785" indent="-235585">
              <a:lnSpc>
                <a:spcPct val="100000"/>
              </a:lnSpc>
              <a:spcBef>
                <a:spcPts val="359"/>
              </a:spcBef>
              <a:buFont typeface="SimSun"/>
              <a:buChar char="○"/>
              <a:tabLst>
                <a:tab pos="311785" algn="l"/>
              </a:tabLst>
            </a:pPr>
            <a:r>
              <a:rPr dirty="0" sz="1300" spc="-315">
                <a:latin typeface="Malgun Gothic Semilight"/>
                <a:cs typeface="Malgun Gothic Semilight"/>
              </a:rPr>
              <a:t>우리</a:t>
            </a:r>
            <a:r>
              <a:rPr dirty="0" sz="1300" spc="365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회</a:t>
            </a:r>
            <a:r>
              <a:rPr dirty="0" sz="1250" spc="-125">
                <a:latin typeface="Malgun Gothic Semilight"/>
                <a:cs typeface="Malgun Gothic Semilight"/>
              </a:rPr>
              <a:t> </a:t>
            </a:r>
            <a:r>
              <a:rPr dirty="0" sz="1300" spc="-285">
                <a:latin typeface="Malgun Gothic Semilight"/>
                <a:cs typeface="Malgun Gothic Semilight"/>
              </a:rPr>
              <a:t>사에</a:t>
            </a:r>
            <a:r>
              <a:rPr dirty="0" sz="1300" spc="-15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서</a:t>
            </a:r>
            <a:r>
              <a:rPr dirty="0" sz="1300" spc="340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발</a:t>
            </a:r>
            <a:r>
              <a:rPr dirty="0" sz="1300" spc="-20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생</a:t>
            </a:r>
            <a:r>
              <a:rPr dirty="0" sz="1300" spc="360">
                <a:latin typeface="Malgun Gothic Semilight"/>
                <a:cs typeface="Malgun Gothic Semilight"/>
              </a:rPr>
              <a:t> </a:t>
            </a:r>
            <a:r>
              <a:rPr dirty="0" sz="1300" spc="-145">
                <a:latin typeface="Malgun Gothic Semilight"/>
                <a:cs typeface="Malgun Gothic Semilight"/>
              </a:rPr>
              <a:t>가능한</a:t>
            </a:r>
            <a:r>
              <a:rPr dirty="0" sz="1300" spc="250">
                <a:latin typeface="Malgun Gothic Semilight"/>
                <a:cs typeface="Malgun Gothic Semilight"/>
              </a:rPr>
              <a:t> </a:t>
            </a:r>
            <a:r>
              <a:rPr dirty="0" sz="1300" spc="-235">
                <a:latin typeface="Malgun Gothic Semilight"/>
                <a:cs typeface="Malgun Gothic Semilight"/>
              </a:rPr>
              <a:t>금속이</a:t>
            </a:r>
            <a:r>
              <a:rPr dirty="0" sz="1300" spc="-195">
                <a:latin typeface="Malgun Gothic Semilight"/>
                <a:cs typeface="Malgun Gothic Semilight"/>
              </a:rPr>
              <a:t> </a:t>
            </a:r>
            <a:r>
              <a:rPr dirty="0" sz="1300" spc="-185">
                <a:latin typeface="Malgun Gothic Semilight"/>
                <a:cs typeface="Malgun Gothic Semilight"/>
              </a:rPr>
              <a:t>물(</a:t>
            </a:r>
            <a:r>
              <a:rPr dirty="0" sz="1300" spc="-229">
                <a:latin typeface="Malgun Gothic Semilight"/>
                <a:cs typeface="Malgun Gothic Semilight"/>
              </a:rPr>
              <a:t> </a:t>
            </a:r>
            <a:r>
              <a:rPr dirty="0" sz="1300" spc="-25">
                <a:latin typeface="Malgun Gothic Semilight"/>
                <a:cs typeface="Malgun Gothic Semilight"/>
              </a:rPr>
              <a:t>Fe,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54855" y="2074433"/>
            <a:ext cx="162750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85">
                <a:latin typeface="Malgun Gothic Semilight"/>
                <a:cs typeface="Malgun Gothic Semilight"/>
              </a:rPr>
              <a:t>SUS304)</a:t>
            </a:r>
            <a:r>
              <a:rPr dirty="0" sz="1300" spc="-21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의</a:t>
            </a:r>
            <a:r>
              <a:rPr dirty="0" sz="1300" spc="325">
                <a:latin typeface="Malgun Gothic Semilight"/>
                <a:cs typeface="Malgun Gothic Semilight"/>
              </a:rPr>
              <a:t> </a:t>
            </a:r>
            <a:r>
              <a:rPr dirty="0" sz="1300" spc="-130">
                <a:latin typeface="Malgun Gothic Semilight"/>
                <a:cs typeface="Malgun Gothic Semilight"/>
              </a:rPr>
              <a:t>종류</a:t>
            </a:r>
            <a:r>
              <a:rPr dirty="0" sz="1300" spc="250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와</a:t>
            </a:r>
            <a:r>
              <a:rPr dirty="0" sz="1300" spc="195">
                <a:latin typeface="Malgun Gothic Semilight"/>
                <a:cs typeface="Malgun Gothic Semilight"/>
              </a:rPr>
              <a:t> </a:t>
            </a:r>
            <a:r>
              <a:rPr dirty="0" sz="1250" spc="-295">
                <a:latin typeface="Malgun Gothic Semilight"/>
                <a:cs typeface="Malgun Gothic Semilight"/>
              </a:rPr>
              <a:t>크</a:t>
            </a:r>
            <a:r>
              <a:rPr dirty="0" sz="1300" spc="-295">
                <a:latin typeface="Malgun Gothic Semilight"/>
                <a:cs typeface="Malgun Gothic Semilight"/>
              </a:rPr>
              <a:t>기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01267" y="6687334"/>
            <a:ext cx="2352675" cy="511175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39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-50">
                <a:latin typeface="Malgun Gothic Semilight"/>
                <a:cs typeface="Malgun Gothic Semilight"/>
              </a:rPr>
              <a:t> </a:t>
            </a:r>
            <a:r>
              <a:rPr dirty="0" sz="1300">
                <a:latin typeface="Malgun Gothic Semilight"/>
                <a:cs typeface="Malgun Gothic Semilight"/>
              </a:rPr>
              <a:t>.</a:t>
            </a:r>
            <a:r>
              <a:rPr dirty="0" sz="1300" spc="35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금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속</a:t>
            </a:r>
            <a:r>
              <a:rPr dirty="0" sz="1300" spc="-130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검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출</a:t>
            </a:r>
            <a:r>
              <a:rPr dirty="0" sz="1300" spc="450">
                <a:latin typeface="Malgun Gothic Semilight"/>
                <a:cs typeface="Malgun Gothic Semilight"/>
              </a:rPr>
              <a:t> </a:t>
            </a:r>
            <a:r>
              <a:rPr dirty="0" sz="1300" spc="-275">
                <a:latin typeface="Malgun Gothic Semilight"/>
                <a:cs typeface="Malgun Gothic Semilight"/>
              </a:rPr>
              <a:t>한</a:t>
            </a:r>
            <a:r>
              <a:rPr dirty="0" sz="1300" spc="-16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계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준</a:t>
            </a:r>
            <a:r>
              <a:rPr dirty="0" sz="1300" spc="44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설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7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실</a:t>
            </a:r>
            <a:r>
              <a:rPr dirty="0" sz="1300" spc="-60">
                <a:latin typeface="Malgun Gothic Semilight"/>
                <a:cs typeface="Malgun Gothic Semilight"/>
              </a:rPr>
              <a:t> </a:t>
            </a:r>
            <a:r>
              <a:rPr dirty="0" sz="1250" spc="-415">
                <a:latin typeface="Malgun Gothic Semilight"/>
                <a:cs typeface="Malgun Gothic Semilight"/>
              </a:rPr>
              <a:t>험</a:t>
            </a:r>
            <a:endParaRPr sz="1250">
              <a:latin typeface="Malgun Gothic Semilight"/>
              <a:cs typeface="Malgun Gothic Semilight"/>
            </a:endParaRPr>
          </a:p>
          <a:p>
            <a:pPr marL="306070" indent="-231775">
              <a:lnSpc>
                <a:spcPct val="100000"/>
              </a:lnSpc>
              <a:spcBef>
                <a:spcPts val="359"/>
              </a:spcBef>
              <a:buFont typeface="SimSun"/>
              <a:buChar char="○"/>
              <a:tabLst>
                <a:tab pos="306070" algn="l"/>
              </a:tabLst>
            </a:pPr>
            <a:r>
              <a:rPr dirty="0" sz="1300" spc="-315">
                <a:latin typeface="Malgun Gothic Semilight"/>
                <a:cs typeface="Malgun Gothic Semilight"/>
              </a:rPr>
              <a:t>준</a:t>
            </a:r>
            <a:r>
              <a:rPr dirty="0" sz="1300" spc="-120">
                <a:latin typeface="Malgun Gothic Semilight"/>
                <a:cs typeface="Malgun Gothic Semilight"/>
              </a:rPr>
              <a:t> </a:t>
            </a:r>
            <a:r>
              <a:rPr dirty="0" sz="1250" spc="-390">
                <a:latin typeface="Malgun Gothic Semilight"/>
                <a:cs typeface="Malgun Gothic Semilight"/>
              </a:rPr>
              <a:t>비</a:t>
            </a:r>
            <a:r>
              <a:rPr dirty="0" sz="1250" spc="2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물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017485" y="7273708"/>
          <a:ext cx="5945505" cy="2496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675"/>
                <a:gridCol w="1099185"/>
                <a:gridCol w="1099185"/>
                <a:gridCol w="1566545"/>
              </a:tblGrid>
              <a:tr h="365125">
                <a:tc>
                  <a:txBody>
                    <a:bodyPr/>
                    <a:lstStyle/>
                    <a:p>
                      <a:pPr marL="45910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10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I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D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500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28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10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Ø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28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U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304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76225">
                        <a:lnSpc>
                          <a:spcPts val="1170"/>
                        </a:lnSpc>
                        <a:spcBef>
                          <a:spcPts val="340"/>
                        </a:spcBef>
                      </a:pP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Ø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0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품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28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31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997686" y="2361133"/>
          <a:ext cx="3002280" cy="4161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2680"/>
                <a:gridCol w="1797685"/>
              </a:tblGrid>
              <a:tr h="366395">
                <a:tc>
                  <a:txBody>
                    <a:bodyPr/>
                    <a:lstStyle/>
                    <a:p>
                      <a:pPr marL="309880">
                        <a:lnSpc>
                          <a:spcPts val="1225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명</a:t>
                      </a:r>
                      <a:r>
                        <a:rPr dirty="0" sz="1050" spc="13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94640">
                        <a:lnSpc>
                          <a:spcPts val="1225"/>
                        </a:lnSpc>
                        <a:spcBef>
                          <a:spcPts val="33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크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8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361315" marR="389890">
                        <a:lnSpc>
                          <a:spcPct val="126699"/>
                        </a:lnSpc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브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켓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40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417830" marR="431165" indent="-5715">
                        <a:lnSpc>
                          <a:spcPct val="127600"/>
                        </a:lnSpc>
                      </a:pP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칼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날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8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417830" marR="431165" indent="-6350">
                        <a:lnSpc>
                          <a:spcPct val="126699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트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8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417830" marR="431165" indent="-6350">
                        <a:lnSpc>
                          <a:spcPct val="127600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트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095826" y="2361133"/>
          <a:ext cx="2810510" cy="4161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1550"/>
                <a:gridCol w="1755775"/>
              </a:tblGrid>
              <a:tr h="366395">
                <a:tc>
                  <a:txBody>
                    <a:bodyPr/>
                    <a:lstStyle/>
                    <a:p>
                      <a:pPr marL="236854">
                        <a:lnSpc>
                          <a:spcPts val="1225"/>
                        </a:lnSpc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명</a:t>
                      </a:r>
                      <a:r>
                        <a:rPr dirty="0" sz="1050" spc="13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/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21615">
                        <a:lnSpc>
                          <a:spcPts val="1225"/>
                        </a:lnSpc>
                        <a:spcBef>
                          <a:spcPts val="335"/>
                        </a:spcBef>
                      </a:pP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크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000" spc="-25" b="1">
                          <a:latin typeface="Malgun Gothic"/>
                          <a:cs typeface="Malgun Gothic"/>
                        </a:rPr>
                        <a:t>사진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B="0" marT="104139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8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R="17145">
                        <a:lnSpc>
                          <a:spcPct val="100000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ctr" marR="1143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097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343535" marR="354965" indent="-6350">
                        <a:lnSpc>
                          <a:spcPct val="127600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트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8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8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343535" marR="354965" indent="-6350">
                        <a:lnSpc>
                          <a:spcPct val="126699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트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6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033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07975" marR="320040" indent="45720">
                        <a:lnSpc>
                          <a:spcPct val="127600"/>
                        </a:lnSpc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와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셔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8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9.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한계기준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설정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50" spc="-325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2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12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2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차</a:t>
                      </a:r>
                      <a:endParaRPr sz="1300" spc="-31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39695" lvl="0">
                        <a:lnSpc>
                          <a:spcPct val="100000"/>
                        </a:lnSpc>
                        <a:defRPr/>
                      </a:pP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315">
                          <a:latin typeface="맑은 고딕 Semilight"/>
                          <a:cs typeface="맑은 고딕 Semilight"/>
                        </a:rPr>
                        <a:t>샘</a:t>
                      </a:r>
                      <a:r>
                        <a:rPr sz="11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spc="-250">
                          <a:latin typeface="맑은 고딕 Semilight"/>
                          <a:cs typeface="맑은 고딕 Semilight"/>
                        </a:rPr>
                        <a:t>플</a:t>
                      </a:r>
                      <a:r>
                        <a:rPr sz="11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 spc="-409">
                        <a:latin typeface="맑은 고딕 Semilight"/>
                        <a:cs typeface="맑은 고딕 Semilight"/>
                      </a:endParaRPr>
                    </a:p>
                    <a:p>
                      <a:pPr marL="619125" lvl="0" indent="-208915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MS PGothic"/>
                        <a:buChar char="▪"/>
                        <a:tabLst>
                          <a:tab pos="619125" algn="l"/>
                        </a:tabLst>
                        <a:defRPr/>
                      </a:pP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실제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산되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2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온도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가진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샘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플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 spc="-409">
                        <a:latin typeface="맑은 고딕 Semilight"/>
                        <a:cs typeface="맑은 고딕 Semilight"/>
                      </a:endParaRPr>
                    </a:p>
                    <a:p>
                      <a:pPr marR="225425" lvl="0" algn="ctr">
                        <a:lnSpc>
                          <a:spcPct val="100000"/>
                        </a:lnSpc>
                        <a:spcBef>
                          <a:spcPts val="843"/>
                        </a:spcBef>
                        <a:defRPr/>
                      </a:pPr>
                      <a:r>
                        <a:rPr sz="2200" spc="-1525">
                          <a:latin typeface="SimSun"/>
                          <a:cs typeface="SimSun"/>
                        </a:rPr>
                        <a:t>↓</a:t>
                      </a:r>
                      <a:endParaRPr sz="2200" spc="-1525">
                        <a:latin typeface="SimSun"/>
                        <a:cs typeface="SimSun"/>
                      </a:endParaRPr>
                    </a:p>
                    <a:p>
                      <a:pPr marL="2458720" lvl="0">
                        <a:lnSpc>
                          <a:spcPct val="100000"/>
                        </a:lnSpc>
                        <a:spcBef>
                          <a:spcPts val="1170"/>
                        </a:spcBef>
                        <a:defRPr/>
                      </a:pP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행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marL="1386840" lvl="1" indent="-208279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MS PGothic"/>
                        <a:buChar char="▪"/>
                        <a:tabLst>
                          <a:tab pos="1386840" algn="l"/>
                        </a:tabLst>
                        <a:defRPr/>
                      </a:pP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자동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기에</a:t>
                      </a:r>
                      <a:r>
                        <a:rPr sz="12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샘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플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R="225425" lvl="0" algn="ctr">
                        <a:lnSpc>
                          <a:spcPct val="100000"/>
                        </a:lnSpc>
                        <a:spcBef>
                          <a:spcPts val="1160"/>
                        </a:spcBef>
                        <a:defRPr/>
                      </a:pPr>
                      <a:r>
                        <a:rPr sz="2200" spc="-1525">
                          <a:latin typeface="SimSun"/>
                          <a:cs typeface="SimSun"/>
                        </a:rPr>
                        <a:t>↓</a:t>
                      </a:r>
                      <a:endParaRPr sz="2200" spc="-1525">
                        <a:latin typeface="SimSun"/>
                        <a:cs typeface="SimSun"/>
                      </a:endParaRPr>
                    </a:p>
                    <a:p>
                      <a:pPr marL="2458720" lvl="0">
                        <a:lnSpc>
                          <a:spcPct val="100000"/>
                        </a:lnSpc>
                        <a:spcBef>
                          <a:spcPts val="1575"/>
                        </a:spcBef>
                        <a:defRPr/>
                      </a:pP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3.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행</a:t>
                      </a:r>
                      <a:endParaRPr sz="1200" spc="-400">
                        <a:latin typeface="맑은 고딕 Semilight"/>
                        <a:cs typeface="맑은 고딕 Semilight"/>
                      </a:endParaRPr>
                    </a:p>
                    <a:p>
                      <a:pPr marL="338455" lvl="0" indent="-208915">
                        <a:lnSpc>
                          <a:spcPct val="100000"/>
                        </a:lnSpc>
                        <a:spcBef>
                          <a:spcPts val="325"/>
                        </a:spcBef>
                        <a:buSzPct val="91000"/>
                        <a:buFont typeface="MS PGothic"/>
                        <a:buChar char="▪"/>
                        <a:tabLst>
                          <a:tab pos="338455" algn="l"/>
                        </a:tabLst>
                        <a:defRPr/>
                      </a:pP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키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2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값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변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켜</a:t>
                      </a:r>
                      <a:r>
                        <a:rPr sz="12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최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값을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찾는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338455" marR="426084" lvl="0" indent="-208915">
                        <a:lnSpc>
                          <a:spcPct val="121700"/>
                        </a:lnSpc>
                        <a:spcBef>
                          <a:spcPts val="10"/>
                        </a:spcBef>
                        <a:buSzPct val="91000"/>
                        <a:buFont typeface="MS PGothic"/>
                        <a:buChar char="▪"/>
                        <a:tabLst>
                          <a:tab pos="338455" algn="l"/>
                        </a:tabLst>
                        <a:defRPr/>
                      </a:pP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상제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과시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응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벨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40%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수준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한계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338455" lvl="0" indent="-208915">
                        <a:lnSpc>
                          <a:spcPct val="100000"/>
                        </a:lnSpc>
                        <a:spcBef>
                          <a:spcPts val="325"/>
                        </a:spcBef>
                        <a:buSzPct val="91000"/>
                        <a:buFont typeface="MS PGothic"/>
                        <a:buChar char="▪"/>
                        <a:tabLst>
                          <a:tab pos="338455" algn="l"/>
                        </a:tabLst>
                        <a:defRPr/>
                      </a:pP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수동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유</a:t>
                      </a:r>
                      <a:endParaRPr sz="1200" spc="-350">
                        <a:latin typeface="맑은 고딕 Semilight"/>
                        <a:cs typeface="맑은 고딕 Semilight"/>
                      </a:endParaRPr>
                    </a:p>
                    <a:p>
                      <a:pPr marL="591185" marR="487680" lvl="0" indent="-208915">
                        <a:lnSpc>
                          <a:spcPct val="121700"/>
                        </a:lnSpc>
                        <a:spcBef>
                          <a:spcPts val="10"/>
                        </a:spcBef>
                        <a:tabLst>
                          <a:tab pos="593090" algn="l"/>
                        </a:tabLst>
                        <a:defRPr/>
                      </a:pPr>
                      <a:r>
                        <a:rPr sz="1200" spc="-50">
                          <a:latin typeface="MS PGothic"/>
                          <a:cs typeface="MS PGothic"/>
                        </a:rPr>
                        <a:t>▫</a:t>
                      </a:r>
                      <a:r>
                        <a:rPr sz="1200">
                          <a:latin typeface="MS PGothic"/>
                          <a:cs typeface="MS PGothic"/>
                        </a:rPr>
                        <a:t>		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자동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2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샘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플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상통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2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준으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장비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민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설정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2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382905" lvl="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593090" algn="l"/>
                        </a:tabLst>
                        <a:defRPr/>
                      </a:pPr>
                      <a:r>
                        <a:rPr sz="1200" spc="-50">
                          <a:latin typeface="MS PGothic"/>
                          <a:cs typeface="MS PGothic"/>
                        </a:rPr>
                        <a:t>▫</a:t>
                      </a:r>
                      <a:r>
                        <a:rPr sz="12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2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2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2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차가</a:t>
                      </a:r>
                      <a:r>
                        <a:rPr sz="120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591185" marR="417195" lvl="0" indent="-208915">
                        <a:lnSpc>
                          <a:spcPct val="121700"/>
                        </a:lnSpc>
                        <a:spcBef>
                          <a:spcPts val="10"/>
                        </a:spcBef>
                        <a:tabLst>
                          <a:tab pos="593090" algn="l"/>
                        </a:tabLst>
                        <a:defRPr/>
                      </a:pPr>
                      <a:r>
                        <a:rPr sz="1200" spc="-50">
                          <a:latin typeface="MS PGothic"/>
                          <a:cs typeface="MS PGothic"/>
                        </a:rPr>
                        <a:t>▫</a:t>
                      </a:r>
                      <a:r>
                        <a:rPr sz="1200">
                          <a:latin typeface="MS PGothic"/>
                          <a:cs typeface="MS PGothic"/>
                        </a:rPr>
                        <a:t>		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산시에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러</a:t>
                      </a:r>
                      <a:r>
                        <a:rPr sz="12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마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2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차로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2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자동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2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2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오동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작이</a:t>
                      </a:r>
                      <a:r>
                        <a:rPr sz="12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2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382905" lvl="0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593090" algn="l"/>
                        </a:tabLst>
                        <a:defRPr/>
                      </a:pPr>
                      <a:r>
                        <a:rPr sz="1200" spc="-50">
                          <a:latin typeface="MS PGothic"/>
                          <a:cs typeface="MS PGothic"/>
                        </a:rPr>
                        <a:t>▫</a:t>
                      </a:r>
                      <a:r>
                        <a:rPr sz="120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2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2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2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차를</a:t>
                      </a:r>
                      <a:r>
                        <a:rPr sz="12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감안한</a:t>
                      </a:r>
                      <a:r>
                        <a:rPr sz="12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2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민</a:t>
                      </a:r>
                      <a:r>
                        <a:rPr sz="12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감도를</a:t>
                      </a:r>
                      <a:r>
                        <a:rPr sz="12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2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marL="591185" marR="438784" lvl="0" indent="-208915">
                        <a:lnSpc>
                          <a:spcPct val="121700"/>
                        </a:lnSpc>
                        <a:spcBef>
                          <a:spcPts val="15"/>
                        </a:spcBef>
                        <a:tabLst>
                          <a:tab pos="593090" algn="l"/>
                        </a:tabLst>
                        <a:defRPr/>
                      </a:pPr>
                      <a:r>
                        <a:rPr sz="1200" spc="-50">
                          <a:latin typeface="MS PGothic"/>
                          <a:cs typeface="MS PGothic"/>
                        </a:rPr>
                        <a:t>▫</a:t>
                      </a:r>
                      <a:r>
                        <a:rPr sz="1200">
                          <a:latin typeface="MS PGothic"/>
                          <a:cs typeface="MS PGothic"/>
                        </a:rPr>
                        <a:t>		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2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12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0">
                          <a:latin typeface="맑은 고딕 Semilight"/>
                          <a:cs typeface="맑은 고딕 Semilight"/>
                        </a:rPr>
                        <a:t>벨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2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2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다고</a:t>
                      </a:r>
                      <a:r>
                        <a:rPr sz="12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5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2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높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수록</a:t>
                      </a:r>
                      <a:r>
                        <a:rPr sz="12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기기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2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안정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화된</a:t>
                      </a:r>
                      <a:r>
                        <a:rPr sz="12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225425" lvl="0" algn="ctr">
                        <a:lnSpc>
                          <a:spcPct val="100000"/>
                        </a:lnSpc>
                        <a:defRPr/>
                      </a:pPr>
                      <a:r>
                        <a:rPr sz="2200" spc="-1525">
                          <a:latin typeface="SimSun"/>
                          <a:cs typeface="SimSun"/>
                        </a:rPr>
                        <a:t>↓</a:t>
                      </a:r>
                      <a:endParaRPr sz="2200" spc="-1525">
                        <a:latin typeface="SimSun"/>
                        <a:cs typeface="SimSun"/>
                      </a:endParaRPr>
                    </a:p>
                    <a:p>
                      <a:pPr marL="2458720" lvl="0">
                        <a:lnSpc>
                          <a:spcPct val="100000"/>
                        </a:lnSpc>
                        <a:spcBef>
                          <a:spcPts val="1240"/>
                        </a:spcBef>
                        <a:defRPr/>
                      </a:pP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4.</a:t>
                      </a:r>
                      <a:r>
                        <a:rPr sz="12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2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2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8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2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200" spc="-409">
                        <a:latin typeface="맑은 고딕 Semilight"/>
                        <a:cs typeface="맑은 고딕 Semilight"/>
                      </a:endParaRPr>
                    </a:p>
                    <a:p>
                      <a:pPr marL="320040" lvl="0" indent="-190500">
                        <a:lnSpc>
                          <a:spcPct val="100000"/>
                        </a:lnSpc>
                        <a:spcBef>
                          <a:spcPts val="390"/>
                        </a:spcBef>
                        <a:buSzPct val="95000"/>
                        <a:buFont typeface="MS PGothic"/>
                        <a:buChar char="▪"/>
                        <a:tabLst>
                          <a:tab pos="320040" algn="l"/>
                        </a:tabLst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산제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맞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"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감도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특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벨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L감도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L특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L레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벨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"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50"/>
                        </a:spcBef>
                        <a:buFont typeface="MS PGothic"/>
                        <a:buChar char="▪"/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448685" lvl="1" indent="-227965">
                        <a:lnSpc>
                          <a:spcPct val="100000"/>
                        </a:lnSpc>
                        <a:spcBef>
                          <a:spcPts val="5"/>
                        </a:spcBef>
                        <a:buSzPct val="83000"/>
                        <a:buFont typeface="Wingdings"/>
                        <a:buChar char="l"/>
                        <a:tabLst>
                          <a:tab pos="3448685" algn="l"/>
                        </a:tabLst>
                        <a:defRPr/>
                      </a:pP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근</a:t>
                      </a:r>
                      <a:r>
                        <a:rPr sz="12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자료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2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2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사용</a:t>
                      </a:r>
                      <a:r>
                        <a:rPr sz="12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2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2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09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997686" y="4006786"/>
            <a:ext cx="5859780" cy="3194050"/>
          </a:xfrm>
          <a:custGeom>
            <a:avLst/>
            <a:gdLst/>
            <a:ahLst/>
            <a:cxnLst/>
            <a:rect l="l" t="t" r="r" b="b"/>
            <a:pathLst>
              <a:path w="5859780" h="3194050">
                <a:moveTo>
                  <a:pt x="3047" y="0"/>
                </a:moveTo>
                <a:lnTo>
                  <a:pt x="3047" y="3193859"/>
                </a:lnTo>
              </a:path>
              <a:path w="5859780" h="3194050">
                <a:moveTo>
                  <a:pt x="5856630" y="0"/>
                </a:moveTo>
                <a:lnTo>
                  <a:pt x="5856630" y="3193859"/>
                </a:lnTo>
              </a:path>
              <a:path w="5859780" h="3194050">
                <a:moveTo>
                  <a:pt x="1523" y="0"/>
                </a:moveTo>
                <a:lnTo>
                  <a:pt x="5859678" y="0"/>
                </a:lnTo>
              </a:path>
              <a:path w="5859780" h="3194050">
                <a:moveTo>
                  <a:pt x="0" y="3193859"/>
                </a:moveTo>
                <a:lnTo>
                  <a:pt x="5859678" y="3193859"/>
                </a:lnTo>
              </a:path>
              <a:path w="5859780" h="3194050">
                <a:moveTo>
                  <a:pt x="5856630" y="0"/>
                </a:moveTo>
                <a:lnTo>
                  <a:pt x="5856630" y="3193859"/>
                </a:lnTo>
              </a:path>
              <a:path w="5859780" h="3194050">
                <a:moveTo>
                  <a:pt x="3047" y="0"/>
                </a:moveTo>
                <a:lnTo>
                  <a:pt x="3047" y="3193859"/>
                </a:lnTo>
              </a:path>
            </a:pathLst>
          </a:custGeom>
          <a:ln w="6096">
            <a:solidFill>
              <a:srgbClr val="0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97686" y="2951810"/>
            <a:ext cx="5859780" cy="673100"/>
          </a:xfrm>
          <a:custGeom>
            <a:avLst/>
            <a:gdLst/>
            <a:ahLst/>
            <a:cxnLst/>
            <a:rect l="l" t="t" r="r" b="b"/>
            <a:pathLst>
              <a:path w="5859780" h="673100">
                <a:moveTo>
                  <a:pt x="3047" y="0"/>
                </a:moveTo>
                <a:lnTo>
                  <a:pt x="3047" y="672871"/>
                </a:lnTo>
              </a:path>
              <a:path w="5859780" h="673100">
                <a:moveTo>
                  <a:pt x="5856630" y="0"/>
                </a:moveTo>
                <a:lnTo>
                  <a:pt x="5856630" y="672871"/>
                </a:lnTo>
              </a:path>
              <a:path w="5859780" h="673100">
                <a:moveTo>
                  <a:pt x="1523" y="0"/>
                </a:moveTo>
                <a:lnTo>
                  <a:pt x="5859678" y="0"/>
                </a:lnTo>
              </a:path>
              <a:path w="5859780" h="673100">
                <a:moveTo>
                  <a:pt x="0" y="672871"/>
                </a:moveTo>
                <a:lnTo>
                  <a:pt x="5859678" y="672871"/>
                </a:lnTo>
              </a:path>
              <a:path w="5859780" h="673100">
                <a:moveTo>
                  <a:pt x="5856630" y="0"/>
                </a:moveTo>
                <a:lnTo>
                  <a:pt x="5856630" y="672871"/>
                </a:lnTo>
              </a:path>
              <a:path w="5859780" h="673100">
                <a:moveTo>
                  <a:pt x="3047" y="0"/>
                </a:moveTo>
                <a:lnTo>
                  <a:pt x="3047" y="672871"/>
                </a:lnTo>
              </a:path>
            </a:pathLst>
          </a:custGeom>
          <a:ln w="6096">
            <a:solidFill>
              <a:srgbClr val="0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997686" y="7546213"/>
            <a:ext cx="5859780" cy="677545"/>
          </a:xfrm>
          <a:custGeom>
            <a:avLst/>
            <a:gdLst/>
            <a:ahLst/>
            <a:cxnLst/>
            <a:rect l="l" t="t" r="r" b="b"/>
            <a:pathLst>
              <a:path w="5859780" h="677545">
                <a:moveTo>
                  <a:pt x="3047" y="0"/>
                </a:moveTo>
                <a:lnTo>
                  <a:pt x="3047" y="677443"/>
                </a:lnTo>
              </a:path>
              <a:path w="5859780" h="677545">
                <a:moveTo>
                  <a:pt x="5856630" y="0"/>
                </a:moveTo>
                <a:lnTo>
                  <a:pt x="5856630" y="677443"/>
                </a:lnTo>
              </a:path>
              <a:path w="5859780" h="677545">
                <a:moveTo>
                  <a:pt x="1523" y="0"/>
                </a:moveTo>
                <a:lnTo>
                  <a:pt x="5859678" y="0"/>
                </a:lnTo>
              </a:path>
              <a:path w="5859780" h="677545">
                <a:moveTo>
                  <a:pt x="0" y="677443"/>
                </a:moveTo>
                <a:lnTo>
                  <a:pt x="5859678" y="677443"/>
                </a:lnTo>
              </a:path>
              <a:path w="5859780" h="677545">
                <a:moveTo>
                  <a:pt x="5856630" y="0"/>
                </a:moveTo>
                <a:lnTo>
                  <a:pt x="5856630" y="677443"/>
                </a:lnTo>
              </a:path>
              <a:path w="5859780" h="677545">
                <a:moveTo>
                  <a:pt x="3047" y="0"/>
                </a:moveTo>
                <a:lnTo>
                  <a:pt x="3047" y="677443"/>
                </a:lnTo>
              </a:path>
              <a:path w="5859780" h="677545">
                <a:moveTo>
                  <a:pt x="0" y="677443"/>
                </a:moveTo>
                <a:lnTo>
                  <a:pt x="5859678" y="677443"/>
                </a:lnTo>
              </a:path>
            </a:pathLst>
          </a:custGeom>
          <a:ln w="6096">
            <a:solidFill>
              <a:srgbClr val="0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997686" y="1974469"/>
            <a:ext cx="5859780" cy="631825"/>
          </a:xfrm>
          <a:custGeom>
            <a:avLst/>
            <a:gdLst/>
            <a:ahLst/>
            <a:cxnLst/>
            <a:rect l="l" t="t" r="r" b="b"/>
            <a:pathLst>
              <a:path w="5859780" h="631825">
                <a:moveTo>
                  <a:pt x="3047" y="0"/>
                </a:moveTo>
                <a:lnTo>
                  <a:pt x="3047" y="631774"/>
                </a:lnTo>
              </a:path>
              <a:path w="5859780" h="631825">
                <a:moveTo>
                  <a:pt x="5856630" y="0"/>
                </a:moveTo>
                <a:lnTo>
                  <a:pt x="5856630" y="631774"/>
                </a:lnTo>
              </a:path>
              <a:path w="5859780" h="631825">
                <a:moveTo>
                  <a:pt x="0" y="0"/>
                </a:moveTo>
                <a:lnTo>
                  <a:pt x="5859678" y="0"/>
                </a:lnTo>
              </a:path>
              <a:path w="5859780" h="631825">
                <a:moveTo>
                  <a:pt x="0" y="631774"/>
                </a:moveTo>
                <a:lnTo>
                  <a:pt x="5859678" y="631774"/>
                </a:lnTo>
              </a:path>
              <a:path w="5859780" h="631825">
                <a:moveTo>
                  <a:pt x="5856630" y="0"/>
                </a:moveTo>
                <a:lnTo>
                  <a:pt x="5856630" y="631774"/>
                </a:lnTo>
              </a:path>
              <a:path w="5859780" h="631825">
                <a:moveTo>
                  <a:pt x="3047" y="0"/>
                </a:moveTo>
                <a:lnTo>
                  <a:pt x="3047" y="631774"/>
                </a:lnTo>
              </a:path>
              <a:path w="5859780" h="631825">
                <a:moveTo>
                  <a:pt x="0" y="0"/>
                </a:moveTo>
                <a:lnTo>
                  <a:pt x="5859678" y="0"/>
                </a:lnTo>
              </a:path>
            </a:pathLst>
          </a:custGeom>
          <a:ln w="6096">
            <a:solidFill>
              <a:srgbClr val="09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7"/>
          <p:cNvGraphicFramePr>
            <a:graphicFrameLocks noGrp="1"/>
          </p:cNvGraphicFramePr>
          <p:nvPr/>
        </p:nvGraphicFramePr>
        <p:xfrm>
          <a:off x="882650" y="6159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338341"/>
            <a:ext cx="172085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25">
                <a:latin typeface="Malgun Gothic Semilight"/>
                <a:cs typeface="Malgun Gothic Semilight"/>
              </a:rPr>
              <a:t>금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속</a:t>
            </a:r>
            <a:r>
              <a:rPr dirty="0" sz="1300" spc="-125">
                <a:latin typeface="Malgun Gothic Semilight"/>
                <a:cs typeface="Malgun Gothic Semilight"/>
              </a:rPr>
              <a:t> </a:t>
            </a:r>
            <a:r>
              <a:rPr dirty="0" sz="1300" spc="-405">
                <a:latin typeface="Malgun Gothic Semilight"/>
                <a:cs typeface="Malgun Gothic Semilight"/>
              </a:rPr>
              <a:t>검</a:t>
            </a:r>
            <a:r>
              <a:rPr dirty="0" sz="1300" spc="-3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출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90">
                <a:latin typeface="Malgun Gothic Semilight"/>
                <a:cs typeface="Malgun Gothic Semilight"/>
              </a:rPr>
              <a:t>기</a:t>
            </a:r>
            <a:r>
              <a:rPr dirty="0" sz="1300" spc="8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설</a:t>
            </a:r>
            <a:r>
              <a:rPr dirty="0" sz="1300" spc="-50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420">
                <a:latin typeface="Malgun Gothic Semilight"/>
                <a:cs typeface="Malgun Gothic Semilight"/>
              </a:rPr>
              <a:t>결</a:t>
            </a:r>
            <a:r>
              <a:rPr dirty="0" sz="1300" spc="-30">
                <a:latin typeface="Malgun Gothic Semilight"/>
                <a:cs typeface="Malgun Gothic Semilight"/>
              </a:rPr>
              <a:t> </a:t>
            </a:r>
            <a:r>
              <a:rPr dirty="0" sz="1300" spc="-310">
                <a:latin typeface="Malgun Gothic Semilight"/>
                <a:cs typeface="Malgun Gothic Semilight"/>
              </a:rPr>
              <a:t>과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9009" y="6168504"/>
            <a:ext cx="5835650" cy="3263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wrap="square" lIns="0" tIns="80645" rIns="0" bIns="0" rtlCol="0" vert="horz">
            <a:spAutoFit/>
          </a:bodyPr>
          <a:lstStyle/>
          <a:p>
            <a:pPr algn="ctr" marR="2540">
              <a:lnSpc>
                <a:spcPct val="100000"/>
              </a:lnSpc>
              <a:spcBef>
                <a:spcPts val="635"/>
              </a:spcBef>
            </a:pPr>
            <a:r>
              <a:rPr dirty="0" sz="1050" spc="-250">
                <a:latin typeface="Malgun Gothic Semilight"/>
                <a:cs typeface="Malgun Gothic Semilight"/>
              </a:rPr>
              <a:t>금</a:t>
            </a:r>
            <a:r>
              <a:rPr dirty="0" sz="1050" spc="-60">
                <a:latin typeface="Malgun Gothic Semilight"/>
                <a:cs typeface="Malgun Gothic Semilight"/>
              </a:rPr>
              <a:t> </a:t>
            </a:r>
            <a:r>
              <a:rPr dirty="0" sz="1050" spc="-235">
                <a:latin typeface="Malgun Gothic Semilight"/>
                <a:cs typeface="Malgun Gothic Semilight"/>
              </a:rPr>
              <a:t>속</a:t>
            </a:r>
            <a:r>
              <a:rPr dirty="0" sz="1050" spc="-65">
                <a:latin typeface="Malgun Gothic Semilight"/>
                <a:cs typeface="Malgun Gothic Semilight"/>
              </a:rPr>
              <a:t> </a:t>
            </a:r>
            <a:r>
              <a:rPr dirty="0" sz="1050" spc="-305">
                <a:latin typeface="Malgun Gothic Semilight"/>
                <a:cs typeface="Malgun Gothic Semilight"/>
              </a:rPr>
              <a:t>검</a:t>
            </a:r>
            <a:r>
              <a:rPr dirty="0" sz="1050">
                <a:latin typeface="Malgun Gothic Semilight"/>
                <a:cs typeface="Malgun Gothic Semilight"/>
              </a:rPr>
              <a:t> </a:t>
            </a:r>
            <a:r>
              <a:rPr dirty="0" sz="1050" spc="-250">
                <a:latin typeface="Malgun Gothic Semilight"/>
                <a:cs typeface="Malgun Gothic Semilight"/>
              </a:rPr>
              <a:t>출</a:t>
            </a:r>
            <a:r>
              <a:rPr dirty="0" sz="1050" spc="-50">
                <a:latin typeface="Malgun Gothic Semilight"/>
                <a:cs typeface="Malgun Gothic Semilight"/>
              </a:rPr>
              <a:t> </a:t>
            </a:r>
            <a:r>
              <a:rPr dirty="0" sz="1050" spc="-295">
                <a:latin typeface="Malgun Gothic Semilight"/>
                <a:cs typeface="Malgun Gothic Semilight"/>
              </a:rPr>
              <a:t>기</a:t>
            </a:r>
            <a:r>
              <a:rPr dirty="0" sz="1050" spc="100">
                <a:latin typeface="Malgun Gothic Semilight"/>
                <a:cs typeface="Malgun Gothic Semilight"/>
              </a:rPr>
              <a:t>  </a:t>
            </a:r>
            <a:r>
              <a:rPr dirty="0" sz="1050" spc="-204">
                <a:latin typeface="Malgun Gothic Semilight"/>
                <a:cs typeface="Malgun Gothic Semilight"/>
              </a:rPr>
              <a:t>I</a:t>
            </a:r>
            <a:r>
              <a:rPr dirty="0" sz="1050" spc="-55">
                <a:latin typeface="Malgun Gothic Semilight"/>
                <a:cs typeface="Malgun Gothic Semilight"/>
              </a:rPr>
              <a:t> </a:t>
            </a:r>
            <a:r>
              <a:rPr dirty="0" sz="1050" spc="-270">
                <a:latin typeface="Malgun Gothic Semilight"/>
                <a:cs typeface="Malgun Gothic Semilight"/>
              </a:rPr>
              <a:t>M</a:t>
            </a:r>
            <a:r>
              <a:rPr dirty="0" sz="1050" spc="-100">
                <a:latin typeface="Malgun Gothic Semilight"/>
                <a:cs typeface="Malgun Gothic Semilight"/>
              </a:rPr>
              <a:t> </a:t>
            </a:r>
            <a:r>
              <a:rPr dirty="0" sz="1050" spc="-185">
                <a:latin typeface="Malgun Gothic Semilight"/>
                <a:cs typeface="Malgun Gothic Semilight"/>
              </a:rPr>
              <a:t>D</a:t>
            </a:r>
            <a:r>
              <a:rPr dirty="0" sz="1050" spc="-110">
                <a:latin typeface="Malgun Gothic Semilight"/>
                <a:cs typeface="Malgun Gothic Semilight"/>
              </a:rPr>
              <a:t> </a:t>
            </a:r>
            <a:r>
              <a:rPr dirty="0" sz="1050" spc="-25">
                <a:latin typeface="Malgun Gothic Semilight"/>
                <a:cs typeface="Malgun Gothic Semilight"/>
              </a:rPr>
              <a:t>500</a:t>
            </a:r>
            <a:endParaRPr sz="1050">
              <a:latin typeface="Malgun Gothic Semilight"/>
              <a:cs typeface="Malgun Gothic Semiligh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017485" y="6168504"/>
            <a:ext cx="5838825" cy="3569970"/>
          </a:xfrm>
          <a:custGeom>
            <a:avLst/>
            <a:gdLst/>
            <a:ahLst/>
            <a:cxnLst/>
            <a:rect l="l" t="t" r="r" b="b"/>
            <a:pathLst>
              <a:path w="5838825" h="3569970">
                <a:moveTo>
                  <a:pt x="1523" y="0"/>
                </a:moveTo>
                <a:lnTo>
                  <a:pt x="1523" y="3569868"/>
                </a:lnTo>
              </a:path>
              <a:path w="5838825" h="3569970">
                <a:moveTo>
                  <a:pt x="5836831" y="0"/>
                </a:moveTo>
                <a:lnTo>
                  <a:pt x="5836831" y="3569868"/>
                </a:lnTo>
              </a:path>
              <a:path w="5838825" h="3569970">
                <a:moveTo>
                  <a:pt x="0" y="325780"/>
                </a:moveTo>
                <a:lnTo>
                  <a:pt x="5838355" y="325780"/>
                </a:lnTo>
              </a:path>
              <a:path w="5838825" h="3569970">
                <a:moveTo>
                  <a:pt x="0" y="3569868"/>
                </a:moveTo>
                <a:lnTo>
                  <a:pt x="5838355" y="3569868"/>
                </a:lnTo>
              </a:path>
              <a:path w="5838825" h="3569970">
                <a:moveTo>
                  <a:pt x="5836831" y="0"/>
                </a:moveTo>
                <a:lnTo>
                  <a:pt x="5836831" y="3569868"/>
                </a:lnTo>
              </a:path>
              <a:path w="5838825" h="3569970">
                <a:moveTo>
                  <a:pt x="1523" y="0"/>
                </a:moveTo>
                <a:lnTo>
                  <a:pt x="1523" y="3569868"/>
                </a:lnTo>
              </a:path>
              <a:path w="5838825" h="3569970">
                <a:moveTo>
                  <a:pt x="0" y="3569868"/>
                </a:moveTo>
                <a:lnTo>
                  <a:pt x="5838355" y="356986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686" y="1767420"/>
          <a:ext cx="5908675" cy="41344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8250"/>
                <a:gridCol w="1611630"/>
                <a:gridCol w="2976245"/>
              </a:tblGrid>
              <a:tr h="23431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0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보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온도 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상온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과방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0">
                          <a:latin typeface="Malgun Gothic Semilight"/>
                          <a:cs typeface="Malgun Gothic Semilight"/>
                        </a:rPr>
                        <a:t>향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좌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65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&gt;우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19697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0320">
                        <a:lnSpc>
                          <a:spcPct val="100000"/>
                        </a:lnSpc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사진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2425" marR="312420" indent="-67310">
                        <a:lnSpc>
                          <a:spcPct val="126699"/>
                        </a:lnSpc>
                      </a:pP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5">
                          <a:latin typeface="Malgun Gothic Semilight"/>
                          <a:cs typeface="Malgun Gothic Semilight"/>
                        </a:rPr>
                        <a:t>치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파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F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감도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5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특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80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40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2901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설정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감도</a:t>
                      </a:r>
                      <a:r>
                        <a:rPr dirty="0" sz="120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20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/</a:t>
                      </a:r>
                      <a:r>
                        <a:rPr dirty="0" sz="120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특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48894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9.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08.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3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>
                          <a:latin typeface="바탕"/>
                          <a:cs typeface="바탕"/>
                        </a:rPr>
                        <a:t>한계기준</a:t>
                      </a:r>
                      <a:r>
                        <a:rPr sz="1500" spc="240">
                          <a:latin typeface="바탕"/>
                          <a:cs typeface="바탕"/>
                        </a:rPr>
                        <a:t> </a:t>
                      </a:r>
                      <a:r>
                        <a:rPr sz="1500" spc="-25">
                          <a:latin typeface="바탕"/>
                          <a:cs typeface="바탕"/>
                        </a:rPr>
                        <a:t>설정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206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9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50" spc="-325">
                          <a:latin typeface="맑은 고딕 Semilight"/>
                          <a:cs typeface="맑은 고딕 Semilight"/>
                        </a:rPr>
                        <a:t>▣</a:t>
                      </a:r>
                      <a:r>
                        <a:rPr sz="1250" spc="9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 Semilight"/>
                          <a:cs typeface="맑은 고딕 Semilight"/>
                        </a:rPr>
                        <a:t>편</a:t>
                      </a:r>
                      <a:r>
                        <a:rPr sz="125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찾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250" spc="-275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2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1300" spc="-3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5720" lvl="0" algn="ctr">
                        <a:lnSpc>
                          <a:spcPct val="100000"/>
                        </a:lnSpc>
                        <a:defRPr/>
                      </a:pPr>
                      <a:r>
                        <a:rPr sz="1150" u="sng" spc="-254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1150" u="sng" spc="-6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30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200" u="sng" spc="-9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32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1200" u="sng" spc="-6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30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200" u="sng" spc="-8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16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150" u="sng" spc="-32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150" u="sng" spc="-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254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200" u="sng" spc="-14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30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200" u="sng" spc="-85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u="sng" spc="-50">
                          <a:uFill>
                            <a:solidFill>
                              <a:srgbClr val="000000"/>
                            </a:solidFill>
                          </a:uFill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16412" y="3216646"/>
            <a:ext cx="4418723" cy="4336970"/>
          </a:xfrm>
          <a:prstGeom prst="rect">
            <a:avLst/>
          </a:prstGeom>
        </p:spPr>
      </p:pic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7"/>
          <p:cNvGraphicFramePr>
            <a:graphicFrameLocks noGrp="1"/>
          </p:cNvGraphicFramePr>
          <p:nvPr/>
        </p:nvGraphicFramePr>
        <p:xfrm>
          <a:off x="882650" y="539750"/>
          <a:ext cx="6047740" cy="9347835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9.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12567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69840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35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80">
                <a:latin typeface="Malgun Gothic Semilight"/>
                <a:cs typeface="Malgun Gothic Semilight"/>
              </a:rPr>
              <a:t> </a:t>
            </a:r>
            <a:r>
              <a:rPr dirty="0" sz="1300" spc="-135">
                <a:latin typeface="Malgun Gothic Semilight"/>
                <a:cs typeface="Malgun Gothic Semilight"/>
              </a:rPr>
              <a:t>08.</a:t>
            </a:r>
            <a:r>
              <a:rPr dirty="0" sz="1300" spc="-190">
                <a:latin typeface="Malgun Gothic Semilight"/>
                <a:cs typeface="Malgun Gothic Semilight"/>
              </a:rPr>
              <a:t> </a:t>
            </a:r>
            <a:r>
              <a:rPr dirty="0" sz="1300" spc="-270">
                <a:latin typeface="Malgun Gothic Semilight"/>
                <a:cs typeface="Malgun Gothic Semilight"/>
              </a:rPr>
              <a:t>1</a:t>
            </a:r>
            <a:r>
              <a:rPr dirty="0" sz="1300" spc="30">
                <a:latin typeface="Malgun Gothic Semilight"/>
                <a:cs typeface="Malgun Gothic Semilight"/>
              </a:rPr>
              <a:t> </a:t>
            </a:r>
            <a:r>
              <a:rPr dirty="0" sz="1300" spc="-50">
                <a:latin typeface="Malgun Gothic Semilight"/>
                <a:cs typeface="Malgun Gothic Semilight"/>
              </a:rPr>
              <a:t>3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54300" y="927607"/>
            <a:ext cx="126301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한계기준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-25">
                <a:latin typeface="Batang"/>
                <a:cs typeface="Batang"/>
              </a:rPr>
              <a:t>설정</a:t>
            </a:r>
            <a:endParaRPr sz="1500">
              <a:latin typeface="Batang"/>
              <a:cs typeface="Batang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8567" y="1196609"/>
            <a:ext cx="1862455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70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5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75">
                <a:latin typeface="Malgun Gothic Semilight"/>
                <a:cs typeface="Malgun Gothic Semilight"/>
              </a:rPr>
              <a:t>트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23408" y="4344416"/>
            <a:ext cx="15119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8755" indent="-186055">
              <a:lnSpc>
                <a:spcPct val="100000"/>
              </a:lnSpc>
              <a:spcBef>
                <a:spcPts val="95"/>
              </a:spcBef>
              <a:buFont typeface="MS PGothic"/>
              <a:buChar char="▪"/>
              <a:tabLst>
                <a:tab pos="198755" algn="l"/>
              </a:tabLst>
            </a:pPr>
            <a:r>
              <a:rPr dirty="0" sz="1000">
                <a:latin typeface="Batang"/>
                <a:cs typeface="Batang"/>
              </a:rPr>
              <a:t>정상통과</a:t>
            </a:r>
            <a:r>
              <a:rPr dirty="0" sz="1000" spc="180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O,</a:t>
            </a:r>
            <a:r>
              <a:rPr dirty="0" sz="1000" spc="180">
                <a:latin typeface="Batang"/>
                <a:cs typeface="Batang"/>
              </a:rPr>
              <a:t> </a:t>
            </a:r>
            <a:r>
              <a:rPr dirty="0" sz="1000">
                <a:latin typeface="Batang"/>
                <a:cs typeface="Batang"/>
              </a:rPr>
              <a:t>오동작</a:t>
            </a:r>
            <a:r>
              <a:rPr dirty="0" sz="1000" spc="185">
                <a:latin typeface="Batang"/>
                <a:cs typeface="Batang"/>
              </a:rPr>
              <a:t> </a:t>
            </a:r>
            <a:r>
              <a:rPr dirty="0" sz="1000" spc="-50">
                <a:latin typeface="Batang"/>
                <a:cs typeface="Batang"/>
              </a:rPr>
              <a:t>X</a:t>
            </a:r>
            <a:endParaRPr sz="1000">
              <a:latin typeface="Batang"/>
              <a:cs typeface="Batang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88567" y="4549409"/>
            <a:ext cx="342900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25">
                <a:latin typeface="Malgun Gothic Semilight"/>
                <a:cs typeface="Malgun Gothic Semilight"/>
              </a:rPr>
              <a:t>▣</a:t>
            </a:r>
            <a:r>
              <a:rPr dirty="0" sz="1250" spc="90">
                <a:latin typeface="Malgun Gothic Semilight"/>
                <a:cs typeface="Malgun Gothic Semilight"/>
              </a:rPr>
              <a:t>  </a:t>
            </a: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5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품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250" spc="-325">
                <a:latin typeface="Malgun Gothic Semilight"/>
                <a:cs typeface="Malgun Gothic Semilight"/>
              </a:rPr>
              <a:t>+</a:t>
            </a:r>
            <a:r>
              <a:rPr dirty="0" sz="1250" spc="38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0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-70">
                <a:latin typeface="Malgun Gothic Semilight"/>
                <a:cs typeface="Malgun Gothic Semilight"/>
              </a:rPr>
              <a:t> </a:t>
            </a:r>
            <a:r>
              <a:rPr dirty="0" sz="1250" spc="-365">
                <a:latin typeface="Malgun Gothic Semilight"/>
                <a:cs typeface="Malgun Gothic Semilight"/>
              </a:rPr>
              <a:t>편</a:t>
            </a:r>
            <a:r>
              <a:rPr dirty="0" sz="1250" spc="110">
                <a:latin typeface="Malgun Gothic Semilight"/>
                <a:cs typeface="Malgun Gothic Semilight"/>
              </a:rPr>
              <a:t>  </a:t>
            </a:r>
            <a:r>
              <a:rPr dirty="0" sz="1300" spc="-340">
                <a:latin typeface="Malgun Gothic Semilight"/>
                <a:cs typeface="Malgun Gothic Semilight"/>
              </a:rPr>
              <a:t>투</a:t>
            </a:r>
            <a:r>
              <a:rPr dirty="0" sz="1300" spc="-9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입</a:t>
            </a:r>
            <a:r>
              <a:rPr dirty="0" sz="1300" spc="-7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시</a:t>
            </a:r>
            <a:r>
              <a:rPr dirty="0" sz="1300" spc="75">
                <a:latin typeface="Malgun Gothic Semilight"/>
                <a:cs typeface="Malgun Gothic Semilight"/>
              </a:rPr>
              <a:t>  </a:t>
            </a:r>
            <a:r>
              <a:rPr dirty="0" sz="1300" spc="-315">
                <a:latin typeface="Malgun Gothic Semilight"/>
                <a:cs typeface="Malgun Gothic Semilight"/>
              </a:rPr>
              <a:t>통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260">
                <a:latin typeface="Malgun Gothic Semilight"/>
                <a:cs typeface="Malgun Gothic Semilight"/>
              </a:rPr>
              <a:t>과</a:t>
            </a:r>
            <a:r>
              <a:rPr dirty="0" sz="1300" spc="400">
                <a:latin typeface="Malgun Gothic Semilight"/>
                <a:cs typeface="Malgun Gothic Semilight"/>
              </a:rPr>
              <a:t> </a:t>
            </a:r>
            <a:r>
              <a:rPr dirty="0" sz="1300" spc="-445">
                <a:latin typeface="Malgun Gothic Semilight"/>
                <a:cs typeface="Malgun Gothic Semilight"/>
              </a:rPr>
              <a:t>테</a:t>
            </a:r>
            <a:r>
              <a:rPr dirty="0" sz="1300" spc="5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스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325">
                <a:latin typeface="Malgun Gothic Semilight"/>
                <a:cs typeface="Malgun Gothic Semilight"/>
              </a:rPr>
              <a:t>트</a:t>
            </a:r>
            <a:r>
              <a:rPr dirty="0" sz="1300" spc="465">
                <a:latin typeface="Malgun Gothic Semilight"/>
                <a:cs typeface="Malgun Gothic Semilight"/>
              </a:rPr>
              <a:t> </a:t>
            </a:r>
            <a:r>
              <a:rPr dirty="0" sz="1300" spc="-315">
                <a:latin typeface="Malgun Gothic Semilight"/>
                <a:cs typeface="Malgun Gothic Semilight"/>
              </a:rPr>
              <a:t>구</a:t>
            </a:r>
            <a:r>
              <a:rPr dirty="0" sz="1300" spc="-125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분</a:t>
            </a:r>
            <a:endParaRPr sz="1300">
              <a:latin typeface="Malgun Gothic Semilight"/>
              <a:cs typeface="Malgun Gothic Semiligh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997686" y="1484274"/>
          <a:ext cx="5908675" cy="27387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6995"/>
                <a:gridCol w="446405"/>
                <a:gridCol w="447675"/>
                <a:gridCol w="446405"/>
                <a:gridCol w="446405"/>
                <a:gridCol w="447675"/>
                <a:gridCol w="446404"/>
                <a:gridCol w="447675"/>
                <a:gridCol w="446404"/>
                <a:gridCol w="446404"/>
                <a:gridCol w="447675"/>
              </a:tblGrid>
              <a:tr h="343535">
                <a:tc>
                  <a:txBody>
                    <a:bodyPr/>
                    <a:lstStyle/>
                    <a:p>
                      <a:pPr algn="ctr" marR="3048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274955" indent="-210185">
                        <a:lnSpc>
                          <a:spcPct val="100000"/>
                        </a:lnSpc>
                        <a:spcBef>
                          <a:spcPts val="550"/>
                        </a:spcBef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품만</a:t>
                      </a:r>
                      <a:r>
                        <a:rPr dirty="0" sz="12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부를</a:t>
                      </a:r>
                      <a:r>
                        <a:rPr dirty="0" sz="120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2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3970">
                        <a:lnSpc>
                          <a:spcPct val="100000"/>
                        </a:lnSpc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과모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습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algn="ctr" marR="8890">
                        <a:lnSpc>
                          <a:spcPts val="128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1280"/>
                        </a:lnSpc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97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3차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4차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5차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7차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8차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128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9차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0005">
                        <a:lnSpc>
                          <a:spcPts val="1280"/>
                        </a:lnSpc>
                      </a:pP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0차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algn="ctr" marR="7620">
                        <a:lnSpc>
                          <a:spcPts val="1280"/>
                        </a:lnSpc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78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605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605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5420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351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78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785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0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325755">
                <a:tc>
                  <a:txBody>
                    <a:bodyPr/>
                    <a:lstStyle/>
                    <a:p>
                      <a:pPr algn="ctr" marR="254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요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약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10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품만</a:t>
                      </a:r>
                      <a:r>
                        <a:rPr dirty="0" sz="120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오동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20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없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상통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20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00%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997686" y="4833404"/>
          <a:ext cx="5980430" cy="4672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5830"/>
                <a:gridCol w="2292350"/>
                <a:gridCol w="2679065"/>
              </a:tblGrid>
              <a:tr h="1068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7940">
                        <a:lnSpc>
                          <a:spcPct val="100000"/>
                        </a:lnSpc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4955" indent="-210185">
                        <a:lnSpc>
                          <a:spcPts val="1350"/>
                        </a:lnSpc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널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화한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3685" marR="1424940" indent="-208915">
                        <a:lnSpc>
                          <a:spcPct val="122500"/>
                        </a:lnSpc>
                        <a:buChar char="▪"/>
                        <a:tabLst>
                          <a:tab pos="273685" algn="l"/>
                          <a:tab pos="274955" algn="l"/>
                          <a:tab pos="1093470" algn="l"/>
                        </a:tabLst>
                      </a:pPr>
                      <a:r>
                        <a:rPr dirty="0" sz="120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“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35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120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편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”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20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0회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씩</a:t>
                      </a:r>
                      <a:r>
                        <a:rPr dirty="0" sz="120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,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00%</a:t>
                      </a:r>
                      <a:r>
                        <a:rPr dirty="0" sz="120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3685" marR="995680" indent="-208915">
                        <a:lnSpc>
                          <a:spcPts val="1760"/>
                        </a:lnSpc>
                        <a:buChar char="▪"/>
                        <a:tabLst>
                          <a:tab pos="273685" algn="l"/>
                          <a:tab pos="274955" algn="l"/>
                        </a:tabLst>
                      </a:pPr>
                      <a:r>
                        <a:rPr dirty="0" sz="120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00%가</a:t>
                      </a:r>
                      <a:r>
                        <a:rPr dirty="0" sz="120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아닐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큰</a:t>
                      </a:r>
                      <a:r>
                        <a:rPr dirty="0" sz="120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스트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편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넣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20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58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8255">
                        <a:lnSpc>
                          <a:spcPct val="10000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널</a:t>
                      </a:r>
                      <a:r>
                        <a:rPr dirty="0" sz="1200" spc="8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화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955" indent="-210185">
                        <a:lnSpc>
                          <a:spcPts val="1360"/>
                        </a:lnSpc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널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상/중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/하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좌/중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/우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4002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9구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4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눈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61620" marR="586105" indent="-196850">
                        <a:lnSpc>
                          <a:spcPct val="121700"/>
                        </a:lnSpc>
                        <a:spcBef>
                          <a:spcPts val="15"/>
                        </a:spcBef>
                        <a:buChar char="▪"/>
                        <a:tabLst>
                          <a:tab pos="261620" algn="l"/>
                          <a:tab pos="274955" algn="l"/>
                        </a:tabLst>
                      </a:pPr>
                      <a:r>
                        <a:rPr dirty="0" sz="1200">
                          <a:latin typeface="MS PGothic"/>
                          <a:cs typeface="MS PGothic"/>
                        </a:rPr>
                        <a:t>	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20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A~I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명명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4955" indent="-210185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스트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D~I</a:t>
                      </a:r>
                      <a:r>
                        <a:rPr dirty="0" sz="120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한다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11245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266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스트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편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955" indent="-210185">
                        <a:lnSpc>
                          <a:spcPts val="1385"/>
                        </a:lnSpc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Fe</a:t>
                      </a:r>
                      <a:r>
                        <a:rPr dirty="0" sz="120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철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녹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20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플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95">
                          <a:latin typeface="Malgun Gothic Semilight"/>
                          <a:cs typeface="Malgun Gothic Semilight"/>
                        </a:rPr>
                        <a:t>틱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368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케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4955" indent="-210185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SU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S304</a:t>
                      </a:r>
                      <a:r>
                        <a:rPr dirty="0" sz="120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테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레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304,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74955" indent="-210185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ø</a:t>
                      </a:r>
                      <a:r>
                        <a:rPr dirty="0" sz="120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120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직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mm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  <a:tr h="1121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2700">
                        <a:lnSpc>
                          <a:spcPct val="100000"/>
                        </a:lnSpc>
                      </a:pP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과모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습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955" indent="-210185">
                        <a:lnSpc>
                          <a:spcPts val="1380"/>
                        </a:lnSpc>
                        <a:buFont typeface="MS PGothic"/>
                        <a:buChar char="▪"/>
                        <a:tabLst>
                          <a:tab pos="274955" algn="l"/>
                        </a:tabLst>
                      </a:pP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편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5">
                          <a:latin typeface="Malgun Gothic Semilight"/>
                          <a:cs typeface="Malgun Gothic Semilight"/>
                        </a:rPr>
                        <a:t>+제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품통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20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사진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예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1289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SU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20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ø</a:t>
                      </a:r>
                      <a:r>
                        <a:rPr dirty="0" sz="120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5를</a:t>
                      </a:r>
                      <a:r>
                        <a:rPr dirty="0" sz="120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획</a:t>
                      </a:r>
                      <a:r>
                        <a:rPr dirty="0" sz="12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90000"/>
                      </a:solidFill>
                      <a:prstDash val="solid"/>
                    </a:lnL>
                    <a:lnR w="6350">
                      <a:solidFill>
                        <a:srgbClr val="090000"/>
                      </a:solidFill>
                      <a:prstDash val="solid"/>
                    </a:lnR>
                    <a:lnT w="6350">
                      <a:solidFill>
                        <a:srgbClr val="090000"/>
                      </a:solidFill>
                      <a:prstDash val="solid"/>
                    </a:lnT>
                    <a:lnB w="6350">
                      <a:solidFill>
                        <a:srgbClr val="09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537</ep:Words>
  <ep:PresentationFormat>On-screen Show (4:3)</ep:PresentationFormat>
  <ep:Paragraphs>99</ep:Paragraphs>
  <ep:Slides>14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ep:HeadingPairs>
  <ep:TitlesOfParts>
    <vt:vector size="15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2026-04-24T02:49:33.430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