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viewProps" Target="viewProps.xml"  /><Relationship Id="rId11" Type="http://schemas.openxmlformats.org/officeDocument/2006/relationships/theme" Target="theme/theme1.xml"  /><Relationship Id="rId12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presProps" Target="presProp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한쪽 모서리가 잘린 사각형"/>
          <p:cNvSpPr/>
          <p:nvPr/>
        </p:nvSpPr>
        <p:spPr>
          <a:xfrm>
            <a:off x="749401" y="575437"/>
            <a:ext cx="6061075" cy="9251315"/>
          </a:xfrm>
          <a:prstGeom prst="snip1Rect">
            <a:avLst>
              <a:gd name="adj" fmla="val 16667"/>
            </a:avLst>
          </a:prstGeom>
          <a:solidFill>
            <a:srgbClr val="e0f4f6"/>
          </a:solidFill>
          <a:ln w="13703">
            <a:solidFill>
              <a:srgbClr val="0000ff"/>
            </a:solidFill>
          </a:ln>
        </p:spPr>
        <p:txBody>
          <a:bodyPr wrap="square" lIns="0" tIns="0" rIns="0" bIns="0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2" name="object 2" descr=""/>
          <p:cNvSpPr txBox="1"/>
          <p:nvPr/>
        </p:nvSpPr>
        <p:spPr>
          <a:xfrm>
            <a:off x="905774" y="847420"/>
            <a:ext cx="1651000" cy="2686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Batang"/>
                <a:cs typeface="Batang"/>
              </a:rPr>
              <a:t>선행요건관리기준</a:t>
            </a:r>
            <a:endParaRPr sz="1600">
              <a:latin typeface="Batang"/>
              <a:cs typeface="Batang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 idx="0"/>
          </p:nvPr>
        </p:nvSpPr>
        <p:spPr>
          <a:xfrm>
            <a:off x="2538617" y="4149367"/>
            <a:ext cx="2479265" cy="489308"/>
          </a:xfrm>
          <a:prstGeom prst="rect">
            <a:avLst/>
          </a:prstGeom>
          <a:noFill/>
        </p:spPr>
        <p:txBody>
          <a:bodyPr vert="horz" wrap="square" lIns="0" tIns="12700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0"/>
              </a:spcBef>
              <a:defRPr/>
            </a:pPr>
            <a:r>
              <a:rPr b="1" spc="-10">
                <a:solidFill>
                  <a:srgbClr val="0000ff"/>
                </a:solidFill>
              </a:rPr>
              <a:t>선행요건관리</a:t>
            </a:r>
            <a:endParaRPr b="1" spc="-10">
              <a:solidFill>
                <a:srgbClr val="0000ff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955039" y="6908355"/>
            <a:ext cx="5628640" cy="48895"/>
          </a:xfrm>
          <a:custGeom>
            <a:avLst/>
            <a:gdLst/>
            <a:rect l="l" t="t" r="r" b="b"/>
            <a:pathLst>
              <a:path w="5628640" h="48895">
                <a:moveTo>
                  <a:pt x="5628144" y="0"/>
                </a:moveTo>
                <a:lnTo>
                  <a:pt x="0" y="0"/>
                </a:lnTo>
                <a:lnTo>
                  <a:pt x="0" y="48717"/>
                </a:lnTo>
                <a:lnTo>
                  <a:pt x="5628144" y="48717"/>
                </a:lnTo>
                <a:lnTo>
                  <a:pt x="5628144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rgbClr val="42c7f1"/>
            </a:solidFill>
          </a:ln>
        </p:spPr>
        <p:txBody>
          <a:bodyPr wrap="square" lIns="0" tIns="0" rIns="0" bIns="0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object 5"/>
          <p:cNvSpPr txBox="1"/>
          <p:nvPr/>
        </p:nvSpPr>
        <p:spPr>
          <a:xfrm>
            <a:off x="5130291" y="7110476"/>
            <a:ext cx="781559" cy="309499"/>
          </a:xfrm>
          <a:prstGeom prst="rect">
            <a:avLst/>
          </a:prstGeom>
        </p:spPr>
        <p:txBody>
          <a:bodyPr vert="horz" wrap="square" lIns="0" tIns="1333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4"/>
              </a:spcBef>
              <a:defRPr/>
            </a:pPr>
            <a:r>
              <a:rPr lang="en-US" altLang="ko-KR" sz="2000">
                <a:latin typeface="바탕"/>
                <a:cs typeface="바탕"/>
              </a:rPr>
              <a:t>Public</a:t>
            </a:r>
            <a:endParaRPr lang="en-US" altLang="ko-KR" sz="2000">
              <a:latin typeface="바탕"/>
              <a:cs typeface="바탕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55039" y="7605585"/>
            <a:ext cx="5628640" cy="48895"/>
          </a:xfrm>
          <a:custGeom>
            <a:avLst/>
            <a:gdLst/>
            <a:rect l="l" t="t" r="r" b="b"/>
            <a:pathLst>
              <a:path w="5628640" h="48895">
                <a:moveTo>
                  <a:pt x="5628144" y="0"/>
                </a:moveTo>
                <a:lnTo>
                  <a:pt x="0" y="0"/>
                </a:lnTo>
                <a:lnTo>
                  <a:pt x="0" y="48717"/>
                </a:lnTo>
                <a:lnTo>
                  <a:pt x="5628144" y="48717"/>
                </a:lnTo>
                <a:lnTo>
                  <a:pt x="5628144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rgbClr val="42c7f1"/>
            </a:solidFill>
          </a:ln>
        </p:spPr>
        <p:txBody>
          <a:bodyPr wrap="square" lIns="0" tIns="0" rIns="0" bIns="0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93460" cy="9381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/>
                <a:gridCol w="1007110"/>
                <a:gridCol w="1022350"/>
              </a:tblGrid>
              <a:tr h="649605">
                <a:tc>
                  <a:txBody>
                    <a:bodyPr vert="horz" lIns="0" tIns="201930" rIns="0" bIns="0" anchor="t" anchorCtr="0"/>
                    <a:lstStyle/>
                    <a:p>
                      <a:pPr marL="1222375" lvl="0">
                        <a:lnSpc>
                          <a:spcPct val="100000"/>
                        </a:lnSpc>
                        <a:spcBef>
                          <a:spcPts val="159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선행요건관리</a:t>
                      </a:r>
                      <a:r>
                        <a:rPr sz="1500" spc="254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5">
                          <a:latin typeface="바탕"/>
                          <a:cs typeface="바탕"/>
                        </a:rPr>
                        <a:t>목차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20193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280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38100" rIns="0" bIns="0" anchor="t" anchorCtr="0"/>
                    <a:lstStyle/>
                    <a:p>
                      <a:pPr marR="39370"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marR="39370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30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8731885">
                <a:tc gridSpan="3">
                  <a:txBody>
                    <a:bodyPr vert="horz" lIns="0" tIns="0" rIns="0" bIns="0" anchor="t" anchorCtr="0"/>
                    <a:lstStyle/>
                    <a:p>
                      <a:pPr marR="39370"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380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63195" marR="39370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50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[</a:t>
                      </a:r>
                      <a:r>
                        <a:rPr sz="1500" spc="80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35">
                          <a:solidFill>
                            <a:srgbClr val="343434"/>
                          </a:solidFill>
                          <a:latin typeface="바탕"/>
                          <a:cs typeface="바탕"/>
                        </a:rPr>
                        <a:t>선행요건</a:t>
                      </a:r>
                      <a:r>
                        <a:rPr sz="1500" spc="-35">
                          <a:latin typeface="바탕"/>
                          <a:cs typeface="바탕"/>
                        </a:rPr>
                        <a:t>관리</a:t>
                      </a:r>
                      <a:r>
                        <a:rPr sz="1500" spc="55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50">
                          <a:latin typeface="바탕"/>
                          <a:cs typeface="바탕"/>
                        </a:rPr>
                        <a:t>]</a:t>
                      </a:r>
                      <a:endParaRPr sz="1500" spc="-50">
                        <a:latin typeface="바탕"/>
                        <a:cs typeface="바탕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250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63195" marR="3937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1.</a:t>
                      </a:r>
                      <a:r>
                        <a:rPr sz="1300" spc="38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제조공정</a:t>
                      </a:r>
                      <a:r>
                        <a:rPr sz="1300" spc="3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위생관리</a:t>
                      </a:r>
                      <a:r>
                        <a:rPr sz="1300" spc="-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b="1" spc="-125">
                          <a:latin typeface="Cambria"/>
                          <a:cs typeface="Cambria"/>
                        </a:rPr>
                        <a:t>7</a:t>
                      </a:r>
                      <a:r>
                        <a:rPr sz="1300" b="1" spc="155">
                          <a:latin typeface="Cambria"/>
                          <a:cs typeface="Cambria"/>
                        </a:rPr>
                        <a:t> </a:t>
                      </a:r>
                      <a:r>
                        <a:rPr sz="1300" b="1" spc="-50">
                          <a:latin typeface="Cambria"/>
                          <a:cs typeface="Cambria"/>
                        </a:rPr>
                        <a:t>5</a:t>
                      </a:r>
                      <a:endParaRPr sz="1300" b="1" spc="-50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1)</a:t>
                      </a:r>
                      <a:r>
                        <a:rPr sz="1300" spc="31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내포장</a:t>
                      </a:r>
                      <a:r>
                        <a:rPr sz="13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전</a:t>
                      </a:r>
                      <a:r>
                        <a:rPr sz="1300" spc="32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일반제조공정</a:t>
                      </a:r>
                      <a:r>
                        <a:rPr sz="1300" spc="-6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370">
                          <a:latin typeface="바탕"/>
                          <a:cs typeface="바탕"/>
                        </a:rPr>
                        <a:t>·</a:t>
                      </a:r>
                      <a:r>
                        <a:rPr sz="1300" b="1" spc="-545">
                          <a:latin typeface="Cambria"/>
                          <a:cs typeface="Cambria"/>
                        </a:rPr>
                        <a:t>7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415">
                          <a:latin typeface="바탕"/>
                          <a:cs typeface="바탕"/>
                        </a:rPr>
                        <a:t> </a:t>
                      </a:r>
                      <a:r>
                        <a:rPr sz="1300" b="1" spc="-50">
                          <a:latin typeface="Cambria"/>
                          <a:cs typeface="Cambria"/>
                        </a:rPr>
                        <a:t>5</a:t>
                      </a:r>
                      <a:endParaRPr sz="1300" b="1" spc="-50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20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marR="20955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2)</a:t>
                      </a:r>
                      <a:r>
                        <a:rPr sz="1300" spc="36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내포장</a:t>
                      </a:r>
                      <a:r>
                        <a:rPr sz="1300" spc="38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청결제조공정 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40">
                          <a:latin typeface="바탕"/>
                          <a:cs typeface="바탕"/>
                        </a:rPr>
                        <a:t>·</a:t>
                      </a:r>
                      <a:r>
                        <a:rPr sz="1300" b="1" spc="-780">
                          <a:latin typeface="Cambria"/>
                          <a:cs typeface="Cambria"/>
                        </a:rPr>
                        <a:t>2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484">
                          <a:latin typeface="바탕"/>
                          <a:cs typeface="바탕"/>
                        </a:rPr>
                        <a:t> </a:t>
                      </a:r>
                      <a:r>
                        <a:rPr sz="1300" b="1" spc="-50">
                          <a:latin typeface="Cambria"/>
                          <a:cs typeface="Cambria"/>
                        </a:rPr>
                        <a:t>6</a:t>
                      </a:r>
                      <a:endParaRPr sz="1300" b="1" spc="-50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3)</a:t>
                      </a:r>
                      <a:r>
                        <a:rPr sz="1300" spc="31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내포장</a:t>
                      </a:r>
                      <a:r>
                        <a:rPr sz="13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후</a:t>
                      </a:r>
                      <a:r>
                        <a:rPr sz="1300" spc="32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일반제조공정</a:t>
                      </a:r>
                      <a:r>
                        <a:rPr sz="1300" spc="-6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370">
                          <a:latin typeface="바탕"/>
                          <a:cs typeface="바탕"/>
                        </a:rPr>
                        <a:t>·</a:t>
                      </a:r>
                      <a:r>
                        <a:rPr sz="1300" b="1" spc="-545">
                          <a:latin typeface="Cambria"/>
                          <a:cs typeface="Cambria"/>
                        </a:rPr>
                        <a:t>4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415">
                          <a:latin typeface="바탕"/>
                          <a:cs typeface="바탕"/>
                        </a:rPr>
                        <a:t> </a:t>
                      </a:r>
                      <a:r>
                        <a:rPr sz="1300" b="1" spc="-50">
                          <a:latin typeface="Cambria"/>
                          <a:cs typeface="Cambria"/>
                        </a:rPr>
                        <a:t>6</a:t>
                      </a:r>
                      <a:endParaRPr sz="1300" b="1" spc="-50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3195" marR="39370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2.</a:t>
                      </a:r>
                      <a:r>
                        <a:rPr sz="1300" spc="47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70">
                          <a:latin typeface="바탕"/>
                          <a:cs typeface="바탕"/>
                        </a:rPr>
                        <a:t>일반위생관리</a:t>
                      </a:r>
                      <a:r>
                        <a:rPr sz="1300" spc="-1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0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spc="-155">
                          <a:latin typeface="바탕"/>
                          <a:cs typeface="바탕"/>
                        </a:rPr>
                        <a:t> </a:t>
                      </a:r>
                      <a:r>
                        <a:rPr sz="1300" b="1" spc="-25">
                          <a:latin typeface="Cambria"/>
                          <a:cs typeface="Cambria"/>
                        </a:rPr>
                        <a:t>56</a:t>
                      </a:r>
                      <a:endParaRPr sz="1300" b="1" spc="-25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marR="20955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1)</a:t>
                      </a:r>
                      <a:r>
                        <a:rPr sz="13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작업장/부대시설</a:t>
                      </a:r>
                      <a:r>
                        <a:rPr sz="1300" spc="33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관리</a:t>
                      </a:r>
                      <a:r>
                        <a:rPr sz="1300" spc="-3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</a:t>
                      </a:r>
                      <a:r>
                        <a:rPr sz="1300" spc="-114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</a:t>
                      </a:r>
                      <a:r>
                        <a:rPr sz="1300" spc="-150">
                          <a:latin typeface="바탕"/>
                          <a:cs typeface="바탕"/>
                        </a:rPr>
                        <a:t>·</a:t>
                      </a:r>
                      <a:r>
                        <a:rPr sz="1300" b="1" spc="-770">
                          <a:latin typeface="Cambria"/>
                          <a:cs typeface="Cambria"/>
                        </a:rPr>
                        <a:t>5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·</a:t>
                      </a:r>
                      <a:r>
                        <a:rPr sz="1300" spc="444">
                          <a:latin typeface="바탕"/>
                          <a:cs typeface="바탕"/>
                        </a:rPr>
                        <a:t> </a:t>
                      </a:r>
                      <a:r>
                        <a:rPr sz="1300" b="1" spc="-50">
                          <a:latin typeface="Cambria"/>
                          <a:cs typeface="Cambria"/>
                        </a:rPr>
                        <a:t>6</a:t>
                      </a:r>
                      <a:endParaRPr sz="1300" b="1" spc="-50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marR="39370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2)</a:t>
                      </a:r>
                      <a:r>
                        <a:rPr sz="1300" spc="25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개인위생관리</a:t>
                      </a:r>
                      <a:r>
                        <a:rPr sz="1300" spc="-8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10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b="1" spc="-110">
                          <a:latin typeface="Cambria"/>
                          <a:cs typeface="Cambria"/>
                        </a:rPr>
                        <a:t>66</a:t>
                      </a:r>
                      <a:endParaRPr sz="1300" b="1" spc="-110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20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marR="39370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3)</a:t>
                      </a:r>
                      <a:r>
                        <a:rPr sz="1300" spc="24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5">
                          <a:latin typeface="바탕"/>
                          <a:cs typeface="바탕"/>
                        </a:rPr>
                        <a:t>방충/방서관리</a:t>
                      </a:r>
                      <a:r>
                        <a:rPr sz="1300" spc="-8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10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b="1" spc="-110">
                          <a:latin typeface="Cambria"/>
                          <a:cs typeface="Cambria"/>
                        </a:rPr>
                        <a:t>96</a:t>
                      </a:r>
                      <a:endParaRPr sz="1300" b="1" spc="-110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marR="39370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4)</a:t>
                      </a:r>
                      <a:r>
                        <a:rPr sz="1300" spc="104">
                          <a:latin typeface="바탕"/>
                          <a:cs typeface="바탕"/>
                        </a:rPr>
                        <a:t> 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이물관리</a:t>
                      </a:r>
                      <a:r>
                        <a:rPr sz="1300" spc="11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spc="209">
                          <a:latin typeface="바탕"/>
                          <a:cs typeface="바탕"/>
                        </a:rPr>
                        <a:t> </a:t>
                      </a:r>
                      <a:r>
                        <a:rPr sz="1300" b="1" spc="-25">
                          <a:latin typeface="Cambria"/>
                          <a:cs typeface="Cambria"/>
                        </a:rPr>
                        <a:t>07</a:t>
                      </a:r>
                      <a:endParaRPr sz="1300" b="1" spc="-25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20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marR="39370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5)</a:t>
                      </a:r>
                      <a:r>
                        <a:rPr sz="1300" spc="55">
                          <a:latin typeface="바탕"/>
                          <a:cs typeface="바탕"/>
                        </a:rPr>
                        <a:t> 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세척</a:t>
                      </a:r>
                      <a:r>
                        <a:rPr sz="1300" spc="6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Tahoma"/>
                          <a:cs typeface="Tahoma"/>
                        </a:rPr>
                        <a:t>․</a:t>
                      </a:r>
                      <a:r>
                        <a:rPr sz="13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소독관리</a:t>
                      </a:r>
                      <a:r>
                        <a:rPr sz="1300" spc="5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b="1" spc="-125">
                          <a:latin typeface="Cambria"/>
                          <a:cs typeface="Cambria"/>
                        </a:rPr>
                        <a:t>2</a:t>
                      </a:r>
                      <a:r>
                        <a:rPr sz="1300" b="1" spc="20">
                          <a:latin typeface="Cambria"/>
                          <a:cs typeface="Cambria"/>
                        </a:rPr>
                        <a:t> </a:t>
                      </a:r>
                      <a:r>
                        <a:rPr sz="1300" b="1" spc="-50">
                          <a:latin typeface="Cambria"/>
                          <a:cs typeface="Cambria"/>
                        </a:rPr>
                        <a:t>7</a:t>
                      </a:r>
                      <a:endParaRPr sz="1300" b="1" spc="-50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marR="39370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6)</a:t>
                      </a:r>
                      <a:r>
                        <a:rPr sz="1300" spc="55">
                          <a:latin typeface="바탕"/>
                          <a:cs typeface="바탕"/>
                        </a:rPr>
                        <a:t> 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입고</a:t>
                      </a:r>
                      <a:r>
                        <a:rPr sz="1300" spc="6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Tahoma"/>
                          <a:cs typeface="Tahoma"/>
                        </a:rPr>
                        <a:t>․</a:t>
                      </a:r>
                      <a:r>
                        <a:rPr sz="1300" spc="100">
                          <a:latin typeface="Tahoma"/>
                          <a:cs typeface="Tahoma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보관관리</a:t>
                      </a:r>
                      <a:r>
                        <a:rPr sz="1300" spc="5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b="1" spc="-125">
                          <a:latin typeface="Cambria"/>
                          <a:cs typeface="Cambria"/>
                        </a:rPr>
                        <a:t>5</a:t>
                      </a:r>
                      <a:r>
                        <a:rPr sz="1300" b="1" spc="20">
                          <a:latin typeface="Cambria"/>
                          <a:cs typeface="Cambria"/>
                        </a:rPr>
                        <a:t> </a:t>
                      </a:r>
                      <a:r>
                        <a:rPr sz="1300" b="1" spc="-50">
                          <a:latin typeface="Cambria"/>
                          <a:cs typeface="Cambria"/>
                        </a:rPr>
                        <a:t>7</a:t>
                      </a:r>
                      <a:endParaRPr sz="1300" b="1" spc="-50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marR="39370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7)</a:t>
                      </a:r>
                      <a:r>
                        <a:rPr sz="1300" spc="104">
                          <a:latin typeface="바탕"/>
                          <a:cs typeface="바탕"/>
                        </a:rPr>
                        <a:t> 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용수관리</a:t>
                      </a:r>
                      <a:r>
                        <a:rPr sz="1300" spc="11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spc="209">
                          <a:latin typeface="바탕"/>
                          <a:cs typeface="바탕"/>
                        </a:rPr>
                        <a:t> </a:t>
                      </a:r>
                      <a:r>
                        <a:rPr sz="1300" b="1" spc="-25">
                          <a:latin typeface="Cambria"/>
                          <a:cs typeface="Cambria"/>
                        </a:rPr>
                        <a:t>67</a:t>
                      </a:r>
                      <a:endParaRPr sz="1300" b="1" spc="-25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marR="39370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8)</a:t>
                      </a:r>
                      <a:r>
                        <a:rPr sz="1300" spc="25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제조시설관리</a:t>
                      </a:r>
                      <a:r>
                        <a:rPr sz="1300" spc="-8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10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b="1" spc="-110">
                          <a:latin typeface="Cambria"/>
                          <a:cs typeface="Cambria"/>
                        </a:rPr>
                        <a:t>67</a:t>
                      </a:r>
                      <a:endParaRPr sz="1300" b="1" spc="-110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7660" marR="39370" lvl="0">
                        <a:lnSpc>
                          <a:spcPct val="100000"/>
                        </a:lnSpc>
                        <a:defRPr/>
                      </a:pPr>
                      <a:r>
                        <a:rPr sz="1300" spc="70">
                          <a:latin typeface="바탕"/>
                          <a:cs typeface="바탕"/>
                        </a:rPr>
                        <a:t>9)</a:t>
                      </a:r>
                      <a:r>
                        <a:rPr sz="1300" spc="104">
                          <a:latin typeface="바탕"/>
                          <a:cs typeface="바탕"/>
                        </a:rPr>
                        <a:t>  </a:t>
                      </a:r>
                      <a:r>
                        <a:rPr sz="1300" spc="-20">
                          <a:latin typeface="바탕"/>
                          <a:cs typeface="바탕"/>
                        </a:rPr>
                        <a:t>회수관리</a:t>
                      </a:r>
                      <a:r>
                        <a:rPr sz="1300" spc="11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25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···········································································································</a:t>
                      </a:r>
                      <a:r>
                        <a:rPr sz="1300" spc="209">
                          <a:latin typeface="바탕"/>
                          <a:cs typeface="바탕"/>
                        </a:rPr>
                        <a:t> </a:t>
                      </a:r>
                      <a:r>
                        <a:rPr sz="1300" b="1" spc="-25">
                          <a:latin typeface="Cambria"/>
                          <a:cs typeface="Cambria"/>
                        </a:rPr>
                        <a:t>67</a:t>
                      </a:r>
                      <a:endParaRPr sz="1300" b="1" spc="-25">
                        <a:latin typeface="Cambria"/>
                        <a:cs typeface="Cambria"/>
                      </a:endParaRPr>
                    </a:p>
                    <a:p>
                      <a:pPr marR="39370" lvl="0">
                        <a:lnSpc>
                          <a:spcPct val="100000"/>
                        </a:lnSpc>
                        <a:spcBef>
                          <a:spcPts val="200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3195" marR="39370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3.</a:t>
                      </a:r>
                      <a:r>
                        <a:rPr sz="1300" spc="5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위해요소</a:t>
                      </a:r>
                      <a:r>
                        <a:rPr sz="1300" spc="65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및</a:t>
                      </a:r>
                      <a:r>
                        <a:rPr sz="1300" spc="5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65">
                          <a:latin typeface="바탕"/>
                          <a:cs typeface="바탕"/>
                        </a:rPr>
                        <a:t>예방·제거방법</a:t>
                      </a:r>
                      <a:r>
                        <a:rPr sz="1300" spc="-16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4">
                          <a:latin typeface="바탕"/>
                          <a:cs typeface="바탕"/>
                        </a:rPr>
                        <a:t>··················································································</a:t>
                      </a:r>
                      <a:r>
                        <a:rPr sz="1300" b="1" spc="-104">
                          <a:latin typeface="Cambria"/>
                          <a:cs typeface="Cambria"/>
                        </a:rPr>
                        <a:t>87</a:t>
                      </a:r>
                      <a:endParaRPr sz="13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7740" cy="9551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280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제조공정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0">
                          <a:latin typeface="바탕"/>
                          <a:cs typeface="바탕"/>
                        </a:rPr>
                        <a:t>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02065">
                <a:tc gridSpan="4">
                  <a:txBody>
                    <a:bodyPr vert="horz" lIns="0" tIns="1733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36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92430" lvl="0" indent="-227965">
                        <a:lnSpc>
                          <a:spcPct val="100000"/>
                        </a:lnSpc>
                        <a:buAutoNum type="arabicParenR"/>
                        <a:tabLst>
                          <a:tab pos="392430" algn="l"/>
                        </a:tabLst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내포장</a:t>
                      </a:r>
                      <a:r>
                        <a:rPr sz="1300" spc="190">
                          <a:latin typeface="바탕"/>
                          <a:cs typeface="바탕"/>
                        </a:rPr>
                        <a:t> </a:t>
                      </a:r>
                      <a:r>
                        <a:rPr sz="1300">
                          <a:latin typeface="바탕"/>
                          <a:cs typeface="바탕"/>
                        </a:rPr>
                        <a:t>전</a:t>
                      </a:r>
                      <a:r>
                        <a:rPr sz="1300" spc="20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일반제조공정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buFont typeface="바탕"/>
                        <a:buAutoNum type="arabicParenR"/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90"/>
                        </a:spcBef>
                        <a:buFont typeface="바탕"/>
                        <a:buAutoNum type="arabicParenR"/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94970" marR="164465" lvl="1" indent="-230504">
                        <a:lnSpc>
                          <a:spcPct val="123100"/>
                        </a:lnSpc>
                        <a:buChar char="○"/>
                        <a:tabLst>
                          <a:tab pos="394970" algn="l"/>
                          <a:tab pos="412750" algn="l"/>
                          <a:tab pos="1272540" algn="l"/>
                          <a:tab pos="3199130" algn="l"/>
                          <a:tab pos="3905885" algn="l"/>
                          <a:tab pos="4611370" algn="l"/>
                        </a:tabLst>
                        <a:defRPr/>
                      </a:pPr>
                      <a:r>
                        <a:rPr sz="1200">
                          <a:latin typeface="바탕"/>
                          <a:cs typeface="바탕"/>
                        </a:rPr>
                        <a:t>	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조공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과정에서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학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요소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독균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수준으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93065" lvl="1" indent="-228600">
                        <a:lnSpc>
                          <a:spcPct val="100000"/>
                        </a:lnSpc>
                        <a:spcBef>
                          <a:spcPts val="360"/>
                        </a:spcBef>
                        <a:buSzPct val="92000"/>
                        <a:buFont typeface="바탕"/>
                        <a:buChar char="○"/>
                        <a:tabLst>
                          <a:tab pos="393065" algn="l"/>
                        </a:tabLst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/보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관,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량,</a:t>
                      </a:r>
                      <a:r>
                        <a:rPr sz="130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합,</a:t>
                      </a:r>
                      <a:r>
                        <a:rPr sz="13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차성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),</a:t>
                      </a:r>
                      <a:r>
                        <a:rPr sz="13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0">
                          <a:latin typeface="맑은 고딕 Semilight"/>
                          <a:cs typeface="맑은 고딕 Semilight"/>
                        </a:rPr>
                        <a:t>기</a:t>
                      </a:r>
                      <a:endParaRPr sz="1300" spc="-440">
                        <a:latin typeface="맑은 고딕 Semilight"/>
                        <a:cs typeface="맑은 고딕 Semilight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36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/보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0">
                          <a:latin typeface="맑은 고딕 Semilight"/>
                          <a:cs typeface="맑은 고딕 Semilight"/>
                        </a:rPr>
                        <a:t>관</a:t>
                      </a:r>
                      <a:endParaRPr sz="1300" spc="-3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14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88900" lvl="0" algn="ctr">
                        <a:lnSpc>
                          <a:spcPct val="100000"/>
                        </a:lnSpc>
                        <a:tabLst>
                          <a:tab pos="1933575" algn="l"/>
                          <a:tab pos="3869054" algn="l"/>
                        </a:tabLst>
                        <a:defRPr/>
                      </a:pPr>
                      <a:r>
                        <a:rPr sz="1600" spc="-29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2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29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1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29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15">
                          <a:latin typeface="맑은 고딕 Semilight"/>
                          <a:cs typeface="맑은 고딕 Semilight"/>
                        </a:rPr>
                        <a:t>진</a:t>
                      </a:r>
                      <a:endParaRPr sz="1600" spc="-51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30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76555" marR="80645" lvl="1" indent="-236220">
                        <a:lnSpc>
                          <a:spcPct val="123100"/>
                        </a:lnSpc>
                        <a:buChar char="○"/>
                        <a:tabLst>
                          <a:tab pos="376555" algn="l"/>
                          <a:tab pos="381000" algn="l"/>
                          <a:tab pos="2682240" algn="l"/>
                        </a:tabLst>
                        <a:defRPr/>
                      </a:pPr>
                      <a:r>
                        <a:rPr sz="1200">
                          <a:latin typeface="바탕"/>
                          <a:cs typeface="바탕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운송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차량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들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0">
                          <a:latin typeface="맑은 고딕 Semilight"/>
                          <a:cs typeface="맑은 고딕 Semilight"/>
                        </a:rPr>
                        <a:t>오면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안검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상제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만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관한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68935" marR="1384300" lvl="0" indent="-152400">
                        <a:lnSpc>
                          <a:spcPct val="123100"/>
                        </a:lnSpc>
                        <a:buChar char="-"/>
                        <a:tabLst>
                          <a:tab pos="368935" algn="l"/>
                          <a:tab pos="37147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상온보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료는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관창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관하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바탕"/>
                          <a:cs typeface="바탕"/>
                        </a:rPr>
                        <a:t>→</a:t>
                      </a:r>
                      <a:r>
                        <a:rPr sz="1200" spc="209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74015" marR="93345" lvl="0" indent="-158115">
                        <a:lnSpc>
                          <a:spcPct val="123100"/>
                        </a:lnSpc>
                        <a:buChar char="-"/>
                        <a:tabLst>
                          <a:tab pos="385445" algn="l"/>
                        </a:tabLst>
                        <a:defRPr/>
                      </a:pP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장/냉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동보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료는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측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관하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689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장제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바탕"/>
                          <a:cs typeface="바탕"/>
                        </a:rPr>
                        <a:t>→</a:t>
                      </a:r>
                      <a:r>
                        <a:rPr sz="1200" spc="19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장창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바탕"/>
                          <a:cs typeface="바탕"/>
                        </a:rPr>
                        <a:t>→</a:t>
                      </a:r>
                      <a:r>
                        <a:rPr sz="1200" spc="19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8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49885" lvl="0" indent="-165100">
                        <a:lnSpc>
                          <a:spcPct val="100000"/>
                        </a:lnSpc>
                        <a:buSzPct val="92000"/>
                        <a:buFont typeface="바탕"/>
                        <a:buChar char="○"/>
                        <a:tabLst>
                          <a:tab pos="349885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53060" marR="551180" lvl="0" indent="-154940">
                        <a:lnSpc>
                          <a:spcPct val="100000"/>
                        </a:lnSpc>
                        <a:spcBef>
                          <a:spcPts val="360"/>
                        </a:spcBef>
                        <a:buChar char="-"/>
                        <a:tabLst>
                          <a:tab pos="960119" algn="l"/>
                        </a:tabLst>
                        <a:defRPr/>
                      </a:pP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가공품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않고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장이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않으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상적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안검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53060" lvl="0" indent="-154940">
                        <a:lnSpc>
                          <a:spcPct val="100000"/>
                        </a:lnSpc>
                        <a:spcBef>
                          <a:spcPts val="360"/>
                        </a:spcBef>
                        <a:buChar char="-"/>
                        <a:tabLst>
                          <a:tab pos="353060" algn="l"/>
                        </a:tabLst>
                        <a:defRPr/>
                      </a:pP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축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산물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/농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산물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장이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훼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않은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3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68935" lvl="0" indent="-228600">
                        <a:lnSpc>
                          <a:spcPct val="100000"/>
                        </a:lnSpc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69265" marR="71120" lvl="0" indent="-253365" algn="just">
                        <a:lnSpc>
                          <a:spcPct val="123100"/>
                        </a:lnSpc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39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장,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6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운송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오랫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안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6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품온도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상승으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6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6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33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843838" y="1510157"/>
            <a:ext cx="3273425" cy="368935"/>
          </a:xfrm>
          <a:custGeom>
            <a:avLst/>
            <a:gdLst/>
            <a:ahLst/>
            <a:cxnLst/>
            <a:rect l="l" t="t" r="r" b="b"/>
            <a:pathLst>
              <a:path w="3273425" h="368935">
                <a:moveTo>
                  <a:pt x="3047" y="0"/>
                </a:moveTo>
                <a:lnTo>
                  <a:pt x="3047" y="368401"/>
                </a:lnTo>
              </a:path>
              <a:path w="3273425" h="368935">
                <a:moveTo>
                  <a:pt x="21323" y="18262"/>
                </a:moveTo>
                <a:lnTo>
                  <a:pt x="21323" y="350139"/>
                </a:lnTo>
              </a:path>
              <a:path w="3273425" h="368935">
                <a:moveTo>
                  <a:pt x="3252000" y="18262"/>
                </a:moveTo>
                <a:lnTo>
                  <a:pt x="3252000" y="350139"/>
                </a:lnTo>
              </a:path>
              <a:path w="3273425" h="368935">
                <a:moveTo>
                  <a:pt x="3270275" y="0"/>
                </a:moveTo>
                <a:lnTo>
                  <a:pt x="3270275" y="368401"/>
                </a:lnTo>
              </a:path>
              <a:path w="3273425" h="368935">
                <a:moveTo>
                  <a:pt x="0" y="3048"/>
                </a:moveTo>
                <a:lnTo>
                  <a:pt x="3273323" y="3048"/>
                </a:lnTo>
              </a:path>
              <a:path w="3273425" h="368935">
                <a:moveTo>
                  <a:pt x="18275" y="21310"/>
                </a:moveTo>
                <a:lnTo>
                  <a:pt x="3255035" y="21310"/>
                </a:lnTo>
              </a:path>
              <a:path w="3273425" h="368935">
                <a:moveTo>
                  <a:pt x="18275" y="347091"/>
                </a:moveTo>
                <a:lnTo>
                  <a:pt x="3255035" y="347091"/>
                </a:lnTo>
              </a:path>
              <a:path w="3273425" h="368935">
                <a:moveTo>
                  <a:pt x="0" y="365353"/>
                </a:moveTo>
                <a:lnTo>
                  <a:pt x="3273323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854506" y="2030793"/>
            <a:ext cx="5840095" cy="1270000"/>
          </a:xfrm>
          <a:custGeom>
            <a:avLst/>
            <a:gdLst/>
            <a:ahLst/>
            <a:cxnLst/>
            <a:rect l="l" t="t" r="r" b="b"/>
            <a:pathLst>
              <a:path w="5840095" h="1270000">
                <a:moveTo>
                  <a:pt x="1523" y="0"/>
                </a:moveTo>
                <a:lnTo>
                  <a:pt x="1523" y="1269631"/>
                </a:lnTo>
              </a:path>
              <a:path w="5840095" h="1270000">
                <a:moveTo>
                  <a:pt x="5836831" y="0"/>
                </a:moveTo>
                <a:lnTo>
                  <a:pt x="5836831" y="1269631"/>
                </a:lnTo>
              </a:path>
              <a:path w="5840095" h="1270000">
                <a:moveTo>
                  <a:pt x="0" y="0"/>
                </a:moveTo>
                <a:lnTo>
                  <a:pt x="5839879" y="0"/>
                </a:lnTo>
              </a:path>
              <a:path w="5840095" h="1270000">
                <a:moveTo>
                  <a:pt x="0" y="1269631"/>
                </a:moveTo>
                <a:lnTo>
                  <a:pt x="5839879" y="1269631"/>
                </a:lnTo>
              </a:path>
              <a:path w="5840095" h="1270000">
                <a:moveTo>
                  <a:pt x="5836831" y="0"/>
                </a:moveTo>
                <a:lnTo>
                  <a:pt x="5836831" y="1269631"/>
                </a:lnTo>
              </a:path>
              <a:path w="5840095" h="1270000">
                <a:moveTo>
                  <a:pt x="1523" y="0"/>
                </a:moveTo>
                <a:lnTo>
                  <a:pt x="1523" y="1269631"/>
                </a:lnTo>
              </a:path>
              <a:path w="5840095" h="1270000">
                <a:moveTo>
                  <a:pt x="0" y="1269631"/>
                </a:moveTo>
                <a:lnTo>
                  <a:pt x="5839879" y="1269631"/>
                </a:lnTo>
              </a:path>
              <a:path w="5840095" h="1270000">
                <a:moveTo>
                  <a:pt x="0" y="0"/>
                </a:moveTo>
                <a:lnTo>
                  <a:pt x="5839879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888009" y="7228040"/>
            <a:ext cx="5783580" cy="1158875"/>
          </a:xfrm>
          <a:custGeom>
            <a:avLst/>
            <a:gdLst/>
            <a:ahLst/>
            <a:cxnLst/>
            <a:rect l="l" t="t" r="r" b="b"/>
            <a:pathLst>
              <a:path w="5783580" h="1158875">
                <a:moveTo>
                  <a:pt x="1524" y="0"/>
                </a:moveTo>
                <a:lnTo>
                  <a:pt x="1524" y="1158506"/>
                </a:lnTo>
              </a:path>
              <a:path w="5783580" h="1158875">
                <a:moveTo>
                  <a:pt x="5780481" y="0"/>
                </a:moveTo>
                <a:lnTo>
                  <a:pt x="5780481" y="1158506"/>
                </a:lnTo>
              </a:path>
              <a:path w="5783580" h="1158875">
                <a:moveTo>
                  <a:pt x="0" y="0"/>
                </a:moveTo>
                <a:lnTo>
                  <a:pt x="5783529" y="0"/>
                </a:lnTo>
              </a:path>
              <a:path w="5783580" h="1158875">
                <a:moveTo>
                  <a:pt x="0" y="1158506"/>
                </a:moveTo>
                <a:lnTo>
                  <a:pt x="5783529" y="1158506"/>
                </a:lnTo>
              </a:path>
              <a:path w="5783580" h="1158875">
                <a:moveTo>
                  <a:pt x="5780481" y="0"/>
                </a:moveTo>
                <a:lnTo>
                  <a:pt x="5780481" y="1158506"/>
                </a:lnTo>
              </a:path>
              <a:path w="5783580" h="1158875">
                <a:moveTo>
                  <a:pt x="1524" y="0"/>
                </a:moveTo>
                <a:lnTo>
                  <a:pt x="1524" y="1158506"/>
                </a:lnTo>
              </a:path>
              <a:path w="5783580" h="1158875">
                <a:moveTo>
                  <a:pt x="0" y="1158506"/>
                </a:moveTo>
                <a:lnTo>
                  <a:pt x="5783529" y="1158506"/>
                </a:lnTo>
              </a:path>
              <a:path w="5783580" h="1158875">
                <a:moveTo>
                  <a:pt x="0" y="0"/>
                </a:moveTo>
                <a:lnTo>
                  <a:pt x="5783529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647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제조공정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0">
                          <a:latin typeface="바탕"/>
                          <a:cs typeface="바탕"/>
                        </a:rPr>
                        <a:t>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206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28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34925" lvl="0" algn="ctr">
                        <a:lnSpc>
                          <a:spcPct val="100000"/>
                        </a:lnSpc>
                        <a:tabLst>
                          <a:tab pos="1933575" algn="l"/>
                          <a:tab pos="3869054" algn="l"/>
                        </a:tabLst>
                        <a:defRPr/>
                      </a:pP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5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5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endParaRPr sz="1500" b="1" spc="-25">
                        <a:latin typeface="맑은 고딕"/>
                        <a:cs typeface="맑은 고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230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74650" marR="85090" lvl="0" indent="-234315">
                        <a:lnSpc>
                          <a:spcPct val="123100"/>
                        </a:lnSpc>
                        <a:buSzPct val="92000"/>
                        <a:buFont typeface="바탕"/>
                        <a:buChar char="○"/>
                        <a:tabLst>
                          <a:tab pos="376555" algn="l"/>
                          <a:tab pos="3604260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액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첨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가물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율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도록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각각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13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16535" lvl="0">
                        <a:lnSpc>
                          <a:spcPct val="100000"/>
                        </a:lnSpc>
                        <a:spcBef>
                          <a:spcPts val="360"/>
                        </a:spcBef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74345" marR="80645" lvl="0" indent="-257810" algn="just">
                        <a:lnSpc>
                          <a:spcPct val="123100"/>
                        </a:lnSpc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38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직접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원의</a:t>
                      </a:r>
                      <a:r>
                        <a:rPr sz="1300" spc="6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부주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도구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숙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철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저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1300" spc="-34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8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34925" lvl="0" algn="ctr">
                        <a:lnSpc>
                          <a:spcPct val="100000"/>
                        </a:lnSpc>
                        <a:tabLst>
                          <a:tab pos="1933575" algn="l"/>
                          <a:tab pos="3869054" algn="l"/>
                        </a:tabLst>
                        <a:defRPr/>
                      </a:pP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5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5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endParaRPr sz="1500" b="1" spc="-25">
                        <a:latin typeface="맑은 고딕"/>
                        <a:cs typeface="맑은 고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60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68935" lvl="0" indent="-228600">
                        <a:lnSpc>
                          <a:spcPct val="100000"/>
                        </a:lnSpc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밀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가루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료를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충분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합한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16535" lvl="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275399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2시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54025" marR="69850" lvl="0" indent="-238125" algn="just">
                        <a:lnSpc>
                          <a:spcPct val="1231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28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주로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믹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서기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작업이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6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믹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서기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노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7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손으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6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6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믹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서기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노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6470" cy="9565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제조공정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0">
                          <a:latin typeface="바탕"/>
                          <a:cs typeface="바탕"/>
                        </a:rPr>
                        <a:t>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16035">
                <a:tc gridSpan="4">
                  <a:txBody>
                    <a:bodyPr vert="horz" lIns="0" tIns="5206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176655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12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0">
                          <a:latin typeface="맑은 고딕 Semilight"/>
                          <a:cs typeface="맑은 고딕 Semilight"/>
                        </a:rPr>
                        <a:t>진</a:t>
                      </a:r>
                      <a:endParaRPr sz="1300" spc="-44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2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34925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933575" algn="l"/>
                          <a:tab pos="3869054" algn="l"/>
                        </a:tabLst>
                        <a:defRPr/>
                      </a:pP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5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5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endParaRPr sz="1500" b="1" spc="-25">
                        <a:latin typeface="맑은 고딕"/>
                        <a:cs typeface="맑은 고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018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68935" lvl="0" indent="-228600">
                        <a:lnSpc>
                          <a:spcPct val="100000"/>
                        </a:lnSpc>
                        <a:spcBef>
                          <a:spcPts val="5"/>
                        </a:spcBef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충분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료를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앙금을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피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16535" lvl="0">
                        <a:lnSpc>
                          <a:spcPct val="100000"/>
                        </a:lnSpc>
                        <a:spcBef>
                          <a:spcPts val="359"/>
                        </a:spcBef>
                        <a:tabLst>
                          <a:tab pos="252857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2시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3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54025" marR="80645" lvl="0" indent="-238125" algn="just">
                        <a:lnSpc>
                          <a:spcPct val="1231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도구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흡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등으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숙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도록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93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165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0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24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진기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장이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31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2차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형</a:t>
                      </a:r>
                      <a:endParaRPr sz="1300" spc="-469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6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88900" lvl="0" algn="ctr">
                        <a:lnSpc>
                          <a:spcPct val="100000"/>
                        </a:lnSpc>
                        <a:tabLst>
                          <a:tab pos="1933575" algn="l"/>
                          <a:tab pos="3869054" algn="l"/>
                        </a:tabLst>
                        <a:defRPr/>
                      </a:pPr>
                      <a:r>
                        <a:rPr sz="1600" spc="-29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2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29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1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29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15">
                          <a:latin typeface="맑은 고딕 Semilight"/>
                          <a:cs typeface="맑은 고딕 Semilight"/>
                        </a:rPr>
                        <a:t>진</a:t>
                      </a:r>
                      <a:endParaRPr sz="1600" spc="-51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50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68935" lvl="0" indent="-228600">
                        <a:lnSpc>
                          <a:spcPct val="100000"/>
                        </a:lnSpc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차성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틀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68935" marR="243204" lvl="0">
                        <a:lnSpc>
                          <a:spcPct val="123100"/>
                        </a:lnSpc>
                        <a:defRPr/>
                      </a:pP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차성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2차성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투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54025" marR="72390" lvl="0" indent="-238125" algn="just">
                        <a:lnSpc>
                          <a:spcPct val="123100"/>
                        </a:lnSpc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33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2차성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6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직접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도구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흡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등으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숙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도록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68935" lvl="0">
                        <a:lnSpc>
                          <a:spcPct val="100000"/>
                        </a:lnSpc>
                        <a:tabLst>
                          <a:tab pos="268097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2시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6470" cy="9565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제조공정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0">
                          <a:latin typeface="바탕"/>
                          <a:cs typeface="바탕"/>
                        </a:rPr>
                        <a:t>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16035">
                <a:tc gridSpan="4">
                  <a:txBody>
                    <a:bodyPr vert="horz" lIns="0" tIns="5206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2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34925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933575" algn="l"/>
                          <a:tab pos="3869054" algn="l"/>
                        </a:tabLst>
                        <a:defRPr/>
                      </a:pP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5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5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endParaRPr sz="1500" b="1" spc="-25">
                        <a:latin typeface="맑은 고딕"/>
                        <a:cs typeface="맑은 고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018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68935" lvl="0" indent="-228600">
                        <a:lnSpc>
                          <a:spcPct val="100000"/>
                        </a:lnSpc>
                        <a:spcBef>
                          <a:spcPts val="5"/>
                        </a:spcBef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븐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130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27660" lvl="0">
                        <a:lnSpc>
                          <a:spcPct val="100000"/>
                        </a:lnSpc>
                        <a:spcBef>
                          <a:spcPts val="359"/>
                        </a:spcBef>
                        <a:tabLst>
                          <a:tab pos="2602865" algn="l"/>
                          <a:tab pos="413639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0">
                          <a:latin typeface="맑은 고딕 Semilight"/>
                          <a:cs typeface="맑은 고딕 Semilight"/>
                        </a:rPr>
                        <a:t>가배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만쥬</a:t>
                      </a:r>
                      <a:r>
                        <a:rPr sz="130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13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93</a:t>
                      </a:r>
                      <a:r>
                        <a:rPr sz="1200" spc="-95">
                          <a:latin typeface="바탕"/>
                          <a:cs typeface="바탕"/>
                        </a:rPr>
                        <a:t>℃</a:t>
                      </a:r>
                      <a:r>
                        <a:rPr sz="1200" spc="459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1200" spc="-254">
                          <a:latin typeface="바탕"/>
                          <a:cs typeface="바탕"/>
                        </a:rPr>
                        <a:t>℃</a:t>
                      </a:r>
                      <a:r>
                        <a:rPr sz="1200" spc="-2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하단</a:t>
                      </a:r>
                      <a:r>
                        <a:rPr sz="13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65</a:t>
                      </a:r>
                      <a:r>
                        <a:rPr sz="1200" spc="-90">
                          <a:latin typeface="바탕"/>
                          <a:cs typeface="바탕"/>
                        </a:rPr>
                        <a:t>℃</a:t>
                      </a:r>
                      <a:r>
                        <a:rPr sz="1200" spc="34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1200" spc="-254">
                          <a:latin typeface="바탕"/>
                          <a:cs typeface="바탕"/>
                        </a:rPr>
                        <a:t>℃</a:t>
                      </a:r>
                      <a:r>
                        <a:rPr sz="1200" spc="-2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7±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2분.</a:t>
                      </a:r>
                      <a:endParaRPr sz="1300" spc="-25">
                        <a:latin typeface="맑은 고딕 Semilight"/>
                        <a:cs typeface="맑은 고딕 Semilight"/>
                      </a:endParaRPr>
                    </a:p>
                    <a:p>
                      <a:pPr marL="329565" lvl="0">
                        <a:lnSpc>
                          <a:spcPct val="100000"/>
                        </a:lnSpc>
                        <a:spcBef>
                          <a:spcPts val="359"/>
                        </a:spcBef>
                        <a:tabLst>
                          <a:tab pos="274764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강릉단오빵</a:t>
                      </a:r>
                      <a:r>
                        <a:rPr sz="13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13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70</a:t>
                      </a:r>
                      <a:r>
                        <a:rPr sz="1200" spc="-85">
                          <a:latin typeface="바탕"/>
                          <a:cs typeface="바탕"/>
                        </a:rPr>
                        <a:t>℃</a:t>
                      </a:r>
                      <a:r>
                        <a:rPr sz="1200" spc="45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1200" spc="-254">
                          <a:latin typeface="바탕"/>
                          <a:cs typeface="바탕"/>
                        </a:rPr>
                        <a:t>℃</a:t>
                      </a:r>
                      <a:r>
                        <a:rPr sz="1200" spc="-2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하단</a:t>
                      </a:r>
                      <a:r>
                        <a:rPr sz="13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80</a:t>
                      </a:r>
                      <a:r>
                        <a:rPr sz="1200" spc="-90">
                          <a:latin typeface="바탕"/>
                          <a:cs typeface="바탕"/>
                        </a:rPr>
                        <a:t>℃</a:t>
                      </a:r>
                      <a:r>
                        <a:rPr sz="1200" spc="23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7±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2분</a:t>
                      </a:r>
                      <a:r>
                        <a:rPr sz="130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92735" lvl="0">
                        <a:lnSpc>
                          <a:spcPct val="100000"/>
                        </a:lnSpc>
                        <a:spcBef>
                          <a:spcPts val="359"/>
                        </a:spcBef>
                        <a:tabLst>
                          <a:tab pos="285623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빵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상단</a:t>
                      </a:r>
                      <a:r>
                        <a:rPr sz="13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70</a:t>
                      </a:r>
                      <a:r>
                        <a:rPr sz="1200" spc="-85">
                          <a:latin typeface="바탕"/>
                          <a:cs typeface="바탕"/>
                        </a:rPr>
                        <a:t>℃</a:t>
                      </a:r>
                      <a:r>
                        <a:rPr sz="1200" spc="48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±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3</a:t>
                      </a:r>
                      <a:r>
                        <a:rPr sz="1200" spc="-254">
                          <a:latin typeface="바탕"/>
                          <a:cs typeface="바탕"/>
                        </a:rPr>
                        <a:t>℃</a:t>
                      </a:r>
                      <a:r>
                        <a:rPr sz="1200" spc="-2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하단</a:t>
                      </a:r>
                      <a:r>
                        <a:rPr sz="13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80</a:t>
                      </a:r>
                      <a:r>
                        <a:rPr sz="1200" spc="-90">
                          <a:latin typeface="바탕"/>
                          <a:cs typeface="바탕"/>
                        </a:rPr>
                        <a:t>℃</a:t>
                      </a:r>
                      <a:r>
                        <a:rPr sz="1200" spc="23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시간</a:t>
                      </a:r>
                      <a:r>
                        <a:rPr sz="130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7±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2분</a:t>
                      </a:r>
                      <a:r>
                        <a:rPr sz="130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445134" marR="1138555" lvl="0" indent="-152400">
                        <a:lnSpc>
                          <a:spcPct val="123100"/>
                        </a:lnSpc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품은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7분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130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93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165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0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11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충숙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도록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216535" lvl="0">
                        <a:lnSpc>
                          <a:spcPct val="100000"/>
                        </a:lnSpc>
                        <a:spcBef>
                          <a:spcPts val="359"/>
                        </a:spcBef>
                        <a:defRPr/>
                      </a:pPr>
                      <a:r>
                        <a:rPr sz="120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24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장이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31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856615" algn="l"/>
                        </a:tabLst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130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형</a:t>
                      </a:r>
                      <a:endParaRPr sz="1300" spc="-469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6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88900" lvl="0" algn="ctr">
                        <a:lnSpc>
                          <a:spcPct val="100000"/>
                        </a:lnSpc>
                        <a:tabLst>
                          <a:tab pos="1933575" algn="l"/>
                          <a:tab pos="3869054" algn="l"/>
                        </a:tabLst>
                        <a:defRPr/>
                      </a:pPr>
                      <a:r>
                        <a:rPr sz="1600" spc="-29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2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29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15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29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6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15">
                          <a:latin typeface="맑은 고딕 Semilight"/>
                          <a:cs typeface="맑은 고딕 Semilight"/>
                        </a:rPr>
                        <a:t>진</a:t>
                      </a:r>
                      <a:endParaRPr sz="1600" spc="-51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90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68935" marR="854075" lvl="0" indent="-228600">
                        <a:lnSpc>
                          <a:spcPct val="123100"/>
                        </a:lnSpc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림넣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틀로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130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않을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54025" marR="74930" lvl="0" indent="-238125" algn="just">
                        <a:lnSpc>
                          <a:spcPct val="123100"/>
                        </a:lnSpc>
                        <a:defRPr/>
                      </a:pPr>
                      <a:r>
                        <a:rPr sz="1200" spc="-5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27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직접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도구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흡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등으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숙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도록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68935" lvl="0">
                        <a:lnSpc>
                          <a:spcPct val="100000"/>
                        </a:lnSpc>
                        <a:tabLst>
                          <a:tab pos="2520950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7분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린</a:t>
                      </a:r>
                      <a:r>
                        <a:rPr sz="130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팅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12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647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제조공정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0">
                          <a:latin typeface="바탕"/>
                          <a:cs typeface="바탕"/>
                        </a:rPr>
                        <a:t>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206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2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34925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1933575" algn="l"/>
                          <a:tab pos="3869054" algn="l"/>
                        </a:tabLst>
                        <a:defRPr/>
                      </a:pP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5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r>
                        <a:rPr sz="1500" b="1">
                          <a:latin typeface="맑은 고딕"/>
                          <a:cs typeface="맑은 고딕"/>
                        </a:rPr>
                        <a:t>	</a:t>
                      </a:r>
                      <a:r>
                        <a:rPr sz="1500" b="1" spc="-25">
                          <a:latin typeface="맑은 고딕"/>
                          <a:cs typeface="맑은 고딕"/>
                        </a:rPr>
                        <a:t>사진</a:t>
                      </a:r>
                      <a:endParaRPr sz="1500" b="1" spc="-25">
                        <a:latin typeface="맑은 고딕"/>
                        <a:cs typeface="맑은 고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018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68935" lvl="0" indent="-228600">
                        <a:lnSpc>
                          <a:spcPct val="100000"/>
                        </a:lnSpc>
                        <a:spcBef>
                          <a:spcPts val="5"/>
                        </a:spcBef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상온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각을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68935" marR="918844" lvl="0" indent="-228600">
                        <a:lnSpc>
                          <a:spcPct val="123100"/>
                        </a:lnSpc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품은</a:t>
                      </a:r>
                      <a:r>
                        <a:rPr sz="130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상온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천천히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각한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온도로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각하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급속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히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각할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노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화가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68935" marR="654050" lvl="0" indent="-228600">
                        <a:lnSpc>
                          <a:spcPct val="123100"/>
                        </a:lnSpc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과정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가장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야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65">
                        <a:latin typeface="맑은 고딕 Semilight"/>
                        <a:cs typeface="맑은 고딕 Semilight"/>
                      </a:endParaRPr>
                    </a:p>
                    <a:p>
                      <a:pPr marL="368935" lvl="0" indent="-228600">
                        <a:lnSpc>
                          <a:spcPct val="100000"/>
                        </a:lnSpc>
                        <a:spcBef>
                          <a:spcPts val="355"/>
                        </a:spcBef>
                        <a:buSzPct val="92000"/>
                        <a:buFont typeface="바탕"/>
                        <a:buChar char="○"/>
                        <a:tabLst>
                          <a:tab pos="368935" algn="l"/>
                        </a:tabLst>
                        <a:defRPr/>
                      </a:pP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않은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자로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0">
                          <a:latin typeface="맑은 고딕 Semilight"/>
                          <a:cs typeface="맑은 고딕 Semilight"/>
                        </a:rPr>
                        <a:t>해</a:t>
                      </a:r>
                      <a:endParaRPr sz="1300" spc="-440">
                        <a:latin typeface="맑은 고딕 Semilight"/>
                        <a:cs typeface="맑은 고딕 Semilight"/>
                      </a:endParaRPr>
                    </a:p>
                    <a:p>
                      <a:pPr marL="368935" marR="516890" lvl="0">
                        <a:lnSpc>
                          <a:spcPct val="1231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독을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16535" lvl="0" algn="just">
                        <a:lnSpc>
                          <a:spcPct val="100000"/>
                        </a:lnSpc>
                        <a:defRPr/>
                      </a:pPr>
                      <a:r>
                        <a:rPr sz="1200">
                          <a:latin typeface="바탕"/>
                          <a:cs typeface="바탕"/>
                        </a:rPr>
                        <a:t>☞</a:t>
                      </a:r>
                      <a:r>
                        <a:rPr sz="1200" spc="16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않은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자로</a:t>
                      </a:r>
                      <a:endParaRPr sz="1300" spc="-25">
                        <a:latin typeface="맑은 고딕 Semilight"/>
                        <a:cs typeface="맑은 고딕 Semilight"/>
                      </a:endParaRPr>
                    </a:p>
                    <a:p>
                      <a:pPr marL="454025" marR="76835" lvl="0" indent="-9525" algn="just">
                        <a:lnSpc>
                          <a:spcPct val="123100"/>
                        </a:lnSpc>
                        <a:defRPr/>
                      </a:pP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6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6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자는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독을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454025" marR="75565" lvl="0" indent="-9525" algn="just">
                        <a:lnSpc>
                          <a:spcPct val="123100"/>
                        </a:lnSpc>
                        <a:defRPr/>
                      </a:pP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척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독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흡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등으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독균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차오염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으므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숙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준수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도록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사자는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마스크를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장갑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착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도록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24</ep:Words>
  <ep:PresentationFormat>On-screen Show (4:3)</ep:PresentationFormat>
  <ep:Paragraphs>16</ep:Paragraphs>
  <ep:Slides>7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ep:HeadingPairs>
  <ep:TitlesOfParts>
    <vt:vector size="8" baseType="lpstr">
      <vt:lpstr>Office Theme</vt:lpstr>
      <vt:lpstr>선행요건관리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2026-04-26T01:28:14.516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