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3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280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1733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36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44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2)</a:t>
                      </a:r>
                      <a:r>
                        <a:rPr sz="1300" spc="13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내포장</a:t>
                      </a:r>
                      <a:r>
                        <a:rPr sz="1300" spc="14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제조공정</a:t>
                      </a:r>
                      <a:endParaRPr sz="1300" spc="-2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81280" lvl="0" algn="ctr">
                        <a:lnSpc>
                          <a:spcPct val="100000"/>
                        </a:lnSpc>
                        <a:tabLst>
                          <a:tab pos="1933575" algn="l"/>
                          <a:tab pos="3867785" algn="l"/>
                        </a:tabLst>
                        <a:defRPr/>
                      </a:pPr>
                      <a:r>
                        <a:rPr sz="1400" spc="-27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69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27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69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27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4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69">
                          <a:latin typeface="맑은 고딕 Semilight"/>
                          <a:cs typeface="맑은 고딕 Semilight"/>
                        </a:rPr>
                        <a:t>진</a:t>
                      </a:r>
                      <a:endParaRPr sz="1400" spc="-469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3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기제거제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같이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장기기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장을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51484" marR="76835" lvl="0" indent="-234950" algn="just">
                        <a:lnSpc>
                          <a:spcPct val="123100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2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않은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병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장균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색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포도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상구균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독균을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킬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마스크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장갑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5">
                          <a:latin typeface="맑은 고딕 Semilight"/>
                          <a:cs typeface="맑은 고딕 Semilight"/>
                        </a:rPr>
                        <a:t>출</a:t>
                      </a:r>
                      <a:endParaRPr sz="1300" spc="-38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43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4290" lvl="0" algn="ctr">
                        <a:lnSpc>
                          <a:spcPct val="100000"/>
                        </a:lnSpc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4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4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4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4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400" b="1" spc="-25">
                          <a:latin typeface="맑은 고딕"/>
                          <a:cs typeface="맑은 고딕"/>
                        </a:rPr>
                        <a:t>사진</a:t>
                      </a:r>
                      <a:endParaRPr sz="1400" b="1" spc="-25">
                        <a:latin typeface="맑은 고딕"/>
                        <a:cs typeface="맑은 고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95"/>
                        </a:spcBef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68935" marR="1429385" lvl="0" indent="-228600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445134" algn="l"/>
                        </a:tabLst>
                        <a:defRPr/>
                      </a:pP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과하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Fe,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STS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 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용은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중요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같다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33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843838" y="1510157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39"/>
                </a:lnTo>
              </a:path>
              <a:path w="3596640" h="368935">
                <a:moveTo>
                  <a:pt x="3574910" y="18262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On-screen Show 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2026-04-26T01:29:35.264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