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64" r:id="rId2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38617" y="4149367"/>
            <a:ext cx="2479265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3271" y="10143094"/>
            <a:ext cx="412114" cy="201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48645" y="568585"/>
          <a:ext cx="6045834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504565"/>
                <a:gridCol w="934719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1.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선행요건관리기준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6096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80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1280" lvl="0">
                        <a:lnSpc>
                          <a:spcPct val="100000"/>
                        </a:lnSpc>
                        <a:defRPr/>
                      </a:pP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2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2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096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6096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80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76530" lvl="0">
                        <a:lnSpc>
                          <a:spcPct val="100000"/>
                        </a:lnSpc>
                        <a:defRPr/>
                      </a:pP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3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30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096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>
                          <a:latin typeface="바탕"/>
                          <a:cs typeface="바탕"/>
                        </a:rPr>
                        <a:t>제조공정</a:t>
                      </a:r>
                      <a:r>
                        <a:rPr sz="1500" spc="254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0">
                          <a:latin typeface="바탕"/>
                          <a:cs typeface="바탕"/>
                        </a:rPr>
                        <a:t>위생관리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096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096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4465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3)</a:t>
                      </a:r>
                      <a:r>
                        <a:rPr sz="1300" spc="16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내포장</a:t>
                      </a:r>
                      <a:r>
                        <a:rPr sz="1300" spc="16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후</a:t>
                      </a:r>
                      <a:r>
                        <a:rPr sz="1300" spc="16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일반제조공정(외포장)</a:t>
                      </a:r>
                      <a:endParaRPr sz="1300" spc="-10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65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94970" marR="186690" lvl="0" indent="-230504" algn="just">
                        <a:lnSpc>
                          <a:spcPct val="100000"/>
                        </a:lnSpc>
                        <a:buSzPct val="92000"/>
                        <a:buFont typeface="바탕"/>
                        <a:buChar char="○"/>
                        <a:tabLst>
                          <a:tab pos="394970" algn="l"/>
                        </a:tabLst>
                        <a:defRPr/>
                      </a:pP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“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일반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조공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장)”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란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더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차오염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6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않도록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차단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6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6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정에서</a:t>
                      </a:r>
                      <a:r>
                        <a:rPr sz="1300" spc="6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학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6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요소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독균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때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일반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5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6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수준으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말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20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93065" lvl="0" indent="-228600">
                        <a:lnSpc>
                          <a:spcPct val="100000"/>
                        </a:lnSpc>
                        <a:buSzPct val="92000"/>
                        <a:buFont typeface="바탕"/>
                        <a:buChar char="○"/>
                        <a:tabLst>
                          <a:tab pos="393065" algn="l"/>
                        </a:tabLst>
                        <a:defRPr/>
                      </a:pP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일반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조공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장),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장,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관</a:t>
                      </a:r>
                      <a:endParaRPr sz="1300" spc="-34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5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▣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일반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장)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300" spc="-43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04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80010" lvl="0" algn="ctr">
                        <a:lnSpc>
                          <a:spcPct val="100000"/>
                        </a:lnSpc>
                        <a:tabLst>
                          <a:tab pos="1933575" algn="l"/>
                          <a:tab pos="3869054" algn="l"/>
                        </a:tabLst>
                        <a:defRPr/>
                      </a:pPr>
                      <a:r>
                        <a:rPr sz="1600" spc="-315">
                          <a:latin typeface="맑은 고딕 Semilight"/>
                          <a:cs typeface="맑은 고딕 Semilight"/>
                        </a:rPr>
                        <a:t>사진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315">
                          <a:latin typeface="맑은 고딕 Semilight"/>
                          <a:cs typeface="맑은 고딕 Semilight"/>
                        </a:rPr>
                        <a:t>사진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325">
                          <a:latin typeface="맑은 고딕 Semilight"/>
                          <a:cs typeface="맑은 고딕 Semilight"/>
                        </a:rPr>
                        <a:t>사진</a:t>
                      </a:r>
                      <a:endParaRPr sz="1600" spc="-32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419"/>
                        </a:spcBef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359535" marR="885190" lvl="0" indent="-1295400">
                        <a:lnSpc>
                          <a:spcPct val="123100"/>
                        </a:lnSpc>
                        <a:tabLst>
                          <a:tab pos="930910" algn="l"/>
                        </a:tabLst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▣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:</a:t>
                      </a:r>
                      <a:r>
                        <a:rPr sz="130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장실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상자(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골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장한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tabLst>
                          <a:tab pos="770890" algn="l"/>
                        </a:tabLst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▣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7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:</a:t>
                      </a:r>
                      <a:r>
                        <a:rPr sz="130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상온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차량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출고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843838" y="1394460"/>
            <a:ext cx="3596640" cy="368935"/>
          </a:xfrm>
          <a:custGeom>
            <a:avLst/>
            <a:gdLst/>
            <a:ahLst/>
            <a:cxnLst/>
            <a:rect l="l" t="t" r="r" b="b"/>
            <a:pathLst>
              <a:path w="3596640" h="368935">
                <a:moveTo>
                  <a:pt x="3047" y="0"/>
                </a:moveTo>
                <a:lnTo>
                  <a:pt x="3047" y="368401"/>
                </a:lnTo>
              </a:path>
              <a:path w="3596640" h="368935">
                <a:moveTo>
                  <a:pt x="21323" y="18262"/>
                </a:moveTo>
                <a:lnTo>
                  <a:pt x="21323" y="350139"/>
                </a:lnTo>
              </a:path>
              <a:path w="3596640" h="368935">
                <a:moveTo>
                  <a:pt x="3574910" y="18262"/>
                </a:moveTo>
                <a:lnTo>
                  <a:pt x="3574910" y="350139"/>
                </a:lnTo>
              </a:path>
              <a:path w="3596640" h="368935">
                <a:moveTo>
                  <a:pt x="3593185" y="0"/>
                </a:moveTo>
                <a:lnTo>
                  <a:pt x="3593185" y="368401"/>
                </a:lnTo>
              </a:path>
              <a:path w="3596640" h="368935">
                <a:moveTo>
                  <a:pt x="0" y="3048"/>
                </a:moveTo>
                <a:lnTo>
                  <a:pt x="3596233" y="3048"/>
                </a:lnTo>
              </a:path>
              <a:path w="3596640" h="368935">
                <a:moveTo>
                  <a:pt x="18275" y="21310"/>
                </a:moveTo>
                <a:lnTo>
                  <a:pt x="3577958" y="21310"/>
                </a:lnTo>
              </a:path>
              <a:path w="3596640" h="368935">
                <a:moveTo>
                  <a:pt x="18275" y="347091"/>
                </a:moveTo>
                <a:lnTo>
                  <a:pt x="3577958" y="347091"/>
                </a:lnTo>
              </a:path>
              <a:path w="3596640" h="368935">
                <a:moveTo>
                  <a:pt x="0" y="365353"/>
                </a:moveTo>
                <a:lnTo>
                  <a:pt x="3596233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854506" y="1913572"/>
            <a:ext cx="5840095" cy="3029585"/>
          </a:xfrm>
          <a:custGeom>
            <a:avLst/>
            <a:gdLst/>
            <a:ahLst/>
            <a:cxnLst/>
            <a:rect l="l" t="t" r="r" b="b"/>
            <a:pathLst>
              <a:path w="5840095" h="3029585">
                <a:moveTo>
                  <a:pt x="1523" y="0"/>
                </a:moveTo>
                <a:lnTo>
                  <a:pt x="1523" y="3029445"/>
                </a:lnTo>
              </a:path>
              <a:path w="5840095" h="3029585">
                <a:moveTo>
                  <a:pt x="5836831" y="0"/>
                </a:moveTo>
                <a:lnTo>
                  <a:pt x="5836831" y="3029445"/>
                </a:lnTo>
              </a:path>
              <a:path w="5840095" h="3029585">
                <a:moveTo>
                  <a:pt x="0" y="0"/>
                </a:moveTo>
                <a:lnTo>
                  <a:pt x="5839879" y="0"/>
                </a:lnTo>
              </a:path>
              <a:path w="5840095" h="3029585">
                <a:moveTo>
                  <a:pt x="0" y="3029445"/>
                </a:moveTo>
                <a:lnTo>
                  <a:pt x="5839879" y="3029445"/>
                </a:lnTo>
              </a:path>
              <a:path w="5840095" h="3029585">
                <a:moveTo>
                  <a:pt x="5836831" y="0"/>
                </a:moveTo>
                <a:lnTo>
                  <a:pt x="5836831" y="3029445"/>
                </a:lnTo>
              </a:path>
              <a:path w="5840095" h="3029585">
                <a:moveTo>
                  <a:pt x="1523" y="0"/>
                </a:moveTo>
                <a:lnTo>
                  <a:pt x="1523" y="3029445"/>
                </a:lnTo>
              </a:path>
              <a:path w="5840095" h="3029585">
                <a:moveTo>
                  <a:pt x="0" y="3029445"/>
                </a:moveTo>
                <a:lnTo>
                  <a:pt x="5839879" y="3029445"/>
                </a:lnTo>
              </a:path>
              <a:path w="5840095" h="3029585">
                <a:moveTo>
                  <a:pt x="0" y="0"/>
                </a:moveTo>
                <a:lnTo>
                  <a:pt x="5839879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</ep:Words>
  <ep:PresentationFormat>On-screen Show (4:3)</ep:PresentationFormat>
  <ep:Paragraphs>3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Office Theme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2026-04-24T08:12:49.000</dcterms:created>
  <dc:creator>최규덕</dc:creator>
  <cp:lastModifiedBy>Com</cp:lastModifiedBy>
  <dcterms:modified xsi:type="dcterms:W3CDTF">2026-04-26T01:31:39.726</dcterms:modified>
  <cp:revision>14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