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320" r:id="rId2"/>
    <p:sldId id="321" r:id="rId3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5834" cy="9405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504565"/>
                <a:gridCol w="934719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marL="135890" lvl="0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10.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508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609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8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096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609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8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76530" lvl="0">
                        <a:lnSpc>
                          <a:spcPct val="100000"/>
                        </a:lnSpc>
                        <a:defRPr/>
                      </a:pP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096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8260" rIns="0" bIns="0" anchor="t" anchorCtr="0"/>
                    <a:lstStyle/>
                    <a:p>
                      <a:pPr marL="5080" lvl="0" algn="ctr">
                        <a:lnSpc>
                          <a:spcPct val="100000"/>
                        </a:lnSpc>
                        <a:spcBef>
                          <a:spcPts val="380"/>
                        </a:spcBef>
                        <a:defRPr/>
                      </a:pPr>
                      <a:r>
                        <a:rPr sz="1400" spc="-110">
                          <a:latin typeface="바탕"/>
                          <a:cs typeface="바탕"/>
                        </a:rPr>
                        <a:t>중요관리점(CCP)관리</a:t>
                      </a:r>
                      <a:r>
                        <a:rPr sz="1400" spc="50">
                          <a:latin typeface="바탕"/>
                          <a:cs typeface="바탕"/>
                        </a:rPr>
                        <a:t> </a:t>
                      </a:r>
                      <a:r>
                        <a:rPr sz="1400">
                          <a:latin typeface="바탕"/>
                          <a:cs typeface="바탕"/>
                        </a:rPr>
                        <a:t>및</a:t>
                      </a:r>
                      <a:r>
                        <a:rPr sz="1400" spc="65">
                          <a:latin typeface="바탕"/>
                          <a:cs typeface="바탕"/>
                        </a:rPr>
                        <a:t> </a:t>
                      </a:r>
                      <a:r>
                        <a:rPr sz="1400">
                          <a:latin typeface="바탕"/>
                          <a:cs typeface="바탕"/>
                        </a:rPr>
                        <a:t>기준</a:t>
                      </a:r>
                      <a:r>
                        <a:rPr sz="1400" spc="60">
                          <a:latin typeface="바탕"/>
                          <a:cs typeface="바탕"/>
                        </a:rPr>
                        <a:t> </a:t>
                      </a:r>
                      <a:r>
                        <a:rPr sz="1400">
                          <a:latin typeface="바탕"/>
                          <a:cs typeface="바탕"/>
                        </a:rPr>
                        <a:t>이탈</a:t>
                      </a:r>
                      <a:r>
                        <a:rPr sz="1400" spc="60">
                          <a:latin typeface="바탕"/>
                          <a:cs typeface="바탕"/>
                        </a:rPr>
                        <a:t> </a:t>
                      </a:r>
                      <a:r>
                        <a:rPr sz="1400">
                          <a:latin typeface="바탕"/>
                          <a:cs typeface="바탕"/>
                        </a:rPr>
                        <a:t>시</a:t>
                      </a:r>
                      <a:r>
                        <a:rPr sz="1400" spc="55">
                          <a:latin typeface="바탕"/>
                          <a:cs typeface="바탕"/>
                        </a:rPr>
                        <a:t> </a:t>
                      </a:r>
                      <a:r>
                        <a:rPr sz="1400" spc="-25">
                          <a:latin typeface="바탕"/>
                          <a:cs typeface="바탕"/>
                        </a:rPr>
                        <a:t>조치</a:t>
                      </a:r>
                      <a:endParaRPr sz="1400">
                        <a:latin typeface="바탕"/>
                        <a:cs typeface="바탕"/>
                      </a:endParaRPr>
                    </a:p>
                  </a:txBody>
                  <a:tcPr marL="0" marR="0" marT="4826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09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09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5601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44880" lvl="0">
                        <a:lnSpc>
                          <a:spcPct val="100000"/>
                        </a:lnSpc>
                        <a:defRPr/>
                      </a:pPr>
                      <a:r>
                        <a:rPr sz="1300" spc="-10">
                          <a:latin typeface="바탕"/>
                          <a:cs typeface="바탕"/>
                        </a:rPr>
                        <a:t>가열(굽기)공정</a:t>
                      </a:r>
                      <a:r>
                        <a:rPr sz="1300" spc="6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35">
                          <a:latin typeface="바탕"/>
                          <a:cs typeface="바탕"/>
                        </a:rPr>
                        <a:t>(CCP-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1B)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44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99085" marR="433070" lvl="0" indent="-234950">
                        <a:lnSpc>
                          <a:spcPct val="123100"/>
                        </a:lnSpc>
                        <a:buFont typeface="MS PGothic"/>
                        <a:buChar char="○"/>
                        <a:tabLst>
                          <a:tab pos="31432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균을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온도,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가 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간이</a:t>
                      </a:r>
                      <a:r>
                        <a:rPr sz="13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유지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작업시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작업종료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70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85750" lvl="0" indent="-221615">
                        <a:lnSpc>
                          <a:spcPct val="100000"/>
                        </a:lnSpc>
                        <a:spcBef>
                          <a:spcPts val="1320"/>
                        </a:spcBef>
                        <a:buFont typeface="MS PGothic"/>
                        <a:buChar char="○"/>
                        <a:tabLst>
                          <a:tab pos="285750" algn="l"/>
                          <a:tab pos="1696085" algn="l"/>
                        </a:tabLst>
                        <a:defRPr/>
                      </a:pP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달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 spc="-469">
                        <a:latin typeface="맑은 고딕 Semilight"/>
                        <a:cs typeface="맑은 고딕 Semilight"/>
                      </a:endParaRPr>
                    </a:p>
                    <a:p>
                      <a:pPr marL="273050" lvl="0" indent="-140335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273050" algn="l"/>
                        </a:tabLst>
                        <a:defRPr/>
                      </a:pP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71145" marR="326390" lvl="0" indent="-139065">
                        <a:lnSpc>
                          <a:spcPct val="123100"/>
                        </a:lnSpc>
                        <a:buChar char="-"/>
                        <a:tabLst>
                          <a:tab pos="271145" algn="l"/>
                          <a:tab pos="27241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달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9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(관능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)검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상이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없을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하며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상이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있을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73050" lvl="0" indent="-140335">
                        <a:lnSpc>
                          <a:spcPct val="100000"/>
                        </a:lnSpc>
                        <a:spcBef>
                          <a:spcPts val="359"/>
                        </a:spcBef>
                        <a:buChar char="-"/>
                        <a:tabLst>
                          <a:tab pos="273050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marL="285750" lvl="0" indent="-221615">
                        <a:lnSpc>
                          <a:spcPct val="100000"/>
                        </a:lnSpc>
                        <a:spcBef>
                          <a:spcPts val="1320"/>
                        </a:spcBef>
                        <a:buFont typeface="MS PGothic"/>
                        <a:buChar char="○"/>
                        <a:tabLst>
                          <a:tab pos="285750" algn="l"/>
                        </a:tabLst>
                        <a:defRPr/>
                      </a:pP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273050" lvl="0" indent="-140335">
                        <a:lnSpc>
                          <a:spcPct val="100000"/>
                        </a:lnSpc>
                        <a:spcBef>
                          <a:spcPts val="359"/>
                        </a:spcBef>
                        <a:buChar char="-"/>
                        <a:tabLst>
                          <a:tab pos="273050" algn="l"/>
                        </a:tabLst>
                        <a:defRPr/>
                      </a:pP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71145" marR="615950" lvl="0" indent="-139065">
                        <a:lnSpc>
                          <a:spcPct val="123100"/>
                        </a:lnSpc>
                        <a:buChar char="-"/>
                        <a:tabLst>
                          <a:tab pos="271145" algn="l"/>
                          <a:tab pos="27241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(관능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)검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상이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없을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0">
                          <a:latin typeface="맑은 고딕 Semilight"/>
                          <a:cs typeface="맑은 고딕 Semilight"/>
                        </a:rPr>
                        <a:t>하며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싱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73050" lvl="0" indent="-140335">
                        <a:lnSpc>
                          <a:spcPct val="100000"/>
                        </a:lnSpc>
                        <a:spcBef>
                          <a:spcPts val="359"/>
                        </a:spcBef>
                        <a:buChar char="-"/>
                        <a:tabLst>
                          <a:tab pos="273050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marL="285750" lvl="0" indent="-221615">
                        <a:lnSpc>
                          <a:spcPct val="100000"/>
                        </a:lnSpc>
                        <a:spcBef>
                          <a:spcPts val="1320"/>
                        </a:spcBef>
                        <a:buFont typeface="MS PGothic"/>
                        <a:buChar char="○"/>
                        <a:tabLst>
                          <a:tab pos="285750" algn="l"/>
                        </a:tabLst>
                        <a:defRPr/>
                      </a:pP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 spc="-469">
                        <a:latin typeface="맑은 고딕 Semilight"/>
                        <a:cs typeface="맑은 고딕 Semilight"/>
                      </a:endParaRPr>
                    </a:p>
                    <a:p>
                      <a:pPr marL="273050" lvl="0" indent="-140335">
                        <a:lnSpc>
                          <a:spcPct val="100000"/>
                        </a:lnSpc>
                        <a:spcBef>
                          <a:spcPts val="359"/>
                        </a:spcBef>
                        <a:buChar char="-"/>
                        <a:tabLst>
                          <a:tab pos="273050" algn="l"/>
                        </a:tabLst>
                        <a:defRPr/>
                      </a:pP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73050" lvl="0" indent="-140335">
                        <a:lnSpc>
                          <a:spcPct val="100000"/>
                        </a:lnSpc>
                        <a:spcBef>
                          <a:spcPts val="359"/>
                        </a:spcBef>
                        <a:buChar char="-"/>
                        <a:tabLst>
                          <a:tab pos="273050" algn="l"/>
                        </a:tabLst>
                        <a:defRPr/>
                      </a:pP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30">
                          <a:latin typeface="맑은 고딕 Semilight"/>
                          <a:cs typeface="맑은 고딕 Semilight"/>
                        </a:rPr>
                        <a:t>상적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작동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71145" marR="557530" lvl="0" indent="-139065">
                        <a:lnSpc>
                          <a:spcPct val="123100"/>
                        </a:lnSpc>
                        <a:buChar char="-"/>
                        <a:tabLst>
                          <a:tab pos="271145" algn="l"/>
                          <a:tab pos="27241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30">
                          <a:latin typeface="맑은 고딕 Semilight"/>
                          <a:cs typeface="맑은 고딕 Semilight"/>
                        </a:rPr>
                        <a:t>각적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않도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호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장창고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13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끝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산을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85750" lvl="0" indent="-221615">
                        <a:lnSpc>
                          <a:spcPct val="100000"/>
                        </a:lnSpc>
                        <a:spcBef>
                          <a:spcPts val="1320"/>
                        </a:spcBef>
                        <a:buFont typeface="MS PGothic"/>
                        <a:buChar char="○"/>
                        <a:tabLst>
                          <a:tab pos="285750" algn="l"/>
                        </a:tabLst>
                        <a:defRPr/>
                      </a:pP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 spc="-469">
                        <a:latin typeface="맑은 고딕 Semilight"/>
                        <a:cs typeface="맑은 고딕 Semilight"/>
                      </a:endParaRPr>
                    </a:p>
                    <a:p>
                      <a:pPr marL="271145" marR="751205" lvl="0" indent="-139065">
                        <a:lnSpc>
                          <a:spcPct val="123100"/>
                        </a:lnSpc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ACCP팀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35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하며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ACCP팀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30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승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2735" marR="461645" lvl="0" indent="-228600">
                        <a:lnSpc>
                          <a:spcPct val="123100"/>
                        </a:lnSpc>
                        <a:spcBef>
                          <a:spcPts val="955"/>
                        </a:spcBef>
                        <a:buChar char="○"/>
                        <a:tabLst>
                          <a:tab pos="292735" algn="l"/>
                          <a:tab pos="295910" algn="l"/>
                        </a:tabLst>
                        <a:defRPr/>
                      </a:pPr>
                      <a:r>
                        <a:rPr sz="13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준에</a:t>
                      </a:r>
                      <a:r>
                        <a:rPr sz="13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맞지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않는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우에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용과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용을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00355" marR="446405" lvl="0" indent="-236220">
                        <a:lnSpc>
                          <a:spcPct val="123100"/>
                        </a:lnSpc>
                        <a:spcBef>
                          <a:spcPts val="960"/>
                        </a:spcBef>
                        <a:buFont typeface="MS PGothic"/>
                        <a:buChar char="○"/>
                        <a:tabLst>
                          <a:tab pos="379730" algn="l"/>
                        </a:tabLst>
                        <a:defRPr/>
                      </a:pP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온도계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정상작동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여부를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확인하기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해,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이상</a:t>
                      </a:r>
                      <a:r>
                        <a:rPr sz="130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70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94460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12158" y="1893785"/>
          <a:ext cx="5850890" cy="1114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065"/>
                <a:gridCol w="976630"/>
                <a:gridCol w="1518919"/>
                <a:gridCol w="1327150"/>
                <a:gridCol w="1546225"/>
              </a:tblGrid>
              <a:tr h="2247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7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하단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390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93</a:t>
                      </a:r>
                      <a:r>
                        <a:rPr dirty="0" sz="1200" spc="-114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25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65</a:t>
                      </a:r>
                      <a:r>
                        <a:rPr dirty="0" sz="1200" spc="-12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27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390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1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민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들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70">
                          <a:latin typeface="Malgun Gothic Semilight"/>
                          <a:cs typeface="Malgun Gothic Semilight"/>
                        </a:rPr>
                        <a:t>레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1200" spc="-1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254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80</a:t>
                      </a:r>
                      <a:r>
                        <a:rPr dirty="0" sz="1200" spc="-12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27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390">
                          <a:latin typeface="MS PGothic"/>
                          <a:cs typeface="MS PGothic"/>
                        </a:rPr>
                        <a:t>□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가나다 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1200" spc="-1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254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80</a:t>
                      </a:r>
                      <a:r>
                        <a:rPr dirty="0" sz="1200" spc="-12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27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-2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0345">
                <a:tc gridSpan="3">
                  <a:txBody>
                    <a:bodyPr/>
                    <a:lstStyle/>
                    <a:p>
                      <a:pPr marL="5016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[굽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]후</a:t>
                      </a:r>
                      <a:r>
                        <a:rPr dirty="0" sz="120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품은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온도 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304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00</a:t>
                      </a:r>
                      <a:r>
                        <a:rPr dirty="0" sz="1200" spc="-12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24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0">
                          <a:latin typeface="Malgun Gothic Semilight"/>
                          <a:cs typeface="Malgun Gothic Semilight"/>
                        </a:rPr>
                        <a:t>4</a:t>
                      </a:r>
                      <a:r>
                        <a:rPr dirty="0" sz="1200" spc="-310">
                          <a:latin typeface="MS PGothic"/>
                          <a:cs typeface="MS PGothic"/>
                        </a:rPr>
                        <a:t>℃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64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5834" cy="9527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504565"/>
                <a:gridCol w="934719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marL="135890" lvl="0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10.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508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609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8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096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609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8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76530" lvl="0">
                        <a:lnSpc>
                          <a:spcPct val="100000"/>
                        </a:lnSpc>
                        <a:defRPr/>
                      </a:pP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096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8260" rIns="0" bIns="0" anchor="t" anchorCtr="0"/>
                    <a:lstStyle/>
                    <a:p>
                      <a:pPr marL="5080" lvl="0" algn="ctr">
                        <a:lnSpc>
                          <a:spcPct val="100000"/>
                        </a:lnSpc>
                        <a:spcBef>
                          <a:spcPts val="380"/>
                        </a:spcBef>
                        <a:defRPr/>
                      </a:pPr>
                      <a:r>
                        <a:rPr sz="1400" spc="-110">
                          <a:latin typeface="바탕"/>
                          <a:cs typeface="바탕"/>
                        </a:rPr>
                        <a:t>중요관리점(CCP)관리</a:t>
                      </a:r>
                      <a:r>
                        <a:rPr sz="1400" spc="50">
                          <a:latin typeface="바탕"/>
                          <a:cs typeface="바탕"/>
                        </a:rPr>
                        <a:t> </a:t>
                      </a:r>
                      <a:r>
                        <a:rPr sz="1400">
                          <a:latin typeface="바탕"/>
                          <a:cs typeface="바탕"/>
                        </a:rPr>
                        <a:t>및</a:t>
                      </a:r>
                      <a:r>
                        <a:rPr sz="1400" spc="65">
                          <a:latin typeface="바탕"/>
                          <a:cs typeface="바탕"/>
                        </a:rPr>
                        <a:t> </a:t>
                      </a:r>
                      <a:r>
                        <a:rPr sz="1400">
                          <a:latin typeface="바탕"/>
                          <a:cs typeface="바탕"/>
                        </a:rPr>
                        <a:t>기준</a:t>
                      </a:r>
                      <a:r>
                        <a:rPr sz="1400" spc="60">
                          <a:latin typeface="바탕"/>
                          <a:cs typeface="바탕"/>
                        </a:rPr>
                        <a:t> </a:t>
                      </a:r>
                      <a:r>
                        <a:rPr sz="1400">
                          <a:latin typeface="바탕"/>
                          <a:cs typeface="바탕"/>
                        </a:rPr>
                        <a:t>이탈</a:t>
                      </a:r>
                      <a:r>
                        <a:rPr sz="1400" spc="60">
                          <a:latin typeface="바탕"/>
                          <a:cs typeface="바탕"/>
                        </a:rPr>
                        <a:t> </a:t>
                      </a:r>
                      <a:r>
                        <a:rPr sz="1400">
                          <a:latin typeface="바탕"/>
                          <a:cs typeface="바탕"/>
                        </a:rPr>
                        <a:t>시</a:t>
                      </a:r>
                      <a:r>
                        <a:rPr sz="1400" spc="55">
                          <a:latin typeface="바탕"/>
                          <a:cs typeface="바탕"/>
                        </a:rPr>
                        <a:t> </a:t>
                      </a:r>
                      <a:r>
                        <a:rPr sz="1400" spc="-25">
                          <a:latin typeface="바탕"/>
                          <a:cs typeface="바탕"/>
                        </a:rPr>
                        <a:t>조치</a:t>
                      </a:r>
                      <a:endParaRPr sz="1400">
                        <a:latin typeface="바탕"/>
                        <a:cs typeface="바탕"/>
                      </a:endParaRPr>
                    </a:p>
                  </a:txBody>
                  <a:tcPr marL="0" marR="0" marT="4826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09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609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7793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98219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금속검출</a:t>
                      </a:r>
                      <a:r>
                        <a:rPr sz="1300" spc="22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0">
                          <a:latin typeface="바탕"/>
                          <a:cs typeface="바탕"/>
                        </a:rPr>
                        <a:t>공정(CCP-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2P)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99085" marR="83185" lvl="0" indent="-234950">
                        <a:lnSpc>
                          <a:spcPct val="123100"/>
                        </a:lnSpc>
                        <a:buChar char="○"/>
                        <a:tabLst>
                          <a:tab pos="299085" algn="l"/>
                          <a:tab pos="304800" algn="l"/>
                        </a:tabLst>
                        <a:defRPr/>
                      </a:pPr>
                      <a:r>
                        <a:rPr sz="13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장된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컨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베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벨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올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놓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과시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킨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신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호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9085" marR="90170" lvl="0" indent="-234950">
                        <a:lnSpc>
                          <a:spcPct val="123100"/>
                        </a:lnSpc>
                        <a:buFont typeface="MS PGothic"/>
                        <a:buChar char="○"/>
                        <a:tabLst>
                          <a:tab pos="299085" algn="l"/>
                          <a:tab pos="2821305" algn="l"/>
                        </a:tabLst>
                        <a:defRPr/>
                      </a:pP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상작동</a:t>
                      </a:r>
                      <a:r>
                        <a:rPr sz="13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유무를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0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3370" lvl="0" indent="-229235" algn="just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3370" algn="l"/>
                        </a:tabLst>
                        <a:defRPr/>
                      </a:pP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같다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40335" lvl="0" algn="just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①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기기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81000" marR="75565" lvl="0" indent="-241300" algn="just">
                        <a:lnSpc>
                          <a:spcPct val="1231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②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F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90">
                          <a:latin typeface="바탕"/>
                          <a:cs typeface="바탕"/>
                        </a:rPr>
                        <a:t>φ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304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5m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바탕"/>
                          <a:cs typeface="바탕"/>
                        </a:rPr>
                        <a:t>φ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상]과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과시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켜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40335" lvl="0" algn="just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③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 spc="-415">
                        <a:latin typeface="맑은 고딕 Semilight"/>
                        <a:cs typeface="맑은 고딕 Semilight"/>
                      </a:endParaRPr>
                    </a:p>
                    <a:p>
                      <a:pPr marL="280670" marR="84455" lvl="0" indent="-140335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280670" algn="l"/>
                          <a:tab pos="30035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60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물을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찾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아내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사하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300" spc="-3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8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뀌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감도를</a:t>
                      </a:r>
                      <a:r>
                        <a:rPr sz="13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상적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작동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상운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까지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산된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사한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300" spc="-3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8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계적</a:t>
                      </a:r>
                      <a:r>
                        <a:rPr sz="130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 spc="-415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상적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작동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5275" lvl="0" indent="-154940">
                        <a:lnSpc>
                          <a:spcPct val="100000"/>
                        </a:lnSpc>
                        <a:buChar char="-"/>
                        <a:tabLst>
                          <a:tab pos="2952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납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체에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80670" marR="95250" lvl="0" indent="-140335" algn="just">
                        <a:lnSpc>
                          <a:spcPct val="100000"/>
                        </a:lnSpc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☆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장으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6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산된</a:t>
                      </a:r>
                      <a:r>
                        <a:rPr sz="1300" spc="6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과제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7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해서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사대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6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동보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6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7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7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과한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8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</a:tabLst>
                        <a:defRPr/>
                      </a:pP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공통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 spc="-415">
                        <a:latin typeface="맑은 고딕 Semilight"/>
                        <a:cs typeface="맑은 고딕 Semilight"/>
                      </a:endParaRPr>
                    </a:p>
                    <a:p>
                      <a:pPr marL="280670" marR="53975" lvl="0" indent="-140335" algn="just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보고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ACCP팀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승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94460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65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</ep:Words>
  <ep:PresentationFormat>On-screen Show (4:3)</ep:PresentationFormat>
  <ep:Paragraphs>4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Theme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2026-04-24T02:51:38.286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