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5" r:id="rId2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8617" y="4149367"/>
            <a:ext cx="2479265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3271" y="10143094"/>
            <a:ext cx="412114" cy="20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4647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2.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10">
                          <a:latin typeface="바탕"/>
                          <a:cs typeface="바탕"/>
                        </a:rPr>
                        <a:t>일반위생관리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9565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1)</a:t>
                      </a:r>
                      <a:r>
                        <a:rPr sz="1300" spc="12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작업장/부대시설</a:t>
                      </a:r>
                      <a:r>
                        <a:rPr sz="1300" spc="12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5">
                          <a:latin typeface="바탕"/>
                          <a:cs typeface="바탕"/>
                        </a:rPr>
                        <a:t>관리</a:t>
                      </a:r>
                      <a:endParaRPr sz="1300" spc="-25">
                        <a:latin typeface="바탕"/>
                        <a:cs typeface="바탕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spcBef>
                          <a:spcPts val="1355"/>
                        </a:spcBef>
                        <a:buSzPct val="92000"/>
                        <a:buFont typeface="바탕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0">
                          <a:latin typeface="맑은 고딕 Semilight"/>
                          <a:cs typeface="맑은 고딕 Semilight"/>
                        </a:rPr>
                        <a:t>질</a:t>
                      </a:r>
                      <a:endParaRPr sz="1300" spc="-440">
                        <a:latin typeface="맑은 고딕 Semilight"/>
                        <a:cs typeface="맑은 고딕 Semilight"/>
                      </a:endParaRPr>
                    </a:p>
                    <a:p>
                      <a:pPr marL="358775" marR="80010" lvl="1" indent="-162560">
                        <a:lnSpc>
                          <a:spcPct val="123100"/>
                        </a:lnSpc>
                        <a:buChar char="-"/>
                        <a:tabLst>
                          <a:tab pos="368935" algn="l"/>
                        </a:tabLst>
                        <a:defRPr/>
                      </a:pP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닥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벽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천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장,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특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성에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	식성</a:t>
                      </a:r>
                      <a:r>
                        <a:rPr sz="13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질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50520" lvl="1" indent="-153670">
                        <a:lnSpc>
                          <a:spcPct val="100000"/>
                        </a:lnSpc>
                        <a:spcBef>
                          <a:spcPts val="360"/>
                        </a:spcBef>
                        <a:buChar char="-"/>
                        <a:tabLst>
                          <a:tab pos="350520" algn="l"/>
                        </a:tabLst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천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장,</a:t>
                      </a:r>
                      <a:r>
                        <a:rPr sz="13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벽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닥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멍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틈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부분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50520" lvl="1" indent="-153670">
                        <a:lnSpc>
                          <a:spcPct val="100000"/>
                        </a:lnSpc>
                        <a:spcBef>
                          <a:spcPts val="360"/>
                        </a:spcBef>
                        <a:buChar char="-"/>
                        <a:tabLst>
                          <a:tab pos="350520" algn="l"/>
                        </a:tabLst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닥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기적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마른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50520" lvl="1" indent="-153670">
                        <a:lnSpc>
                          <a:spcPct val="100000"/>
                        </a:lnSpc>
                        <a:spcBef>
                          <a:spcPts val="360"/>
                        </a:spcBef>
                        <a:buChar char="-"/>
                        <a:tabLst>
                          <a:tab pos="350520" algn="l"/>
                        </a:tabLst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닥</a:t>
                      </a:r>
                      <a:r>
                        <a:rPr sz="13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등은</a:t>
                      </a:r>
                      <a:r>
                        <a:rPr sz="13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찌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든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퇴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등이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쌓여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있지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않도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하</a:t>
                      </a:r>
                      <a:r>
                        <a:rPr sz="1250" spc="-100">
                          <a:latin typeface="맑은 고딕"/>
                          <a:cs typeface="맑은 고딕"/>
                        </a:rPr>
                        <a:t>게</a:t>
                      </a:r>
                      <a:r>
                        <a:rPr sz="1250" spc="28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540"/>
                        </a:spcBef>
                        <a:buFont typeface="맑은 고딕 Semilight"/>
                        <a:buChar char="-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1625" marR="52705" lvl="0" indent="-238125" algn="just">
                        <a:lnSpc>
                          <a:spcPct val="123100"/>
                        </a:lnSpc>
                        <a:buSzPct val="92000"/>
                        <a:buFont typeface="바탕"/>
                        <a:buChar char="○"/>
                        <a:tabLst>
                          <a:tab pos="301625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과정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"/>
                          <a:cs typeface="맑은 고딕"/>
                        </a:rPr>
                        <a:t>최</a:t>
                      </a:r>
                      <a:r>
                        <a:rPr sz="1250" spc="-1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화하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청결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00">
                          <a:latin typeface="맑은 고딕"/>
                          <a:cs typeface="맑은 고딕"/>
                        </a:rPr>
                        <a:t>역</a:t>
                      </a:r>
                      <a:r>
                        <a:rPr sz="1250" spc="-19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청결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00">
                          <a:latin typeface="맑은 고딕"/>
                          <a:cs typeface="맑은 고딕"/>
                        </a:rPr>
                        <a:t>역</a:t>
                      </a:r>
                      <a:r>
                        <a:rPr sz="1250" spc="-19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각공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후부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00">
                          <a:latin typeface="맑은 고딕"/>
                          <a:cs typeface="맑은 고딕"/>
                        </a:rPr>
                        <a:t>터</a:t>
                      </a:r>
                      <a:r>
                        <a:rPr sz="1250" spc="49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20">
                          <a:latin typeface="맑은 고딕"/>
                          <a:cs typeface="맑은 고딕"/>
                        </a:rPr>
                        <a:t>까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1625" marR="74295" lvl="0" indent="-238125" algn="just">
                        <a:lnSpc>
                          <a:spcPct val="123100"/>
                        </a:lnSpc>
                        <a:buSzPct val="92000"/>
                        <a:buFont typeface="바탕"/>
                        <a:buChar char="○"/>
                        <a:tabLst>
                          <a:tab pos="301625" algn="l"/>
                        </a:tabLst>
                        <a:defRPr/>
                      </a:pP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옷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갈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209">
                          <a:latin typeface="맑은 고딕"/>
                          <a:cs typeface="맑은 고딕"/>
                        </a:rPr>
                        <a:t>아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게</a:t>
                      </a:r>
                      <a:r>
                        <a:rPr sz="1250" spc="49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300" spc="6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6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옷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갈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209">
                          <a:latin typeface="맑은 고딕"/>
                          <a:cs typeface="맑은 고딕"/>
                        </a:rPr>
                        <a:t>아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간을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복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장과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깨</a:t>
                      </a:r>
                      <a:r>
                        <a:rPr sz="1250" spc="-15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끗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복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장을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같은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간에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관할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구분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관한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843838" y="1394460"/>
            <a:ext cx="3596640" cy="368935"/>
          </a:xfrm>
          <a:custGeom>
            <a:avLst/>
            <a:gdLst/>
            <a:ahLst/>
            <a:cxnLst/>
            <a:rect l="l" t="t" r="r" b="b"/>
            <a:pathLst>
              <a:path w="3596640" h="368935">
                <a:moveTo>
                  <a:pt x="3047" y="0"/>
                </a:moveTo>
                <a:lnTo>
                  <a:pt x="3047" y="368401"/>
                </a:lnTo>
              </a:path>
              <a:path w="3596640" h="368935">
                <a:moveTo>
                  <a:pt x="21323" y="18262"/>
                </a:moveTo>
                <a:lnTo>
                  <a:pt x="21323" y="350139"/>
                </a:lnTo>
              </a:path>
              <a:path w="3596640" h="368935">
                <a:moveTo>
                  <a:pt x="3574910" y="18262"/>
                </a:moveTo>
                <a:lnTo>
                  <a:pt x="3574910" y="350139"/>
                </a:lnTo>
              </a:path>
              <a:path w="3596640" h="368935">
                <a:moveTo>
                  <a:pt x="3593185" y="0"/>
                </a:moveTo>
                <a:lnTo>
                  <a:pt x="3593185" y="368401"/>
                </a:lnTo>
              </a:path>
              <a:path w="3596640" h="368935">
                <a:moveTo>
                  <a:pt x="0" y="3048"/>
                </a:moveTo>
                <a:lnTo>
                  <a:pt x="3596233" y="3048"/>
                </a:lnTo>
              </a:path>
              <a:path w="3596640" h="368935">
                <a:moveTo>
                  <a:pt x="18275" y="21310"/>
                </a:moveTo>
                <a:lnTo>
                  <a:pt x="3577958" y="21310"/>
                </a:lnTo>
              </a:path>
              <a:path w="3596640" h="368935">
                <a:moveTo>
                  <a:pt x="18275" y="347091"/>
                </a:moveTo>
                <a:lnTo>
                  <a:pt x="3577958" y="347091"/>
                </a:lnTo>
              </a:path>
              <a:path w="3596640" h="368935">
                <a:moveTo>
                  <a:pt x="0" y="365353"/>
                </a:moveTo>
                <a:lnTo>
                  <a:pt x="3596233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</ep:Words>
  <ep:PresentationFormat>On-screen Show (4:3)</ep:PresentationFormat>
  <ep:Paragraphs>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Theme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2026-04-24T08:12:49.000</dcterms:created>
  <dc:creator>최규덕</dc:creator>
  <cp:lastModifiedBy>Com</cp:lastModifiedBy>
  <dcterms:modified xsi:type="dcterms:W3CDTF">2026-04-26T01:33:52.696</dcterms:modified>
  <cp:revision>14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