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66" r:id="rId2"/>
    <p:sldId id="267" r:id="rId3"/>
    <p:sldId id="268" r:id="rId4"/>
  </p:sldIdLst>
  <p:sldSz cx="7556500" cy="10680700"/>
  <p:notesSz cx="75565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>
        <p:scale>
          <a:sx n="101" d="100"/>
          <a:sy n="101" d="100"/>
        </p:scale>
        <p:origin x="-1536" y="-84"/>
      </p:cViewPr>
      <p:guideLst>
        <p:guide orient="horz" pos="2880"/>
        <p:guide pos="2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presProps" Target="presProps.xml"  /><Relationship Id="rId6" Type="http://schemas.openxmlformats.org/officeDocument/2006/relationships/viewProps" Target="viewProps.xml"  /><Relationship Id="rId7" Type="http://schemas.openxmlformats.org/officeDocument/2006/relationships/theme" Target="theme/theme1.xml"  /><Relationship Id="rId8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38617" y="4149367"/>
            <a:ext cx="2479265" cy="513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573271" y="10143094"/>
            <a:ext cx="412114" cy="2012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Relationship Id="rId2" Type="http://schemas.openxmlformats.org/officeDocument/2006/relationships/image" Target="../media/image1.jpeg"  /><Relationship Id="rId3" Type="http://schemas.openxmlformats.org/officeDocument/2006/relationships/image" Target="../media/image2.jpeg"  /><Relationship Id="rId4" Type="http://schemas.openxmlformats.org/officeDocument/2006/relationships/image" Target="../media/image3.jpeg"  /><Relationship Id="rId5" Type="http://schemas.openxmlformats.org/officeDocument/2006/relationships/image" Target="../media/image4.jpeg"  /><Relationship Id="rId6" Type="http://schemas.openxmlformats.org/officeDocument/2006/relationships/image" Target="../media/image5.jpe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Relationship Id="rId2" Type="http://schemas.openxmlformats.org/officeDocument/2006/relationships/image" Target="../media/image6.jpeg"  /><Relationship Id="rId3" Type="http://schemas.openxmlformats.org/officeDocument/2006/relationships/image" Target="../media/image7.jpeg"  /><Relationship Id="rId4" Type="http://schemas.openxmlformats.org/officeDocument/2006/relationships/image" Target="../media/image8.jpeg"  /><Relationship Id="rId5" Type="http://schemas.openxmlformats.org/officeDocument/2006/relationships/image" Target="../media/image9.jpeg"  /><Relationship Id="rId6" Type="http://schemas.openxmlformats.org/officeDocument/2006/relationships/image" Target="../media/image10.jpeg"  /><Relationship Id="rId7" Type="http://schemas.openxmlformats.org/officeDocument/2006/relationships/image" Target="../media/image11.jpeg"  /><Relationship Id="rId8" Type="http://schemas.openxmlformats.org/officeDocument/2006/relationships/image" Target="../media/image12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843838" y="1394460"/>
            <a:ext cx="3596640" cy="368935"/>
          </a:xfrm>
          <a:custGeom>
            <a:avLst/>
            <a:gdLst/>
            <a:ahLst/>
            <a:cxnLst/>
            <a:rect l="l" t="t" r="r" b="b"/>
            <a:pathLst>
              <a:path w="3596640" h="368935">
                <a:moveTo>
                  <a:pt x="3047" y="0"/>
                </a:moveTo>
                <a:lnTo>
                  <a:pt x="3047" y="368401"/>
                </a:lnTo>
              </a:path>
              <a:path w="3596640" h="368935">
                <a:moveTo>
                  <a:pt x="21323" y="18262"/>
                </a:moveTo>
                <a:lnTo>
                  <a:pt x="21323" y="350139"/>
                </a:lnTo>
              </a:path>
              <a:path w="3596640" h="368935">
                <a:moveTo>
                  <a:pt x="3574910" y="18262"/>
                </a:moveTo>
                <a:lnTo>
                  <a:pt x="3574910" y="350139"/>
                </a:lnTo>
              </a:path>
              <a:path w="3596640" h="368935">
                <a:moveTo>
                  <a:pt x="3593185" y="0"/>
                </a:moveTo>
                <a:lnTo>
                  <a:pt x="3593185" y="368401"/>
                </a:lnTo>
              </a:path>
              <a:path w="3596640" h="368935">
                <a:moveTo>
                  <a:pt x="0" y="3048"/>
                </a:moveTo>
                <a:lnTo>
                  <a:pt x="3596233" y="3048"/>
                </a:lnTo>
              </a:path>
              <a:path w="3596640" h="368935">
                <a:moveTo>
                  <a:pt x="18275" y="21310"/>
                </a:moveTo>
                <a:lnTo>
                  <a:pt x="3577958" y="21310"/>
                </a:lnTo>
              </a:path>
              <a:path w="3596640" h="368935">
                <a:moveTo>
                  <a:pt x="18275" y="347091"/>
                </a:moveTo>
                <a:lnTo>
                  <a:pt x="3577958" y="347091"/>
                </a:lnTo>
              </a:path>
              <a:path w="3596640" h="368935">
                <a:moveTo>
                  <a:pt x="0" y="365353"/>
                </a:moveTo>
                <a:lnTo>
                  <a:pt x="3596233" y="36535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836231" y="6841375"/>
          <a:ext cx="5969635" cy="19005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6110"/>
                <a:gridCol w="554354"/>
                <a:gridCol w="3786504"/>
                <a:gridCol w="922655"/>
              </a:tblGrid>
              <a:tr h="297815"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300" spc="-455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1300" spc="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0">
                          <a:latin typeface="Malgun Gothic Semilight"/>
                          <a:cs typeface="Malgun Gothic Semilight"/>
                        </a:rPr>
                        <a:t>상</a:t>
                      </a:r>
                      <a:endParaRPr sz="13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50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556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3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455">
                          <a:latin typeface="Malgun Gothic Semilight"/>
                          <a:cs typeface="Malgun Gothic Semilight"/>
                        </a:rPr>
                        <a:t>위</a:t>
                      </a:r>
                      <a:endParaRPr sz="13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50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7856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300" spc="-35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30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405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1300" spc="11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또</a:t>
                      </a:r>
                      <a:r>
                        <a:rPr dirty="0" sz="13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300" spc="4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2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13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13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5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13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495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3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50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300" spc="-325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13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45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13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50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027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3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종</a:t>
                      </a:r>
                      <a:r>
                        <a:rPr dirty="0" sz="13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25">
                          <a:latin typeface="Malgun Gothic Semilight"/>
                          <a:cs typeface="Malgun Gothic Semilight"/>
                        </a:rPr>
                        <a:t>사자 </a:t>
                      </a:r>
                      <a:endParaRPr sz="13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3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R="15875">
                        <a:lnSpc>
                          <a:spcPct val="100000"/>
                        </a:lnSpc>
                      </a:pPr>
                      <a:r>
                        <a:rPr dirty="0" sz="1300" spc="-365">
                          <a:latin typeface="Malgun Gothic Semilight"/>
                          <a:cs typeface="Malgun Gothic Semilight"/>
                        </a:rPr>
                        <a:t>손</a:t>
                      </a:r>
                      <a:endParaRPr sz="13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4620">
                        <a:lnSpc>
                          <a:spcPts val="1485"/>
                        </a:lnSpc>
                        <a:tabLst>
                          <a:tab pos="1490980" algn="l"/>
                        </a:tabLst>
                      </a:pPr>
                      <a:r>
                        <a:rPr dirty="0" sz="120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200" spc="22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300" spc="-50">
                          <a:latin typeface="Malgun Gothic Semilight"/>
                          <a:cs typeface="Malgun Gothic Semilight"/>
                        </a:rPr>
                        <a:t>물을</a:t>
                      </a:r>
                      <a:r>
                        <a:rPr dirty="0" sz="1300" spc="4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220">
                          <a:latin typeface="Malgun Gothic Semilight"/>
                          <a:cs typeface="Malgun Gothic Semilight"/>
                        </a:rPr>
                        <a:t>사용</a:t>
                      </a:r>
                      <a:r>
                        <a:rPr dirty="0" sz="130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27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130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40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13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1300" spc="-445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13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50" spc="-265">
                          <a:latin typeface="Malgun Gothic"/>
                          <a:cs typeface="Malgun Gothic"/>
                        </a:rPr>
                        <a:t>누</a:t>
                      </a:r>
                      <a:r>
                        <a:rPr dirty="0" sz="1250" spc="-2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300" spc="-38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3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45">
                          <a:latin typeface="Malgun Gothic Semilight"/>
                          <a:cs typeface="Malgun Gothic Semilight"/>
                        </a:rPr>
                        <a:t>품을</a:t>
                      </a:r>
                      <a:r>
                        <a:rPr dirty="0" sz="130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45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13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25">
                          <a:latin typeface="Malgun Gothic Semilight"/>
                          <a:cs typeface="Malgun Gothic Semilight"/>
                        </a:rPr>
                        <a:t>어</a:t>
                      </a:r>
                      <a:r>
                        <a:rPr dirty="0" sz="1300" spc="3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65">
                          <a:latin typeface="Malgun Gothic Semilight"/>
                          <a:cs typeface="Malgun Gothic Semilight"/>
                        </a:rPr>
                        <a:t>30</a:t>
                      </a:r>
                      <a:r>
                        <a:rPr dirty="0" sz="1250" spc="-65">
                          <a:latin typeface="Malgun Gothic"/>
                          <a:cs typeface="Malgun Gothic"/>
                        </a:rPr>
                        <a:t>초</a:t>
                      </a:r>
                      <a:r>
                        <a:rPr dirty="0" sz="1250" spc="3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동</a:t>
                      </a:r>
                      <a:r>
                        <a:rPr dirty="0" sz="13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>
                          <a:latin typeface="Malgun Gothic Semilight"/>
                          <a:cs typeface="Malgun Gothic Semilight"/>
                        </a:rPr>
                        <a:t>안</a:t>
                      </a:r>
                      <a:r>
                        <a:rPr dirty="0" sz="1300" spc="3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50" spc="-50">
                          <a:latin typeface="Malgun Gothic"/>
                          <a:cs typeface="Malgun Gothic"/>
                        </a:rPr>
                        <a:t>팔</a:t>
                      </a:r>
                      <a:endParaRPr sz="1250">
                        <a:latin typeface="Malgun Gothic"/>
                        <a:cs typeface="Malgun Gothic"/>
                      </a:endParaRPr>
                    </a:p>
                    <a:p>
                      <a:pPr algn="r" marR="860425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dirty="0" sz="1300" spc="-260">
                          <a:latin typeface="Malgun Gothic Semilight"/>
                          <a:cs typeface="Malgun Gothic Semilight"/>
                        </a:rPr>
                        <a:t>과</a:t>
                      </a:r>
                      <a:r>
                        <a:rPr dirty="0" sz="130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손</a:t>
                      </a:r>
                      <a:r>
                        <a:rPr dirty="0" sz="13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300" spc="3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손</a:t>
                      </a:r>
                      <a:r>
                        <a:rPr dirty="0" sz="13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5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250" spc="-55">
                          <a:latin typeface="Malgun Gothic"/>
                          <a:cs typeface="Malgun Gothic"/>
                        </a:rPr>
                        <a:t>락</a:t>
                      </a:r>
                      <a:r>
                        <a:rPr dirty="0" sz="1250" spc="2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300" spc="-235">
                          <a:latin typeface="Malgun Gothic Semilight"/>
                          <a:cs typeface="Malgun Gothic Semilight"/>
                        </a:rPr>
                        <a:t>사이</a:t>
                      </a:r>
                      <a:r>
                        <a:rPr dirty="0" sz="13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130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25">
                          <a:latin typeface="Malgun Gothic Semilight"/>
                          <a:cs typeface="Malgun Gothic Semilight"/>
                        </a:rPr>
                        <a:t>문</a:t>
                      </a:r>
                      <a:r>
                        <a:rPr dirty="0" sz="13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90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13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50" spc="-425">
                          <a:latin typeface="Malgun Gothic"/>
                          <a:cs typeface="Malgun Gothic"/>
                        </a:rPr>
                        <a:t>러</a:t>
                      </a:r>
                      <a:r>
                        <a:rPr dirty="0" sz="1250" spc="45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50" spc="-275">
                          <a:latin typeface="Malgun Gothic"/>
                          <a:cs typeface="Malgun Gothic"/>
                        </a:rPr>
                        <a:t>닦</a:t>
                      </a:r>
                      <a:r>
                        <a:rPr dirty="0" sz="125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30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3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300">
                        <a:latin typeface="Malgun Gothic Semilight"/>
                        <a:cs typeface="Malgun Gothic Semilight"/>
                      </a:endParaRPr>
                    </a:p>
                    <a:p>
                      <a:pPr algn="r" marR="80899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120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200" spc="24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손</a:t>
                      </a:r>
                      <a:r>
                        <a:rPr dirty="0" sz="13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50" spc="-265">
                          <a:latin typeface="Malgun Gothic"/>
                          <a:cs typeface="Malgun Gothic"/>
                        </a:rPr>
                        <a:t>톱</a:t>
                      </a:r>
                      <a:r>
                        <a:rPr dirty="0" sz="1250" spc="3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50" spc="-265">
                          <a:latin typeface="Malgun Gothic"/>
                          <a:cs typeface="Malgun Gothic"/>
                        </a:rPr>
                        <a:t>브</a:t>
                      </a:r>
                      <a:r>
                        <a:rPr dirty="0" sz="1250" spc="-2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50" spc="-425">
                          <a:latin typeface="Malgun Gothic"/>
                          <a:cs typeface="Malgun Gothic"/>
                        </a:rPr>
                        <a:t>러</a:t>
                      </a:r>
                      <a:r>
                        <a:rPr dirty="0" sz="1250" spc="-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50" spc="-350">
                          <a:latin typeface="Malgun Gothic"/>
                          <a:cs typeface="Malgun Gothic"/>
                        </a:rPr>
                        <a:t>쉬</a:t>
                      </a:r>
                      <a:r>
                        <a:rPr dirty="0" sz="1250" spc="-1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300" spc="-325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1300" spc="4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손</a:t>
                      </a:r>
                      <a:r>
                        <a:rPr dirty="0" sz="13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50" spc="-265">
                          <a:latin typeface="Malgun Gothic"/>
                          <a:cs typeface="Malgun Gothic"/>
                        </a:rPr>
                        <a:t>톱</a:t>
                      </a:r>
                      <a:r>
                        <a:rPr dirty="0" sz="1250" spc="3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300" spc="-235">
                          <a:latin typeface="Malgun Gothic Semilight"/>
                          <a:cs typeface="Malgun Gothic Semilight"/>
                        </a:rPr>
                        <a:t>사이</a:t>
                      </a:r>
                      <a:r>
                        <a:rPr dirty="0" sz="13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1300" spc="4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25">
                          <a:latin typeface="Malgun Gothic Semilight"/>
                          <a:cs typeface="Malgun Gothic Semilight"/>
                        </a:rPr>
                        <a:t>문</a:t>
                      </a:r>
                      <a:r>
                        <a:rPr dirty="0" sz="13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8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13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215">
                          <a:latin typeface="Malgun Gothic Semilight"/>
                          <a:cs typeface="Malgun Gothic Semilight"/>
                        </a:rPr>
                        <a:t>른다</a:t>
                      </a:r>
                      <a:r>
                        <a:rPr dirty="0" sz="13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300">
                        <a:latin typeface="Malgun Gothic Semilight"/>
                        <a:cs typeface="Malgun Gothic Semilight"/>
                      </a:endParaRPr>
                    </a:p>
                    <a:p>
                      <a:pPr marL="1346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120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200" spc="24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250" spc="-165">
                          <a:latin typeface="Malgun Gothic"/>
                          <a:cs typeface="Malgun Gothic"/>
                        </a:rPr>
                        <a:t>흐르</a:t>
                      </a:r>
                      <a:r>
                        <a:rPr dirty="0" sz="1250" spc="-2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300" spc="4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3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8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300" spc="4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220">
                          <a:latin typeface="Malgun Gothic Semilight"/>
                          <a:cs typeface="Malgun Gothic Semilight"/>
                        </a:rPr>
                        <a:t>충분</a:t>
                      </a:r>
                      <a:r>
                        <a:rPr dirty="0" sz="13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405">
                          <a:latin typeface="Malgun Gothic Semilight"/>
                          <a:cs typeface="Malgun Gothic Semilight"/>
                        </a:rPr>
                        <a:t>히</a:t>
                      </a:r>
                      <a:r>
                        <a:rPr dirty="0" sz="1300" spc="9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300" spc="-35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30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405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13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27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300" spc="-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3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300">
                        <a:latin typeface="Malgun Gothic Semilight"/>
                        <a:cs typeface="Malgun Gothic Semilight"/>
                      </a:endParaRPr>
                    </a:p>
                    <a:p>
                      <a:pPr marL="1346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120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2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300" spc="-35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30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260">
                          <a:latin typeface="Malgun Gothic Semilight"/>
                          <a:cs typeface="Malgun Gothic Semilight"/>
                        </a:rPr>
                        <a:t>척된</a:t>
                      </a:r>
                      <a:r>
                        <a:rPr dirty="0" sz="1300" spc="4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75">
                          <a:latin typeface="Malgun Gothic Semilight"/>
                          <a:cs typeface="Malgun Gothic Semilight"/>
                        </a:rPr>
                        <a:t>손을</a:t>
                      </a:r>
                      <a:r>
                        <a:rPr dirty="0" sz="130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50" spc="-340">
                          <a:latin typeface="Malgun Gothic"/>
                          <a:cs typeface="Malgun Gothic"/>
                        </a:rPr>
                        <a:t>건</a:t>
                      </a:r>
                      <a:r>
                        <a:rPr dirty="0" sz="1250" spc="-15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13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9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3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25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1300" spc="4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50" spc="-340">
                          <a:latin typeface="Malgun Gothic"/>
                          <a:cs typeface="Malgun Gothic"/>
                        </a:rPr>
                        <a:t>건</a:t>
                      </a:r>
                      <a:r>
                        <a:rPr dirty="0" sz="1250" spc="-15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13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27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300" spc="-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3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300">
                        <a:latin typeface="Malgun Gothic Semilight"/>
                        <a:cs typeface="Malgun Gothic Semilight"/>
                      </a:endParaRPr>
                    </a:p>
                    <a:p>
                      <a:pPr marL="389255" marR="103505" indent="-25463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120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200" spc="204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300" spc="-32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13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130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8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3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1300" spc="48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3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50" spc="-265">
                          <a:latin typeface="Malgun Gothic"/>
                          <a:cs typeface="Malgun Gothic"/>
                        </a:rPr>
                        <a:t>무</a:t>
                      </a:r>
                      <a:r>
                        <a:rPr dirty="0" sz="1250" spc="-229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300" spc="-275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130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5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1300" spc="75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250" spc="-225">
                          <a:latin typeface="Malgun Gothic"/>
                          <a:cs typeface="Malgun Gothic"/>
                        </a:rPr>
                        <a:t>살</a:t>
                      </a:r>
                      <a:r>
                        <a:rPr dirty="0" sz="1250" spc="-2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균</a:t>
                      </a:r>
                      <a:r>
                        <a:rPr dirty="0" sz="13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405">
                          <a:latin typeface="Malgun Gothic Semilight"/>
                          <a:cs typeface="Malgun Gothic Semilight"/>
                        </a:rPr>
                        <a:t>된</a:t>
                      </a:r>
                      <a:r>
                        <a:rPr dirty="0" sz="1300" spc="10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300" spc="-280">
                          <a:latin typeface="Malgun Gothic Semilight"/>
                          <a:cs typeface="Malgun Gothic Semilight"/>
                        </a:rPr>
                        <a:t>상태</a:t>
                      </a:r>
                      <a:r>
                        <a:rPr dirty="0" sz="130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80">
                          <a:latin typeface="Malgun Gothic Semilight"/>
                          <a:cs typeface="Malgun Gothic Semilight"/>
                        </a:rPr>
                        <a:t>에서</a:t>
                      </a:r>
                      <a:r>
                        <a:rPr dirty="0" sz="1300" spc="95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300" spc="-235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13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8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300" spc="85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300" spc="-415">
                          <a:latin typeface="Malgun Gothic Semilight"/>
                          <a:cs typeface="Malgun Gothic Semilight"/>
                        </a:rPr>
                        <a:t>임</a:t>
                      </a:r>
                      <a:r>
                        <a:rPr dirty="0" sz="13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27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300" spc="-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3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3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3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R="18415">
                        <a:lnSpc>
                          <a:spcPct val="100000"/>
                        </a:lnSpc>
                      </a:pP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3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415">
                          <a:latin typeface="Malgun Gothic Semilight"/>
                          <a:cs typeface="Malgun Gothic Semilight"/>
                        </a:rPr>
                        <a:t>시</a:t>
                      </a:r>
                      <a:endParaRPr sz="13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10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48645" y="568585"/>
          <a:ext cx="6046470" cy="934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396615"/>
                <a:gridCol w="1043305"/>
                <a:gridCol w="975995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2.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선행요건관리기준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969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2020.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 spc="-10">
                          <a:latin typeface="바탕"/>
                          <a:cs typeface="바탕"/>
                        </a:rPr>
                        <a:t>일반위생관리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29565" lvl="0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latin typeface="바탕"/>
                          <a:cs typeface="바탕"/>
                        </a:rPr>
                        <a:t>2)</a:t>
                      </a:r>
                      <a:r>
                        <a:rPr sz="1300" spc="8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0">
                          <a:latin typeface="바탕"/>
                          <a:cs typeface="바탕"/>
                        </a:rPr>
                        <a:t>개인위생관리</a:t>
                      </a:r>
                      <a:endParaRPr sz="1300" spc="-10">
                        <a:latin typeface="바탕"/>
                        <a:cs typeface="바탕"/>
                      </a:endParaRPr>
                    </a:p>
                    <a:p>
                      <a:pPr marL="314325" marR="55244" lvl="0" indent="-250190" algn="just">
                        <a:lnSpc>
                          <a:spcPct val="115399"/>
                        </a:lnSpc>
                        <a:spcBef>
                          <a:spcPts val="993"/>
                        </a:spcBef>
                        <a:buSzPct val="92000"/>
                        <a:buFont typeface="바탕"/>
                        <a:buChar char="○"/>
                        <a:tabLst>
                          <a:tab pos="314325" algn="l"/>
                          <a:tab pos="321310" algn="l"/>
                        </a:tabLst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사자는</a:t>
                      </a:r>
                      <a:r>
                        <a:rPr sz="1300" spc="6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6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7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전에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 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복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250" spc="50">
                          <a:latin typeface="맑은 고딕"/>
                          <a:cs typeface="맑은 고딕"/>
                        </a:rPr>
                        <a:t>【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(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복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225">
                          <a:latin typeface="맑은 고딕 Semilight"/>
                          <a:cs typeface="맑은 고딕 Semilight"/>
                        </a:rPr>
                        <a:t>,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모</a:t>
                      </a:r>
                      <a:r>
                        <a:rPr sz="1250" spc="-234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300" spc="245">
                          <a:latin typeface="맑은 고딕 Semilight"/>
                          <a:cs typeface="맑은 고딕 Semilight"/>
                        </a:rPr>
                        <a:t>,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화</a:t>
                      </a:r>
                      <a:r>
                        <a:rPr sz="1300" spc="240">
                          <a:latin typeface="맑은 고딕 Semilight"/>
                          <a:cs typeface="맑은 고딕 Semilight"/>
                        </a:rPr>
                        <a:t>,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마스크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(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) </a:t>
                      </a:r>
                      <a:r>
                        <a:rPr sz="1250" spc="45">
                          <a:latin typeface="맑은 고딕"/>
                          <a:cs typeface="맑은 고딕"/>
                        </a:rPr>
                        <a:t>】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착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45">
                          <a:latin typeface="맑은 고딕 Semilight"/>
                          <a:cs typeface="맑은 고딕 Semilight"/>
                        </a:rPr>
                        <a:t> .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5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시에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제거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장치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(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흡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65">
                          <a:latin typeface="맑은 고딕 Semilight"/>
                          <a:cs typeface="맑은 고딕 Semilight"/>
                        </a:rPr>
                        <a:t> , </a:t>
                      </a:r>
                      <a:r>
                        <a:rPr sz="1250" spc="-165">
                          <a:latin typeface="맑은 고딕"/>
                          <a:cs typeface="맑은 고딕"/>
                        </a:rPr>
                        <a:t>끈끈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롤</a:t>
                      </a:r>
                      <a:r>
                        <a:rPr sz="1250" spc="-234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425">
                          <a:latin typeface="맑은 고딕"/>
                          <a:cs typeface="맑은 고딕"/>
                        </a:rPr>
                        <a:t>러</a:t>
                      </a:r>
                      <a:r>
                        <a:rPr sz="1250" spc="58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)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복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장에</a:t>
                      </a:r>
                      <a:r>
                        <a:rPr sz="1300" spc="5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묻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있는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( </a:t>
                      </a:r>
                      <a:r>
                        <a:rPr sz="1250" spc="-415">
                          <a:latin typeface="맑은 고딕"/>
                          <a:cs typeface="맑은 고딕"/>
                        </a:rPr>
                        <a:t>머</a:t>
                      </a:r>
                      <a:r>
                        <a:rPr sz="1250" spc="-8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카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 락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155">
                          <a:latin typeface="맑은 고딕 Semilight"/>
                          <a:cs typeface="맑은 고딕 Semilight"/>
                        </a:rPr>
                        <a:t>,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5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)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제거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50">
                          <a:latin typeface="맑은 고딕 Semilight"/>
                          <a:cs typeface="맑은 고딕 Semilight"/>
                        </a:rPr>
                        <a:t> ,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손으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로부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400">
                          <a:latin typeface="맑은 고딕"/>
                          <a:cs typeface="맑은 고딕"/>
                        </a:rPr>
                        <a:t>터</a:t>
                      </a:r>
                      <a:r>
                        <a:rPr sz="1250" spc="-10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6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차오염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5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6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6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척</a:t>
                      </a:r>
                      <a:r>
                        <a:rPr sz="1300" spc="85">
                          <a:latin typeface="맑은 고딕 Semilight"/>
                          <a:cs typeface="맑은 고딕 Semilight"/>
                        </a:rPr>
                        <a:t> ,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손소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독을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실시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60">
                          <a:latin typeface="맑은 고딕 Semilight"/>
                          <a:cs typeface="맑은 고딕 Semilight"/>
                        </a:rPr>
                        <a:t> .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청결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00">
                          <a:latin typeface="맑은 고딕"/>
                          <a:cs typeface="맑은 고딕"/>
                        </a:rPr>
                        <a:t>역</a:t>
                      </a:r>
                      <a:r>
                        <a:rPr sz="1250" spc="509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복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착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에서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외의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300" spc="150">
                          <a:latin typeface="맑은 고딕 Semilight"/>
                          <a:cs typeface="맑은 고딕 Semilight"/>
                        </a:rPr>
                        <a:t>,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화장실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55">
                          <a:latin typeface="맑은 고딕 Semilight"/>
                          <a:cs typeface="맑은 고딕 Semilight"/>
                        </a:rPr>
                        <a:t> ,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운동</a:t>
                      </a:r>
                      <a:r>
                        <a:rPr sz="1300" spc="30">
                          <a:latin typeface="맑은 고딕 Semilight"/>
                          <a:cs typeface="맑은 고딕 Semilight"/>
                        </a:rPr>
                        <a:t> ,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6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퇴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근</a:t>
                      </a:r>
                      <a:r>
                        <a:rPr sz="1250" spc="409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른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25">
                          <a:latin typeface="맑은 고딕"/>
                          <a:cs typeface="맑은 고딕"/>
                        </a:rPr>
                        <a:t>활</a:t>
                      </a:r>
                      <a:r>
                        <a:rPr sz="1250" spc="-27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동을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철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저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히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13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.</a:t>
                      </a:r>
                      <a:endParaRPr sz="1300" spc="-16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0355" marR="74930" lvl="0" indent="-236220" algn="just">
                        <a:lnSpc>
                          <a:spcPct val="115399"/>
                        </a:lnSpc>
                        <a:buSzPct val="92000"/>
                        <a:buFont typeface="바탕"/>
                        <a:buChar char="○"/>
                        <a:tabLst>
                          <a:tab pos="300355" algn="l"/>
                        </a:tabLst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될</a:t>
                      </a:r>
                      <a:r>
                        <a:rPr sz="1300" spc="5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있는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09">
                          <a:latin typeface="맑은 고딕"/>
                          <a:cs typeface="맑은 고딕"/>
                        </a:rPr>
                        <a:t>귀걸</a:t>
                      </a:r>
                      <a:r>
                        <a:rPr sz="1250" spc="-15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시계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개인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250" spc="-220">
                          <a:latin typeface="맑은 고딕"/>
                          <a:cs typeface="맑은 고딕"/>
                        </a:rPr>
                        <a:t>신</a:t>
                      </a:r>
                      <a:r>
                        <a:rPr sz="1250" spc="-16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핸</a:t>
                      </a:r>
                      <a:r>
                        <a:rPr sz="1250" spc="-17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드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폰</a:t>
                      </a:r>
                      <a:r>
                        <a:rPr sz="1250" spc="45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개인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6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클</a:t>
                      </a:r>
                      <a:r>
                        <a:rPr sz="1250" spc="-234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415">
                          <a:latin typeface="맑은 고딕"/>
                          <a:cs typeface="맑은 고딕"/>
                        </a:rPr>
                        <a:t>립</a:t>
                      </a:r>
                      <a:r>
                        <a:rPr sz="1250" spc="-9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스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90">
                          <a:latin typeface="맑은 고딕"/>
                          <a:cs typeface="맑은 고딕"/>
                        </a:rPr>
                        <a:t>테</a:t>
                      </a:r>
                      <a:r>
                        <a:rPr sz="1250" spc="-1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플</a:t>
                      </a:r>
                      <a:r>
                        <a:rPr sz="1250" spc="-229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425">
                          <a:latin typeface="맑은 고딕"/>
                          <a:cs typeface="맑은 고딕"/>
                        </a:rPr>
                        <a:t>러</a:t>
                      </a:r>
                      <a:r>
                        <a:rPr sz="1250" spc="-7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50">
                          <a:latin typeface="맑은 고딕"/>
                          <a:cs typeface="맑은 고딕"/>
                        </a:rPr>
                        <a:t>커</a:t>
                      </a:r>
                      <a:r>
                        <a:rPr sz="1250" spc="-15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400">
                          <a:latin typeface="맑은 고딕"/>
                          <a:cs typeface="맑은 고딕"/>
                        </a:rPr>
                        <a:t>터</a:t>
                      </a:r>
                      <a:r>
                        <a:rPr sz="1250" spc="-10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칼</a:t>
                      </a:r>
                      <a:r>
                        <a:rPr sz="1250" spc="42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250" spc="-190">
                          <a:latin typeface="맑은 고딕"/>
                          <a:cs typeface="맑은 고딕"/>
                        </a:rPr>
                        <a:t>무</a:t>
                      </a:r>
                      <a:r>
                        <a:rPr sz="1250" spc="-229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용품은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않는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9085" marR="74930" lvl="0" indent="-234950" algn="just">
                        <a:lnSpc>
                          <a:spcPct val="115399"/>
                        </a:lnSpc>
                        <a:buSzPct val="92000"/>
                        <a:buFont typeface="바탕"/>
                        <a:buChar char="○"/>
                        <a:tabLst>
                          <a:tab pos="299085" algn="l"/>
                        </a:tabLst>
                        <a:defRPr/>
                      </a:pP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료나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직접</a:t>
                      </a:r>
                      <a:r>
                        <a:rPr sz="1300" spc="5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접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50">
                          <a:latin typeface="맑은 고딕"/>
                          <a:cs typeface="맑은 고딕"/>
                        </a:rPr>
                        <a:t>촉</a:t>
                      </a:r>
                      <a:r>
                        <a:rPr sz="1250" spc="-24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사자는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정기적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40">
                          <a:latin typeface="맑은 고딕"/>
                          <a:cs typeface="맑은 고딕"/>
                        </a:rPr>
                        <a:t>건</a:t>
                      </a:r>
                      <a:r>
                        <a:rPr sz="1250" spc="-15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강검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00">
                          <a:latin typeface="맑은 고딕"/>
                          <a:cs typeface="맑은 고딕"/>
                        </a:rPr>
                        <a:t>받</a:t>
                      </a:r>
                      <a:r>
                        <a:rPr sz="1250" spc="-20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135">
                          <a:latin typeface="맑은 고딕"/>
                          <a:cs typeface="맑은 고딕"/>
                        </a:rPr>
                        <a:t>아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설</a:t>
                      </a:r>
                      <a:r>
                        <a:rPr sz="1250" spc="-1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사,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복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상,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투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입시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50">
                          <a:latin typeface="맑은 고딕"/>
                          <a:cs typeface="맑은 고딕"/>
                        </a:rPr>
                        <a:t>키</a:t>
                      </a:r>
                      <a:r>
                        <a:rPr sz="1250" spc="-14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않는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9085" marR="80645" lvl="0" indent="-234950" algn="just">
                        <a:lnSpc>
                          <a:spcPct val="115399"/>
                        </a:lnSpc>
                        <a:buSzPct val="92000"/>
                        <a:buFont typeface="바탕"/>
                        <a:buChar char="○"/>
                        <a:tabLst>
                          <a:tab pos="299085" algn="l"/>
                          <a:tab pos="310515" algn="l"/>
                        </a:tabLst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톱</a:t>
                      </a:r>
                      <a:r>
                        <a:rPr sz="1250" spc="-229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5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00">
                          <a:latin typeface="맑은 고딕"/>
                          <a:cs typeface="맑은 고딕"/>
                        </a:rPr>
                        <a:t>많</a:t>
                      </a:r>
                      <a:r>
                        <a:rPr sz="1250" spc="-19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5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독균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6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존</a:t>
                      </a:r>
                      <a:r>
                        <a:rPr sz="1250" spc="-234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1300" spc="5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5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6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때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6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차오염</a:t>
                      </a:r>
                      <a:r>
                        <a:rPr sz="1300" spc="6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5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항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청결히</a:t>
                      </a:r>
                      <a:r>
                        <a:rPr sz="1300" spc="6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특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히</a:t>
                      </a:r>
                      <a:r>
                        <a:rPr sz="1300" spc="6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청결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00">
                          <a:latin typeface="맑은 고딕"/>
                          <a:cs typeface="맑은 고딕"/>
                        </a:rPr>
                        <a:t>역</a:t>
                      </a:r>
                      <a:r>
                        <a:rPr sz="1250" spc="469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사자는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팔</a:t>
                      </a:r>
                      <a:r>
                        <a:rPr sz="1250" spc="41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독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액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독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5275" marR="73025" lvl="0" indent="-231140" algn="just">
                        <a:lnSpc>
                          <a:spcPct val="115399"/>
                        </a:lnSpc>
                        <a:buSzPct val="92000"/>
                        <a:buFont typeface="바탕"/>
                        <a:buChar char="○"/>
                        <a:tabLst>
                          <a:tab pos="299085" algn="l"/>
                        </a:tabLst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차오염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40">
                          <a:latin typeface="맑은 고딕"/>
                          <a:cs typeface="맑은 고딕"/>
                        </a:rPr>
                        <a:t>것</a:t>
                      </a:r>
                      <a:r>
                        <a:rPr sz="1250" spc="-16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사자는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50">
                          <a:latin typeface="맑은 고딕"/>
                          <a:cs typeface="맑은 고딕"/>
                        </a:rPr>
                        <a:t>귀</a:t>
                      </a:r>
                      <a:r>
                        <a:rPr sz="1250" spc="-15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코</a:t>
                      </a:r>
                      <a:r>
                        <a:rPr sz="1250" spc="-234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415">
                          <a:latin typeface="맑은 고딕"/>
                          <a:cs typeface="맑은 고딕"/>
                        </a:rPr>
                        <a:t>머</a:t>
                      </a:r>
                      <a:r>
                        <a:rPr sz="1250" spc="-8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와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같은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250" spc="-190">
                          <a:latin typeface="맑은 고딕"/>
                          <a:cs typeface="맑은 고딕"/>
                        </a:rPr>
                        <a:t>신체</a:t>
                      </a:r>
                      <a:r>
                        <a:rPr sz="1250" spc="-16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만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지거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75">
                          <a:latin typeface="맑은 고딕"/>
                          <a:cs typeface="맑은 고딕"/>
                        </a:rPr>
                        <a:t>긁</a:t>
                      </a:r>
                      <a:r>
                        <a:rPr sz="1250" spc="-22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40">
                          <a:latin typeface="맑은 고딕"/>
                          <a:cs typeface="맑은 고딕"/>
                        </a:rPr>
                        <a:t>깨</a:t>
                      </a:r>
                      <a:r>
                        <a:rPr sz="1250" spc="-15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끗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않은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와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작업표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면</a:t>
                      </a:r>
                      <a:r>
                        <a:rPr sz="1300" spc="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불</a:t>
                      </a:r>
                      <a:r>
                        <a:rPr sz="1250" spc="-229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옷</a:t>
                      </a:r>
                      <a:r>
                        <a:rPr sz="1250" spc="-234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행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40">
                          <a:latin typeface="맑은 고딕"/>
                          <a:cs typeface="맑은 고딕"/>
                        </a:rPr>
                        <a:t>걸</a:t>
                      </a:r>
                      <a:r>
                        <a:rPr sz="1250" spc="-15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400">
                          <a:latin typeface="맑은 고딕"/>
                          <a:cs typeface="맑은 고딕"/>
                        </a:rPr>
                        <a:t>레</a:t>
                      </a:r>
                      <a:r>
                        <a:rPr sz="1250" spc="59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만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15">
                          <a:latin typeface="맑은 고딕"/>
                          <a:cs typeface="맑은 고딕"/>
                        </a:rPr>
                        <a:t>졌</a:t>
                      </a:r>
                      <a:r>
                        <a:rPr sz="1250" spc="-18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목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5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425">
                          <a:latin typeface="맑은 고딕"/>
                          <a:cs typeface="맑은 고딕"/>
                        </a:rPr>
                        <a:t>변</a:t>
                      </a:r>
                      <a:r>
                        <a:rPr sz="1250" spc="-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었</a:t>
                      </a:r>
                      <a:r>
                        <a:rPr sz="1250" spc="-26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음</a:t>
                      </a:r>
                      <a:r>
                        <a:rPr sz="1250" spc="-229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같은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415">
                          <a:latin typeface="맑은 고딕"/>
                          <a:cs typeface="맑은 고딕"/>
                        </a:rPr>
                        <a:t>령</a:t>
                      </a:r>
                      <a:r>
                        <a:rPr sz="1250" spc="-8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따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라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척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5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독을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실시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130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115"/>
                        </a:spcBef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6545" marR="85090" lvl="0" indent="-232410" algn="just">
                        <a:lnSpc>
                          <a:spcPct val="115399"/>
                        </a:lnSpc>
                        <a:buSzPct val="92000"/>
                        <a:buFont typeface="바탕"/>
                        <a:buChar char="○"/>
                        <a:tabLst>
                          <a:tab pos="299085" algn="l"/>
                        </a:tabLst>
                        <a:defRPr/>
                      </a:pP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화장실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장균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00">
                          <a:latin typeface="맑은 고딕"/>
                          <a:cs typeface="맑은 고딕"/>
                        </a:rPr>
                        <a:t>많</a:t>
                      </a:r>
                      <a:r>
                        <a:rPr sz="1250" spc="-19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독균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존</a:t>
                      </a:r>
                      <a:r>
                        <a:rPr sz="1250" spc="-234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있는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75">
                          <a:latin typeface="맑은 고딕"/>
                          <a:cs typeface="맑은 고딕"/>
                        </a:rPr>
                        <a:t>곳</a:t>
                      </a:r>
                      <a:r>
                        <a:rPr sz="1250" spc="-22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장에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오염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않도록</a:t>
                      </a:r>
                      <a:r>
                        <a:rPr sz="1300" spc="5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6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묻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있는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균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6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제거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6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드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5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척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독을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실시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130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836231" y="5325122"/>
            <a:ext cx="1672589" cy="1504315"/>
            <a:chOff x="836231" y="5325122"/>
            <a:chExt cx="1672589" cy="1504315"/>
          </a:xfrm>
        </p:grpSpPr>
        <p:sp>
          <p:nvSpPr>
            <p:cNvPr id="3" name="object 3" descr=""/>
            <p:cNvSpPr/>
            <p:nvPr/>
          </p:nvSpPr>
          <p:spPr>
            <a:xfrm>
              <a:off x="837755" y="5326646"/>
              <a:ext cx="1669414" cy="386715"/>
            </a:xfrm>
            <a:custGeom>
              <a:avLst/>
              <a:gdLst/>
              <a:ahLst/>
              <a:cxnLst/>
              <a:rect l="l" t="t" r="r" b="b"/>
              <a:pathLst>
                <a:path w="1669414" h="386714">
                  <a:moveTo>
                    <a:pt x="1669402" y="0"/>
                  </a:moveTo>
                  <a:lnTo>
                    <a:pt x="0" y="0"/>
                  </a:lnTo>
                  <a:lnTo>
                    <a:pt x="0" y="386676"/>
                  </a:lnTo>
                  <a:lnTo>
                    <a:pt x="1669402" y="386676"/>
                  </a:lnTo>
                  <a:lnTo>
                    <a:pt x="1669402" y="0"/>
                  </a:lnTo>
                  <a:close/>
                </a:path>
              </a:pathLst>
            </a:custGeom>
            <a:solidFill>
              <a:srgbClr val="CDDEE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3381" y="5730062"/>
              <a:ext cx="1258150" cy="1079334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836231" y="5326646"/>
              <a:ext cx="1672589" cy="1501140"/>
            </a:xfrm>
            <a:custGeom>
              <a:avLst/>
              <a:gdLst/>
              <a:ahLst/>
              <a:cxnLst/>
              <a:rect l="l" t="t" r="r" b="b"/>
              <a:pathLst>
                <a:path w="1672589" h="1501140">
                  <a:moveTo>
                    <a:pt x="1524" y="0"/>
                  </a:moveTo>
                  <a:lnTo>
                    <a:pt x="1524" y="1501025"/>
                  </a:lnTo>
                </a:path>
                <a:path w="1672589" h="1501140">
                  <a:moveTo>
                    <a:pt x="1670926" y="0"/>
                  </a:moveTo>
                  <a:lnTo>
                    <a:pt x="1670926" y="1501025"/>
                  </a:lnTo>
                </a:path>
                <a:path w="1672589" h="1501140">
                  <a:moveTo>
                    <a:pt x="0" y="0"/>
                  </a:moveTo>
                  <a:lnTo>
                    <a:pt x="1672450" y="0"/>
                  </a:lnTo>
                </a:path>
                <a:path w="1672589" h="1501140">
                  <a:moveTo>
                    <a:pt x="0" y="386676"/>
                  </a:moveTo>
                  <a:lnTo>
                    <a:pt x="1672450" y="386676"/>
                  </a:lnTo>
                </a:path>
                <a:path w="1672589" h="1501140">
                  <a:moveTo>
                    <a:pt x="0" y="1501025"/>
                  </a:moveTo>
                  <a:lnTo>
                    <a:pt x="1672450" y="1501025"/>
                  </a:lnTo>
                </a:path>
                <a:path w="1672589" h="1501140">
                  <a:moveTo>
                    <a:pt x="1524" y="0"/>
                  </a:moveTo>
                  <a:lnTo>
                    <a:pt x="1524" y="1501025"/>
                  </a:lnTo>
                </a:path>
                <a:path w="1672589" h="1501140">
                  <a:moveTo>
                    <a:pt x="0" y="1501025"/>
                  </a:moveTo>
                  <a:lnTo>
                    <a:pt x="1672450" y="1501025"/>
                  </a:lnTo>
                </a:path>
                <a:path w="1672589" h="1501140">
                  <a:moveTo>
                    <a:pt x="0" y="0"/>
                  </a:moveTo>
                  <a:lnTo>
                    <a:pt x="167245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2959544" y="5325122"/>
            <a:ext cx="1649730" cy="1504315"/>
            <a:chOff x="2959544" y="5325122"/>
            <a:chExt cx="1649730" cy="1504315"/>
          </a:xfrm>
        </p:grpSpPr>
        <p:sp>
          <p:nvSpPr>
            <p:cNvPr id="7" name="object 7" descr=""/>
            <p:cNvSpPr/>
            <p:nvPr/>
          </p:nvSpPr>
          <p:spPr>
            <a:xfrm>
              <a:off x="2961068" y="5326646"/>
              <a:ext cx="1646555" cy="386715"/>
            </a:xfrm>
            <a:custGeom>
              <a:avLst/>
              <a:gdLst/>
              <a:ahLst/>
              <a:cxnLst/>
              <a:rect l="l" t="t" r="r" b="b"/>
              <a:pathLst>
                <a:path w="1646554" h="386714">
                  <a:moveTo>
                    <a:pt x="1646555" y="0"/>
                  </a:moveTo>
                  <a:lnTo>
                    <a:pt x="0" y="0"/>
                  </a:lnTo>
                  <a:lnTo>
                    <a:pt x="0" y="386676"/>
                  </a:lnTo>
                  <a:lnTo>
                    <a:pt x="1646555" y="386676"/>
                  </a:lnTo>
                  <a:lnTo>
                    <a:pt x="1646555" y="0"/>
                  </a:lnTo>
                  <a:close/>
                </a:path>
              </a:pathLst>
            </a:custGeom>
            <a:solidFill>
              <a:srgbClr val="CDDEE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54502" y="5730062"/>
              <a:ext cx="1259674" cy="1079334"/>
            </a:xfrm>
            <a:prstGeom prst="rect">
              <a:avLst/>
            </a:prstGeom>
          </p:spPr>
        </p:pic>
        <p:sp>
          <p:nvSpPr>
            <p:cNvPr id="9" name="object 9" descr=""/>
            <p:cNvSpPr/>
            <p:nvPr/>
          </p:nvSpPr>
          <p:spPr>
            <a:xfrm>
              <a:off x="2959544" y="5326646"/>
              <a:ext cx="1649730" cy="1501140"/>
            </a:xfrm>
            <a:custGeom>
              <a:avLst/>
              <a:gdLst/>
              <a:ahLst/>
              <a:cxnLst/>
              <a:rect l="l" t="t" r="r" b="b"/>
              <a:pathLst>
                <a:path w="1649729" h="1501140">
                  <a:moveTo>
                    <a:pt x="1524" y="0"/>
                  </a:moveTo>
                  <a:lnTo>
                    <a:pt x="1524" y="1501025"/>
                  </a:lnTo>
                </a:path>
                <a:path w="1649729" h="1501140">
                  <a:moveTo>
                    <a:pt x="1648079" y="0"/>
                  </a:moveTo>
                  <a:lnTo>
                    <a:pt x="1648079" y="1501025"/>
                  </a:lnTo>
                </a:path>
                <a:path w="1649729" h="1501140">
                  <a:moveTo>
                    <a:pt x="0" y="0"/>
                  </a:moveTo>
                  <a:lnTo>
                    <a:pt x="1649603" y="0"/>
                  </a:lnTo>
                </a:path>
                <a:path w="1649729" h="1501140">
                  <a:moveTo>
                    <a:pt x="0" y="386676"/>
                  </a:moveTo>
                  <a:lnTo>
                    <a:pt x="1649603" y="386676"/>
                  </a:lnTo>
                </a:path>
                <a:path w="1649729" h="1501140">
                  <a:moveTo>
                    <a:pt x="0" y="1501025"/>
                  </a:moveTo>
                  <a:lnTo>
                    <a:pt x="1649603" y="1501025"/>
                  </a:lnTo>
                </a:path>
                <a:path w="1649729" h="1501140">
                  <a:moveTo>
                    <a:pt x="0" y="1501025"/>
                  </a:moveTo>
                  <a:lnTo>
                    <a:pt x="1649603" y="1501025"/>
                  </a:lnTo>
                </a:path>
                <a:path w="1649729" h="1501140">
                  <a:moveTo>
                    <a:pt x="0" y="0"/>
                  </a:moveTo>
                  <a:lnTo>
                    <a:pt x="1649603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5060010" y="5325122"/>
            <a:ext cx="1648460" cy="1504315"/>
            <a:chOff x="5060010" y="5325122"/>
            <a:chExt cx="1648460" cy="1504315"/>
          </a:xfrm>
        </p:grpSpPr>
        <p:sp>
          <p:nvSpPr>
            <p:cNvPr id="11" name="object 11" descr=""/>
            <p:cNvSpPr/>
            <p:nvPr/>
          </p:nvSpPr>
          <p:spPr>
            <a:xfrm>
              <a:off x="5061534" y="5326646"/>
              <a:ext cx="1645285" cy="386715"/>
            </a:xfrm>
            <a:custGeom>
              <a:avLst/>
              <a:gdLst/>
              <a:ahLst/>
              <a:cxnLst/>
              <a:rect l="l" t="t" r="r" b="b"/>
              <a:pathLst>
                <a:path w="1645284" h="386714">
                  <a:moveTo>
                    <a:pt x="1645031" y="0"/>
                  </a:moveTo>
                  <a:lnTo>
                    <a:pt x="0" y="0"/>
                  </a:lnTo>
                  <a:lnTo>
                    <a:pt x="0" y="386676"/>
                  </a:lnTo>
                  <a:lnTo>
                    <a:pt x="1645031" y="386676"/>
                  </a:lnTo>
                  <a:lnTo>
                    <a:pt x="1645031" y="0"/>
                  </a:lnTo>
                  <a:close/>
                </a:path>
              </a:pathLst>
            </a:custGeom>
            <a:solidFill>
              <a:srgbClr val="CDDEE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2" name="object 12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253456" y="5730062"/>
              <a:ext cx="1259662" cy="1079334"/>
            </a:xfrm>
            <a:prstGeom prst="rect">
              <a:avLst/>
            </a:prstGeom>
          </p:spPr>
        </p:pic>
        <p:sp>
          <p:nvSpPr>
            <p:cNvPr id="13" name="object 13" descr=""/>
            <p:cNvSpPr/>
            <p:nvPr/>
          </p:nvSpPr>
          <p:spPr>
            <a:xfrm>
              <a:off x="5060010" y="5326646"/>
              <a:ext cx="1648460" cy="1501140"/>
            </a:xfrm>
            <a:custGeom>
              <a:avLst/>
              <a:gdLst/>
              <a:ahLst/>
              <a:cxnLst/>
              <a:rect l="l" t="t" r="r" b="b"/>
              <a:pathLst>
                <a:path w="1648459" h="1501140">
                  <a:moveTo>
                    <a:pt x="1524" y="0"/>
                  </a:moveTo>
                  <a:lnTo>
                    <a:pt x="1524" y="1501025"/>
                  </a:lnTo>
                </a:path>
                <a:path w="1648459" h="1501140">
                  <a:moveTo>
                    <a:pt x="1646555" y="0"/>
                  </a:moveTo>
                  <a:lnTo>
                    <a:pt x="1646555" y="1501025"/>
                  </a:lnTo>
                </a:path>
                <a:path w="1648459" h="1501140">
                  <a:moveTo>
                    <a:pt x="0" y="0"/>
                  </a:moveTo>
                  <a:lnTo>
                    <a:pt x="1648079" y="0"/>
                  </a:lnTo>
                </a:path>
                <a:path w="1648459" h="1501140">
                  <a:moveTo>
                    <a:pt x="0" y="386676"/>
                  </a:moveTo>
                  <a:lnTo>
                    <a:pt x="1648079" y="386676"/>
                  </a:lnTo>
                </a:path>
                <a:path w="1648459" h="1501140">
                  <a:moveTo>
                    <a:pt x="0" y="1501025"/>
                  </a:moveTo>
                  <a:lnTo>
                    <a:pt x="1648079" y="1501025"/>
                  </a:lnTo>
                </a:path>
                <a:path w="1648459" h="1501140">
                  <a:moveTo>
                    <a:pt x="1646555" y="0"/>
                  </a:moveTo>
                  <a:lnTo>
                    <a:pt x="1646555" y="1501025"/>
                  </a:lnTo>
                </a:path>
                <a:path w="1648459" h="1501140">
                  <a:moveTo>
                    <a:pt x="0" y="1501025"/>
                  </a:moveTo>
                  <a:lnTo>
                    <a:pt x="1648079" y="1501025"/>
                  </a:lnTo>
                </a:path>
                <a:path w="1648459" h="1501140">
                  <a:moveTo>
                    <a:pt x="0" y="0"/>
                  </a:moveTo>
                  <a:lnTo>
                    <a:pt x="164807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748645" y="568585"/>
          <a:ext cx="6046470" cy="9428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396615"/>
                <a:gridCol w="1043305"/>
                <a:gridCol w="975995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2.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선행요건관리기준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969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2020.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30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 spc="-10">
                          <a:latin typeface="바탕"/>
                          <a:cs typeface="바탕"/>
                        </a:rPr>
                        <a:t>일반위생관리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778875">
                <a:tc gridSpan="4">
                  <a:txBody>
                    <a:bodyPr vert="horz" lIns="0" tIns="52069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09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0355" lvl="0" indent="-236220">
                        <a:lnSpc>
                          <a:spcPct val="100000"/>
                        </a:lnSpc>
                        <a:spcBef>
                          <a:spcPts val="5"/>
                        </a:spcBef>
                        <a:buSzPct val="92000"/>
                        <a:buFont typeface="바탕"/>
                        <a:buChar char="○"/>
                        <a:tabLst>
                          <a:tab pos="300355" algn="l"/>
                          <a:tab pos="856615" algn="l"/>
                        </a:tabLst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역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35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착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예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5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300" spc="-41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419"/>
                        </a:spcBef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0355" lvl="0" indent="-236220">
                        <a:lnSpc>
                          <a:spcPct val="100000"/>
                        </a:lnSpc>
                        <a:buSzPct val="92000"/>
                        <a:buFont typeface="바탕"/>
                        <a:buChar char="○"/>
                        <a:tabLst>
                          <a:tab pos="300355" algn="l"/>
                        </a:tabLst>
                        <a:defRPr/>
                      </a:pP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본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7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예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5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300" spc="-415">
                        <a:latin typeface="맑은 고딕 Semilight"/>
                        <a:cs typeface="맑은 고딕 Semilight"/>
                      </a:endParaRPr>
                    </a:p>
                    <a:p>
                      <a:pPr marL="403860" lvl="0">
                        <a:lnSpc>
                          <a:spcPts val="1170"/>
                        </a:lnSpc>
                        <a:spcBef>
                          <a:spcPts val="650"/>
                        </a:spcBef>
                        <a:defRPr/>
                      </a:pP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복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15">
                          <a:latin typeface="맑은 고딕"/>
                          <a:cs typeface="맑은 고딕"/>
                        </a:rPr>
                        <a:t>모</a:t>
                      </a:r>
                      <a:endParaRPr sz="1250" spc="-315">
                        <a:latin typeface="맑은 고딕"/>
                        <a:cs typeface="맑은 고딕"/>
                      </a:endParaRPr>
                    </a:p>
                    <a:p>
                      <a:pPr marL="2496185" lvl="0">
                        <a:lnSpc>
                          <a:spcPts val="780"/>
                        </a:lnSpc>
                        <a:tabLst>
                          <a:tab pos="4598035" algn="l"/>
                        </a:tabLst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척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12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50" spc="-340">
                          <a:latin typeface="맑은 고딕"/>
                          <a:cs typeface="맑은 고딕"/>
                        </a:rPr>
                        <a:t>건</a:t>
                      </a:r>
                      <a:r>
                        <a:rPr sz="1250" spc="-15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12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손소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독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marL="612775" lvl="0">
                        <a:lnSpc>
                          <a:spcPts val="1170"/>
                        </a:lnSpc>
                        <a:defRPr/>
                      </a:pP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제거 </a:t>
                      </a:r>
                      <a:endParaRPr sz="1300" spc="-2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7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48590" lvl="0" algn="ctr">
                        <a:lnSpc>
                          <a:spcPct val="100000"/>
                        </a:lnSpc>
                        <a:tabLst>
                          <a:tab pos="2101215" algn="l"/>
                        </a:tabLst>
                        <a:defRPr/>
                      </a:pPr>
                      <a:r>
                        <a:rPr sz="1200" spc="-50">
                          <a:latin typeface="바탕"/>
                          <a:cs typeface="바탕"/>
                        </a:rPr>
                        <a:t>→</a:t>
                      </a:r>
                      <a:r>
                        <a:rPr sz="1200">
                          <a:latin typeface="바탕"/>
                          <a:cs typeface="바탕"/>
                        </a:rPr>
                        <a:t>	</a:t>
                      </a:r>
                      <a:r>
                        <a:rPr sz="1200" spc="-50">
                          <a:latin typeface="바탕"/>
                          <a:cs typeface="바탕"/>
                        </a:rPr>
                        <a:t>→</a:t>
                      </a:r>
                      <a:endParaRPr sz="1200" spc="-50">
                        <a:latin typeface="바탕"/>
                        <a:cs typeface="바탕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85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0355" lvl="0" indent="-236220">
                        <a:lnSpc>
                          <a:spcPct val="100000"/>
                        </a:lnSpc>
                        <a:buSzPct val="92000"/>
                        <a:buFont typeface="바탕"/>
                        <a:buChar char="○"/>
                        <a:tabLst>
                          <a:tab pos="300355" algn="l"/>
                        </a:tabLst>
                        <a:defRPr/>
                      </a:pP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30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1300" spc="13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예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5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206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15" name="object 1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56030" y="7422908"/>
            <a:ext cx="5845962" cy="2563609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19009" y="1654771"/>
            <a:ext cx="5305234" cy="3181680"/>
          </a:xfrm>
          <a:prstGeom prst="rect">
            <a:avLst/>
          </a:prstGeom>
        </p:spPr>
      </p:pic>
      <p:sp>
        <p:nvSpPr>
          <p:cNvPr id="17" name="object 1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10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object 14"/>
          <p:cNvGraphicFramePr>
            <a:graphicFrameLocks noGrp="1"/>
          </p:cNvGraphicFramePr>
          <p:nvPr/>
        </p:nvGraphicFramePr>
        <p:xfrm>
          <a:off x="703580" y="560070"/>
          <a:ext cx="6046470" cy="9428480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396615"/>
                <a:gridCol w="1043305"/>
                <a:gridCol w="975995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969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778875">
                <a:tc gridSpan="4">
                  <a:txBody>
                    <a:bodyPr vert="horz" lIns="0" tIns="52069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09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135" lvl="0" indent="0">
                        <a:lnSpc>
                          <a:spcPct val="100000"/>
                        </a:lnSpc>
                        <a:spcBef>
                          <a:spcPts val="5"/>
                        </a:spcBef>
                        <a:buSzPct val="92000"/>
                        <a:buFont typeface="바탕"/>
                        <a:buNone/>
                        <a:tabLst>
                          <a:tab pos="300355" algn="l"/>
                          <a:tab pos="856615" algn="l"/>
                        </a:tabLst>
                        <a:defRPr/>
                      </a:pPr>
                      <a:endParaRPr sz="1300" spc="-41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206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953516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2.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227579" y="584708"/>
            <a:ext cx="175387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">
                <a:latin typeface="Batang"/>
                <a:cs typeface="Batang"/>
              </a:rPr>
              <a:t>선행요건관리기준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888484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962903" y="775985"/>
            <a:ext cx="70993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2020.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30">
                <a:latin typeface="Malgun Gothic Semilight"/>
                <a:cs typeface="Malgun Gothic Semilight"/>
              </a:rPr>
              <a:t>07.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300" spc="-45">
                <a:latin typeface="Malgun Gothic Semilight"/>
                <a:cs typeface="Malgun Gothic Semilight"/>
              </a:rPr>
              <a:t>03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520188" y="927607"/>
            <a:ext cx="116840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10">
                <a:latin typeface="Batang"/>
                <a:cs typeface="Batang"/>
              </a:rPr>
              <a:t>일반위생관리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07212" y="1196609"/>
            <a:ext cx="923925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8285" indent="-235585">
              <a:lnSpc>
                <a:spcPct val="100000"/>
              </a:lnSpc>
              <a:spcBef>
                <a:spcPts val="100"/>
              </a:spcBef>
              <a:buSzPct val="92307"/>
              <a:buFont typeface="Batang"/>
              <a:buChar char="○"/>
              <a:tabLst>
                <a:tab pos="248285" algn="l"/>
              </a:tabLst>
            </a:pPr>
            <a:r>
              <a:rPr dirty="0" sz="1300" spc="-315">
                <a:latin typeface="Malgun Gothic Semilight"/>
                <a:cs typeface="Malgun Gothic Semilight"/>
              </a:rPr>
              <a:t>손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세</a:t>
            </a:r>
            <a:r>
              <a:rPr dirty="0" sz="1300" spc="-60">
                <a:latin typeface="Malgun Gothic Semilight"/>
                <a:cs typeface="Malgun Gothic Semilight"/>
              </a:rPr>
              <a:t> </a:t>
            </a:r>
            <a:r>
              <a:rPr dirty="0" sz="1300" spc="-405">
                <a:latin typeface="Malgun Gothic Semilight"/>
                <a:cs typeface="Malgun Gothic Semilight"/>
              </a:rPr>
              <a:t>척</a:t>
            </a:r>
            <a:r>
              <a:rPr dirty="0" sz="1300" spc="110">
                <a:latin typeface="Malgun Gothic Semilight"/>
                <a:cs typeface="Malgun Gothic Semilight"/>
              </a:rPr>
              <a:t>  </a:t>
            </a:r>
            <a:r>
              <a:rPr dirty="0" sz="1300" spc="-535">
                <a:latin typeface="Malgun Gothic Semilight"/>
                <a:cs typeface="Malgun Gothic Semilight"/>
              </a:rPr>
              <a:t>및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912111" y="1196609"/>
            <a:ext cx="10210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25">
                <a:latin typeface="Malgun Gothic Semilight"/>
                <a:cs typeface="Malgun Gothic Semilight"/>
              </a:rPr>
              <a:t>소</a:t>
            </a:r>
            <a:r>
              <a:rPr dirty="0" sz="1300" spc="-95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독</a:t>
            </a:r>
            <a:r>
              <a:rPr dirty="0" sz="1300" spc="-110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방</a:t>
            </a:r>
            <a:r>
              <a:rPr dirty="0" sz="1300" spc="-65">
                <a:latin typeface="Malgun Gothic Semilight"/>
                <a:cs typeface="Malgun Gothic Semilight"/>
              </a:rPr>
              <a:t> </a:t>
            </a:r>
            <a:r>
              <a:rPr dirty="0" sz="1300" spc="-445">
                <a:latin typeface="Malgun Gothic Semilight"/>
                <a:cs typeface="Malgun Gothic Semilight"/>
              </a:rPr>
              <a:t>법</a:t>
            </a:r>
            <a:r>
              <a:rPr dirty="0" sz="1300" spc="130">
                <a:latin typeface="Malgun Gothic Semilight"/>
                <a:cs typeface="Malgun Gothic Semilight"/>
              </a:rPr>
              <a:t>  </a:t>
            </a:r>
            <a:r>
              <a:rPr dirty="0" sz="1300" spc="-315">
                <a:latin typeface="Malgun Gothic Semilight"/>
                <a:cs typeface="Malgun Gothic Semilight"/>
              </a:rPr>
              <a:t>예</a:t>
            </a:r>
            <a:r>
              <a:rPr dirty="0" sz="1300" spc="-100">
                <a:latin typeface="Malgun Gothic Semilight"/>
                <a:cs typeface="Malgun Gothic Semilight"/>
              </a:rPr>
              <a:t> </a:t>
            </a:r>
            <a:r>
              <a:rPr dirty="0" sz="1300" spc="-415">
                <a:latin typeface="Malgun Gothic Semilight"/>
                <a:cs typeface="Malgun Gothic Semilight"/>
              </a:rPr>
              <a:t>시</a:t>
            </a:r>
            <a:endParaRPr sz="1300">
              <a:latin typeface="Malgun Gothic Semilight"/>
              <a:cs typeface="Malgun Gothic Semiligh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204074" y="1520050"/>
          <a:ext cx="5206365" cy="8420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63495"/>
                <a:gridCol w="2562225"/>
              </a:tblGrid>
              <a:tr h="234315"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1050" spc="-21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.</a:t>
                      </a:r>
                      <a:r>
                        <a:rPr dirty="0" sz="10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"/>
                          <a:cs typeface="Malgun Gothic"/>
                        </a:rPr>
                        <a:t>예</a:t>
                      </a:r>
                      <a:r>
                        <a:rPr dirty="0" sz="1050" spc="-19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척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8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2.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"/>
                          <a:cs typeface="Malgun Gothic"/>
                        </a:rPr>
                        <a:t>누</a:t>
                      </a:r>
                      <a:r>
                        <a:rPr dirty="0" sz="1050" spc="1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240">
                          <a:latin typeface="Malgun Gothic"/>
                          <a:cs typeface="Malgun Gothic"/>
                        </a:rPr>
                        <a:t>묻</a:t>
                      </a:r>
                      <a:r>
                        <a:rPr dirty="0" sz="1050" spc="-2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히</a:t>
                      </a:r>
                      <a:r>
                        <a:rPr dirty="0" sz="10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5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8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707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4315"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3.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10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5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050" spc="-114">
                          <a:latin typeface="Malgun Gothic"/>
                          <a:cs typeface="Malgun Gothic"/>
                        </a:rPr>
                        <a:t>4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.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문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"/>
                          <a:cs typeface="Malgun Gothic"/>
                        </a:rPr>
                        <a:t>르</a:t>
                      </a:r>
                      <a:r>
                        <a:rPr dirty="0" sz="1050" spc="-1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345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707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4315"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5.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손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30">
                          <a:latin typeface="Malgun Gothic"/>
                          <a:cs typeface="Malgun Gothic"/>
                        </a:rPr>
                        <a:t>락</a:t>
                      </a:r>
                      <a:r>
                        <a:rPr dirty="0" sz="1050" spc="1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050" spc="3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"/>
                          <a:cs typeface="Malgun Gothic"/>
                        </a:rPr>
                        <a:t>씻</a:t>
                      </a:r>
                      <a:r>
                        <a:rPr dirty="0" sz="1050" spc="-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345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6.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"/>
                          <a:cs typeface="Malgun Gothic"/>
                        </a:rPr>
                        <a:t>헹</a:t>
                      </a:r>
                      <a:r>
                        <a:rPr dirty="0" sz="1050" spc="-1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5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707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4315"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7.</a:t>
                      </a:r>
                      <a:r>
                        <a:rPr dirty="0" sz="10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종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"/>
                          <a:cs typeface="Malgun Gothic"/>
                        </a:rPr>
                        <a:t>타</a:t>
                      </a:r>
                      <a:r>
                        <a:rPr dirty="0" sz="1050" spc="-1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240">
                          <a:latin typeface="Malgun Gothic"/>
                          <a:cs typeface="Malgun Gothic"/>
                        </a:rPr>
                        <a:t>올</a:t>
                      </a:r>
                      <a:r>
                        <a:rPr dirty="0" sz="1050" spc="-1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10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"/>
                          <a:cs typeface="Malgun Gothic"/>
                        </a:rPr>
                        <a:t>닦</a:t>
                      </a:r>
                      <a:r>
                        <a:rPr dirty="0" sz="1050" spc="-1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345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68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8.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손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독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68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707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" name="object 10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71854" y="1775040"/>
            <a:ext cx="2447747" cy="1834413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33850" y="1775040"/>
            <a:ext cx="2447747" cy="1834413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71854" y="3880434"/>
            <a:ext cx="2447747" cy="1834413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833850" y="3880434"/>
            <a:ext cx="2447747" cy="1834413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71854" y="5985814"/>
            <a:ext cx="2447747" cy="1834413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3850" y="5985814"/>
            <a:ext cx="2447747" cy="1834413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71854" y="8091208"/>
            <a:ext cx="2447747" cy="1834413"/>
          </a:xfrm>
          <a:prstGeom prst="rect">
            <a:avLst/>
          </a:prstGeom>
        </p:spPr>
      </p:pic>
      <p:sp>
        <p:nvSpPr>
          <p:cNvPr id="23" name="object 2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10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32</ep:Words>
  <ep:PresentationFormat>On-screen Show (4:3)</ep:PresentationFormat>
  <ep:Paragraphs>11</ep:Paragraphs>
  <ep:Slides>3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ep:HeadingPairs>
  <ep:TitlesOfParts>
    <vt:vector size="4" baseType="lpstr">
      <vt:lpstr>Office Theme</vt:lpstr>
      <vt:lpstr>슬라이드 1</vt:lpstr>
      <vt:lpstr>슬라이드 2</vt:lpstr>
      <vt:lpstr>슬라이드 3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2026-04-24T08:12:49.000</dcterms:created>
  <dc:creator>최규덕</dc:creator>
  <cp:lastModifiedBy>Com</cp:lastModifiedBy>
  <dcterms:modified xsi:type="dcterms:W3CDTF">2026-04-26T01:43:43.444</dcterms:modified>
  <cp:revision>14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