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Relationship Id="rId5" Type="http://schemas.openxmlformats.org/officeDocument/2006/relationships/custom-properties" Target="docProps/custom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ldMasterIdLst>
    <p:sldMasterId id="2147483648" r:id="rId1"/>
  </p:sldMasterIdLst>
  <p:sldIdLst>
    <p:sldId id="269" r:id="rId2"/>
  </p:sldIdLst>
  <p:sldSz cx="7556500" cy="10680700"/>
  <p:notesSz cx="7556500" cy="10680700"/>
  <p:defaultTextStyle>
    <a:defPPr>
      <a:defRPr kern="0"/>
    </a:def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/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>
    <p:restoredLeft sz="15620"/>
    <p:restoredTop sz="94660"/>
  </p:normalViewPr>
  <p:slideViewPr>
    <p:cSldViewPr>
      <p:cViewPr>
        <p:scale>
          <a:sx n="91" d="100"/>
          <a:sy n="91" d="100"/>
        </p:scale>
        <p:origin x="-1536" y="-84"/>
      </p:cViewPr>
      <p:guideLst>
        <p:guide orient="horz" pos="2880"/>
        <p:guide pos="215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2" Type="http://schemas.openxmlformats.org/officeDocument/2006/relationships/slide" Target="slides/slide1.xml"  /><Relationship Id="rId3" Type="http://schemas.openxmlformats.org/officeDocument/2006/relationships/presProps" Target="presProps.xml"  /><Relationship Id="rId4" Type="http://schemas.openxmlformats.org/officeDocument/2006/relationships/viewProps" Target="viewProps.xml"  /><Relationship Id="rId5" Type="http://schemas.openxmlformats.org/officeDocument/2006/relationships/theme" Target="theme/theme1.xml"  /><Relationship Id="rId6" Type="http://schemas.openxmlformats.org/officeDocument/2006/relationships/tableStyles" Target="tableStyles.xml"  /></Relationships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3311017"/>
            <a:ext cx="6423025" cy="22429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tx1"/>
                </a:solidFill>
                <a:latin typeface="Batang"/>
                <a:cs typeface="Batang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81192"/>
            <a:ext cx="5289550" cy="2670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Batang"/>
                <a:cs typeface="Batang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Batang"/>
                <a:cs typeface="Batang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7825" y="2456561"/>
            <a:ext cx="3287077" cy="7049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1597" y="2456561"/>
            <a:ext cx="3287077" cy="7049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Batang"/>
                <a:cs typeface="Batang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theme" Target="../theme/theme1.xml" 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538617" y="4149367"/>
            <a:ext cx="2479265" cy="5137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tx1"/>
                </a:solidFill>
                <a:latin typeface="Batang"/>
                <a:cs typeface="Batang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825" y="2456561"/>
            <a:ext cx="6800850" cy="7049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69210" y="9933051"/>
            <a:ext cx="2418080" cy="5340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825" y="9933051"/>
            <a:ext cx="1737995" cy="5340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3573271" y="10143094"/>
            <a:ext cx="412114" cy="2012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#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5.xml"  /></Relationships>
</file>

<file path=ppt/slides/slide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748645" y="568585"/>
          <a:ext cx="6047740" cy="93446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30555"/>
                <a:gridCol w="3433445"/>
                <a:gridCol w="1007110"/>
                <a:gridCol w="976630"/>
              </a:tblGrid>
              <a:tr h="323850">
                <a:tc rowSpan="2">
                  <a:txBody>
                    <a:bodyPr vert="horz" lIns="0" tIns="161290" rIns="0" bIns="0" anchor="t" anchorCtr="0"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1270"/>
                        </a:spcBef>
                        <a:defRPr/>
                      </a:pPr>
                      <a:r>
                        <a:rPr sz="2000" spc="-25">
                          <a:latin typeface="바탕"/>
                          <a:cs typeface="바탕"/>
                        </a:rPr>
                        <a:t>2.</a:t>
                      </a:r>
                      <a:endParaRPr sz="2000">
                        <a:latin typeface="바탕"/>
                        <a:cs typeface="바탕"/>
                      </a:endParaRPr>
                    </a:p>
                  </a:txBody>
                  <a:tcPr marL="0" marR="0" marT="16129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e0f4f6"/>
                    </a:solidFill>
                  </a:tcPr>
                </a:tc>
                <a:tc>
                  <a:txBody>
                    <a:bodyPr vert="horz" lIns="0" tIns="22225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175"/>
                        </a:spcBef>
                        <a:defRPr/>
                      </a:pPr>
                      <a:r>
                        <a:rPr sz="1700" spc="-10">
                          <a:latin typeface="바탕"/>
                          <a:cs typeface="바탕"/>
                        </a:rPr>
                        <a:t>선행요건관리기준</a:t>
                      </a:r>
                      <a:endParaRPr sz="1700">
                        <a:latin typeface="바탕"/>
                        <a:cs typeface="바탕"/>
                      </a:endParaRPr>
                    </a:p>
                  </a:txBody>
                  <a:tcPr marL="0" marR="0" marT="2222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e0f4f6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1280" lvl="0">
                        <a:lnSpc>
                          <a:spcPct val="100000"/>
                        </a:lnSpc>
                        <a:defRPr/>
                      </a:pP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개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0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정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일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60">
                          <a:latin typeface="맑은 고딕 Semilight"/>
                          <a:cs typeface="맑은 고딕 Semilight"/>
                        </a:rPr>
                        <a:t>자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e0f4f6"/>
                    </a:solidFill>
                  </a:tcPr>
                </a:tc>
                <a:tc rowSpan="2">
                  <a:txBody>
                    <a:bodyPr vert="horz" lIns="0" tIns="38100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300"/>
                        </a:spcBef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49225" lvl="0">
                        <a:lnSpc>
                          <a:spcPct val="100000"/>
                        </a:lnSpc>
                        <a:defRPr/>
                      </a:pPr>
                      <a:r>
                        <a:rPr sz="1300" spc="-125">
                          <a:latin typeface="맑은 고딕 Semilight"/>
                          <a:cs typeface="맑은 고딕 Semilight"/>
                        </a:rPr>
                        <a:t>2020.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06.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">
                          <a:latin typeface="맑은 고딕 Semilight"/>
                          <a:cs typeface="맑은 고딕 Semilight"/>
                        </a:rPr>
                        <a:t>00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3810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e0f4f6"/>
                    </a:solidFill>
                  </a:tcPr>
                </a:tc>
              </a:tr>
              <a:tr h="325755"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16129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 vert="horz" lIns="0" tIns="40640" rIns="0" bIns="0" anchor="t" anchorCtr="0"/>
                    <a:lstStyle/>
                    <a:p>
                      <a:pPr marL="3175" lvl="0" algn="ctr">
                        <a:lnSpc>
                          <a:spcPct val="100000"/>
                        </a:lnSpc>
                        <a:spcBef>
                          <a:spcPts val="320"/>
                        </a:spcBef>
                        <a:defRPr/>
                      </a:pPr>
                      <a:r>
                        <a:rPr sz="1500" spc="-10">
                          <a:latin typeface="바탕"/>
                          <a:cs typeface="바탕"/>
                        </a:rPr>
                        <a:t>일반위생관리</a:t>
                      </a:r>
                      <a:endParaRPr sz="1500">
                        <a:latin typeface="바탕"/>
                        <a:cs typeface="바탕"/>
                      </a:endParaRPr>
                    </a:p>
                  </a:txBody>
                  <a:tcPr marL="0" marR="0" marT="40640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  <a:solidFill>
                      <a:srgbClr val="e0f4f6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38100" marB="0">
                    <a:lnL w="3175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8695055">
                <a:tc gridSpan="4">
                  <a:txBody>
                    <a:bodyPr vert="horz" lIns="0" tIns="57785" rIns="0" bIns="0" anchor="t" anchorCtr="0"/>
                    <a:lstStyle/>
                    <a:p>
                      <a:pPr lvl="0">
                        <a:lnSpc>
                          <a:spcPct val="100000"/>
                        </a:lnSpc>
                        <a:spcBef>
                          <a:spcPts val="455"/>
                        </a:spcBef>
                        <a:defRPr/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329565" lvl="0">
                        <a:lnSpc>
                          <a:spcPct val="100000"/>
                        </a:lnSpc>
                        <a:defRPr/>
                      </a:pPr>
                      <a:r>
                        <a:rPr sz="1300">
                          <a:latin typeface="바탕"/>
                          <a:cs typeface="바탕"/>
                        </a:rPr>
                        <a:t>3)</a:t>
                      </a:r>
                      <a:r>
                        <a:rPr sz="1300" spc="85">
                          <a:latin typeface="바탕"/>
                          <a:cs typeface="바탕"/>
                        </a:rPr>
                        <a:t> </a:t>
                      </a:r>
                      <a:r>
                        <a:rPr sz="1300" spc="-10">
                          <a:latin typeface="바탕"/>
                          <a:cs typeface="바탕"/>
                        </a:rPr>
                        <a:t>방충/방서관리</a:t>
                      </a:r>
                      <a:endParaRPr sz="1300" spc="-10">
                        <a:latin typeface="바탕"/>
                        <a:cs typeface="바탕"/>
                      </a:endParaRPr>
                    </a:p>
                    <a:p>
                      <a:pPr marL="300355" marR="75565" lvl="0" indent="-236220" algn="just">
                        <a:lnSpc>
                          <a:spcPct val="115399"/>
                        </a:lnSpc>
                        <a:spcBef>
                          <a:spcPts val="993"/>
                        </a:spcBef>
                        <a:buSzPct val="92000"/>
                        <a:buFont typeface="바탕"/>
                        <a:buChar char="○"/>
                        <a:tabLst>
                          <a:tab pos="300355" algn="l"/>
                          <a:tab pos="301625" algn="l"/>
                        </a:tabLst>
                        <a:defRPr/>
                      </a:pPr>
                      <a:r>
                        <a:rPr sz="13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해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충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300" spc="5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45">
                          <a:latin typeface="맑은 고딕 Semilight"/>
                          <a:cs typeface="맑은 고딕 Semilight"/>
                        </a:rPr>
                        <a:t>서식</a:t>
                      </a:r>
                      <a:r>
                        <a:rPr sz="1300" spc="5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방</a:t>
                      </a:r>
                      <a:r>
                        <a:rPr sz="13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를</a:t>
                      </a:r>
                      <a:r>
                        <a:rPr sz="1300" spc="5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해</a:t>
                      </a:r>
                      <a:r>
                        <a:rPr sz="1300" spc="5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9">
                          <a:latin typeface="맑은 고딕 Semilight"/>
                          <a:cs typeface="맑은 고딕 Semilight"/>
                        </a:rPr>
                        <a:t>작업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0">
                          <a:latin typeface="맑은 고딕 Semilight"/>
                          <a:cs typeface="맑은 고딕 Semilight"/>
                        </a:rPr>
                        <a:t>장</a:t>
                      </a:r>
                      <a:r>
                        <a:rPr sz="1300" spc="44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주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425">
                          <a:latin typeface="맑은 고딕"/>
                          <a:cs typeface="맑은 고딕"/>
                        </a:rPr>
                        <a:t>변</a:t>
                      </a:r>
                      <a:r>
                        <a:rPr sz="1250" spc="-7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 spc="5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265">
                          <a:latin typeface="맑은 고딕"/>
                          <a:cs typeface="맑은 고딕"/>
                        </a:rPr>
                        <a:t>음</a:t>
                      </a:r>
                      <a:r>
                        <a:rPr sz="1250" spc="-229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식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물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폐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물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300" spc="-25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265">
                          <a:latin typeface="맑은 고딕"/>
                          <a:cs typeface="맑은 고딕"/>
                        </a:rPr>
                        <a:t>음</a:t>
                      </a:r>
                      <a:r>
                        <a:rPr sz="1250" spc="-229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식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물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5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265">
                          <a:latin typeface="맑은 고딕"/>
                          <a:cs typeface="맑은 고딕"/>
                        </a:rPr>
                        <a:t>묻</a:t>
                      </a:r>
                      <a:r>
                        <a:rPr sz="1250" spc="-24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어</a:t>
                      </a:r>
                      <a:r>
                        <a:rPr sz="1300" spc="5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4">
                          <a:latin typeface="맑은 고딕 Semilight"/>
                          <a:cs typeface="맑은 고딕 Semilight"/>
                        </a:rPr>
                        <a:t>있는</a:t>
                      </a:r>
                      <a:r>
                        <a:rPr sz="1300" spc="4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폐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포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장재</a:t>
                      </a:r>
                      <a:r>
                        <a:rPr sz="1300" spc="6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포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240">
                          <a:latin typeface="맑은 고딕"/>
                          <a:cs typeface="맑은 고딕"/>
                        </a:rPr>
                        <a:t>함</a:t>
                      </a:r>
                      <a:r>
                        <a:rPr sz="1250" spc="-26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5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방</a:t>
                      </a:r>
                      <a:r>
                        <a:rPr sz="13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치</a:t>
                      </a:r>
                      <a:r>
                        <a:rPr sz="130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되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1300" spc="6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않도록</a:t>
                      </a:r>
                      <a:r>
                        <a:rPr sz="1300" spc="5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5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9">
                          <a:latin typeface="맑은 고딕 Semilight"/>
                          <a:cs typeface="맑은 고딕 Semilight"/>
                        </a:rPr>
                        <a:t>작업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종료</a:t>
                      </a:r>
                      <a:r>
                        <a:rPr sz="1300" spc="5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후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 spc="6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폐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물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325">
                          <a:latin typeface="맑은 고딕"/>
                          <a:cs typeface="맑은 고딕"/>
                        </a:rPr>
                        <a:t>처</a:t>
                      </a:r>
                      <a:r>
                        <a:rPr sz="1250" spc="-165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업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325">
                          <a:latin typeface="맑은 고딕"/>
                          <a:cs typeface="맑은 고딕"/>
                        </a:rPr>
                        <a:t>체</a:t>
                      </a:r>
                      <a:r>
                        <a:rPr sz="1250" spc="-17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를</a:t>
                      </a:r>
                      <a:r>
                        <a:rPr sz="1300" spc="5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통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해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폐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물을</a:t>
                      </a:r>
                      <a:r>
                        <a:rPr sz="1300" spc="4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325">
                          <a:latin typeface="맑은 고딕"/>
                          <a:cs typeface="맑은 고딕"/>
                        </a:rPr>
                        <a:t>처</a:t>
                      </a:r>
                      <a:r>
                        <a:rPr sz="1250" spc="-165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.</a:t>
                      </a:r>
                      <a:r>
                        <a:rPr sz="1300" spc="4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주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45">
                          <a:latin typeface="맑은 고딕 Semilight"/>
                          <a:cs typeface="맑은 고딕 Semilight"/>
                        </a:rPr>
                        <a:t>기적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으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로</a:t>
                      </a:r>
                      <a:r>
                        <a:rPr sz="1300" spc="45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폐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물</a:t>
                      </a:r>
                      <a:r>
                        <a:rPr sz="1300" spc="4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45">
                          <a:latin typeface="맑은 고딕 Semilight"/>
                          <a:cs typeface="맑은 고딕 Semilight"/>
                        </a:rPr>
                        <a:t>제거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가</a:t>
                      </a:r>
                      <a:r>
                        <a:rPr sz="1300" spc="3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어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4">
                          <a:latin typeface="맑은 고딕 Semilight"/>
                          <a:cs typeface="맑은 고딕 Semilight"/>
                        </a:rPr>
                        <a:t>려</a:t>
                      </a:r>
                      <a:r>
                        <a:rPr sz="1300" spc="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운</a:t>
                      </a:r>
                      <a:r>
                        <a:rPr sz="1300" spc="44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경</a:t>
                      </a:r>
                      <a:r>
                        <a:rPr sz="130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우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1300" spc="4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폐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물을</a:t>
                      </a:r>
                      <a:r>
                        <a:rPr sz="1300" spc="4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4">
                          <a:latin typeface="맑은 고딕 Semilight"/>
                          <a:cs typeface="맑은 고딕 Semilight"/>
                        </a:rPr>
                        <a:t>밀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폐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1300" spc="4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보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관하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30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4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방</a:t>
                      </a:r>
                      <a:r>
                        <a:rPr sz="13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300">
                          <a:latin typeface="맑은 고딕"/>
                          <a:cs typeface="맑은 고딕"/>
                        </a:rPr>
                        <a:t>역</a:t>
                      </a:r>
                      <a:r>
                        <a:rPr sz="1250" spc="-195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229">
                          <a:latin typeface="맑은 고딕 Semilight"/>
                          <a:cs typeface="맑은 고딕 Semilight"/>
                        </a:rPr>
                        <a:t>작업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4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0">
                          <a:latin typeface="맑은 고딕 Semilight"/>
                          <a:cs typeface="맑은 고딕 Semilight"/>
                        </a:rPr>
                        <a:t>실시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1300" spc="48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해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충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45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390">
                          <a:latin typeface="맑은 고딕"/>
                          <a:cs typeface="맑은 고딕"/>
                        </a:rPr>
                        <a:t>번</a:t>
                      </a:r>
                      <a:r>
                        <a:rPr sz="1250" spc="-104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식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되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130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않도록</a:t>
                      </a:r>
                      <a:r>
                        <a:rPr sz="1300" spc="4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175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575"/>
                        </a:spcBef>
                        <a:buFont typeface="바탕"/>
                        <a:buChar char="○"/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294005" marR="80645" lvl="0" indent="-229870" algn="just">
                        <a:lnSpc>
                          <a:spcPct val="115399"/>
                        </a:lnSpc>
                        <a:buSzPct val="92000"/>
                        <a:buFont typeface="바탕"/>
                        <a:buChar char="○"/>
                        <a:tabLst>
                          <a:tab pos="300355" algn="l"/>
                        </a:tabLst>
                        <a:defRPr/>
                      </a:pP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해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충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45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제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품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 spc="49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혼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입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되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1300" spc="4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340">
                          <a:latin typeface="맑은 고딕"/>
                          <a:cs typeface="맑은 고딕"/>
                        </a:rPr>
                        <a:t>것</a:t>
                      </a:r>
                      <a:r>
                        <a:rPr sz="1250" spc="-16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4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방</a:t>
                      </a:r>
                      <a:r>
                        <a:rPr sz="13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5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위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해</a:t>
                      </a:r>
                      <a:r>
                        <a:rPr sz="1300" spc="5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9">
                          <a:latin typeface="맑은 고딕 Semilight"/>
                          <a:cs typeface="맑은 고딕 Semilight"/>
                        </a:rPr>
                        <a:t>작업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장(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출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입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문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4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창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문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4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4">
                          <a:latin typeface="맑은 고딕 Semilight"/>
                          <a:cs typeface="맑은 고딕 Semilight"/>
                        </a:rPr>
                        <a:t>벽</a:t>
                      </a:r>
                      <a:r>
                        <a:rPr sz="1300" spc="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4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천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0">
                          <a:latin typeface="맑은 고딕 Semilight"/>
                          <a:cs typeface="맑은 고딕 Semilight"/>
                        </a:rPr>
                        <a:t>장</a:t>
                      </a:r>
                      <a:r>
                        <a:rPr sz="1300" spc="3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등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은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	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해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충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나</a:t>
                      </a:r>
                      <a:r>
                        <a:rPr sz="1300" spc="5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325">
                          <a:latin typeface="맑은 고딕"/>
                          <a:cs typeface="맑은 고딕"/>
                        </a:rPr>
                        <a:t>설</a:t>
                      </a:r>
                      <a:r>
                        <a:rPr sz="1250" spc="-17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치</a:t>
                      </a:r>
                      <a:r>
                        <a:rPr sz="130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250">
                          <a:latin typeface="맑은 고딕"/>
                          <a:cs typeface="맑은 고딕"/>
                        </a:rPr>
                        <a:t>류 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가</a:t>
                      </a:r>
                      <a:r>
                        <a:rPr sz="1300" spc="4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375">
                          <a:latin typeface="맑은 고딕"/>
                          <a:cs typeface="맑은 고딕"/>
                        </a:rPr>
                        <a:t>침</a:t>
                      </a:r>
                      <a:r>
                        <a:rPr sz="1250" spc="-12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입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1300" spc="5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265">
                          <a:latin typeface="맑은 고딕"/>
                          <a:cs typeface="맑은 고딕"/>
                        </a:rPr>
                        <a:t>못</a:t>
                      </a:r>
                      <a:r>
                        <a:rPr sz="1250" spc="-24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도록</a:t>
                      </a:r>
                      <a:r>
                        <a:rPr sz="1300" spc="5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4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225">
                          <a:latin typeface="맑은 고딕"/>
                          <a:cs typeface="맑은 고딕"/>
                        </a:rPr>
                        <a:t>환</a:t>
                      </a:r>
                      <a:r>
                        <a:rPr sz="1250" spc="-275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시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325">
                          <a:latin typeface="맑은 고딕"/>
                          <a:cs typeface="맑은 고딕"/>
                        </a:rPr>
                        <a:t>설</a:t>
                      </a:r>
                      <a:r>
                        <a:rPr sz="1250" spc="-17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5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15">
                          <a:latin typeface="맑은 고딕 Semilight"/>
                          <a:cs typeface="맑은 고딕 Semilight"/>
                        </a:rPr>
                        <a:t>가동</a:t>
                      </a:r>
                      <a:r>
                        <a:rPr sz="1300" spc="50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되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1300" spc="5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않을</a:t>
                      </a:r>
                      <a:r>
                        <a:rPr sz="1300" spc="5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때</a:t>
                      </a:r>
                      <a:r>
                        <a:rPr sz="1300" spc="-125">
                          <a:latin typeface="맑은 고딕 Semilight"/>
                          <a:cs typeface="맑은 고딕 Semilight"/>
                        </a:rPr>
                        <a:t> 	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해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충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나</a:t>
                      </a:r>
                      <a:r>
                        <a:rPr sz="1300" spc="4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325">
                          <a:latin typeface="맑은 고딕"/>
                          <a:cs typeface="맑은 고딕"/>
                        </a:rPr>
                        <a:t>설</a:t>
                      </a:r>
                      <a:r>
                        <a:rPr sz="1250" spc="-17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치</a:t>
                      </a:r>
                      <a:r>
                        <a:rPr sz="130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250">
                          <a:latin typeface="맑은 고딕"/>
                          <a:cs typeface="맑은 고딕"/>
                        </a:rPr>
                        <a:t>류 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가</a:t>
                      </a:r>
                      <a:r>
                        <a:rPr sz="1300" spc="3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유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입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30">
                          <a:latin typeface="맑은 고딕 Semilight"/>
                          <a:cs typeface="맑은 고딕 Semilight"/>
                        </a:rPr>
                        <a:t>되</a:t>
                      </a:r>
                      <a:r>
                        <a:rPr sz="1300" spc="-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지</a:t>
                      </a:r>
                      <a:r>
                        <a:rPr sz="1300" spc="5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0">
                          <a:latin typeface="맑은 고딕 Semilight"/>
                          <a:cs typeface="맑은 고딕 Semilight"/>
                        </a:rPr>
                        <a:t>않도록</a:t>
                      </a:r>
                      <a:r>
                        <a:rPr sz="1300" spc="4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방</a:t>
                      </a:r>
                      <a:r>
                        <a:rPr sz="13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충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290">
                          <a:latin typeface="맑은 고딕"/>
                          <a:cs typeface="맑은 고딕"/>
                        </a:rPr>
                        <a:t>망</a:t>
                      </a:r>
                      <a:r>
                        <a:rPr sz="1250" spc="385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등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4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용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1300" spc="4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300" spc="-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00" spc="-5">
                          <a:latin typeface="바탕"/>
                          <a:cs typeface="바탕"/>
                        </a:rPr>
                        <a:t>.</a:t>
                      </a:r>
                      <a:endParaRPr sz="1200" spc="-5">
                        <a:latin typeface="바탕"/>
                        <a:cs typeface="바탕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325"/>
                        </a:spcBef>
                        <a:buFont typeface="바탕"/>
                        <a:buChar char="○"/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00355" marR="53975" lvl="0" indent="-236220" algn="just">
                        <a:lnSpc>
                          <a:spcPct val="115399"/>
                        </a:lnSpc>
                        <a:buSzPct val="92000"/>
                        <a:buFont typeface="바탕"/>
                        <a:buChar char="○"/>
                        <a:tabLst>
                          <a:tab pos="300355" algn="l"/>
                          <a:tab pos="301625" algn="l"/>
                        </a:tabLst>
                        <a:defRPr/>
                      </a:pPr>
                      <a:r>
                        <a:rPr sz="1300">
                          <a:latin typeface="맑은 고딕 Semilight"/>
                          <a:cs typeface="맑은 고딕 Semilight"/>
                        </a:rPr>
                        <a:t>	</a:t>
                      </a:r>
                      <a:r>
                        <a:rPr sz="1300" spc="-229">
                          <a:latin typeface="맑은 고딕 Semilight"/>
                          <a:cs typeface="맑은 고딕 Semilight"/>
                        </a:rPr>
                        <a:t>작업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장에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는</a:t>
                      </a:r>
                      <a:r>
                        <a:rPr sz="1300" spc="5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0">
                          <a:latin typeface="맑은 고딕 Semilight"/>
                          <a:cs typeface="맑은 고딕 Semilight"/>
                        </a:rPr>
                        <a:t>포충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등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300" spc="-25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일반</a:t>
                      </a:r>
                      <a:r>
                        <a:rPr sz="13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9">
                          <a:latin typeface="맑은 고딕 Semilight"/>
                          <a:cs typeface="맑은 고딕 Semilight"/>
                        </a:rPr>
                        <a:t>작업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0">
                          <a:latin typeface="맑은 고딕 Semilight"/>
                          <a:cs typeface="맑은 고딕 Semilight"/>
                        </a:rPr>
                        <a:t>장</a:t>
                      </a:r>
                      <a:r>
                        <a:rPr sz="1300" spc="4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내</a:t>
                      </a:r>
                      <a:r>
                        <a:rPr sz="1300" spc="-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부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4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바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365">
                          <a:latin typeface="맑은 고딕"/>
                          <a:cs typeface="맑은 고딕"/>
                        </a:rPr>
                        <a:t>퀴</a:t>
                      </a:r>
                      <a:r>
                        <a:rPr sz="1250" spc="-14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250" spc="-275">
                          <a:latin typeface="맑은 고딕"/>
                          <a:cs typeface="맑은 고딕"/>
                        </a:rPr>
                        <a:t>트</a:t>
                      </a:r>
                      <a:r>
                        <a:rPr sz="1250" spc="-225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250" spc="-375">
                          <a:latin typeface="맑은 고딕"/>
                          <a:cs typeface="맑은 고딕"/>
                        </a:rPr>
                        <a:t>랩</a:t>
                      </a:r>
                      <a:r>
                        <a:rPr sz="1250" spc="-12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일반</a:t>
                      </a:r>
                      <a:r>
                        <a:rPr sz="13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9">
                          <a:latin typeface="맑은 고딕 Semilight"/>
                          <a:cs typeface="맑은 고딕 Semilight"/>
                        </a:rPr>
                        <a:t>작업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0">
                          <a:latin typeface="맑은 고딕 Semilight"/>
                          <a:cs typeface="맑은 고딕 Semilight"/>
                        </a:rPr>
                        <a:t>장</a:t>
                      </a:r>
                      <a:r>
                        <a:rPr sz="1300" spc="4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내</a:t>
                      </a:r>
                      <a:r>
                        <a:rPr sz="1300" spc="-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부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1300" spc="-2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4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4">
                          <a:latin typeface="맑은 고딕 Semilight"/>
                          <a:cs typeface="맑은 고딕 Semilight"/>
                        </a:rPr>
                        <a:t>및</a:t>
                      </a:r>
                      <a:r>
                        <a:rPr sz="1300" spc="6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350">
                          <a:latin typeface="맑은 고딕"/>
                          <a:cs typeface="맑은 고딕"/>
                        </a:rPr>
                        <a:t>쥐</a:t>
                      </a:r>
                      <a:r>
                        <a:rPr sz="1250" spc="-15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250" spc="-390">
                          <a:latin typeface="맑은 고딕"/>
                          <a:cs typeface="맑은 고딕"/>
                        </a:rPr>
                        <a:t>덫</a:t>
                      </a:r>
                      <a:r>
                        <a:rPr sz="1250" spc="-11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(</a:t>
                      </a:r>
                      <a:r>
                        <a:rPr sz="1300" spc="-25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일반</a:t>
                      </a:r>
                      <a:r>
                        <a:rPr sz="13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작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업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0">
                          <a:latin typeface="맑은 고딕 Semilight"/>
                          <a:cs typeface="맑은 고딕 Semilight"/>
                        </a:rPr>
                        <a:t>장</a:t>
                      </a:r>
                      <a:r>
                        <a:rPr sz="1300" spc="4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내</a:t>
                      </a:r>
                      <a:r>
                        <a:rPr sz="1300" spc="-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30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외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부</a:t>
                      </a:r>
                      <a:r>
                        <a:rPr sz="1300" spc="4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4">
                          <a:latin typeface="맑은 고딕 Semilight"/>
                          <a:cs typeface="맑은 고딕 Semilight"/>
                        </a:rPr>
                        <a:t>및</a:t>
                      </a:r>
                      <a:r>
                        <a:rPr sz="1300" spc="6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창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)</a:t>
                      </a:r>
                      <a:r>
                        <a:rPr sz="1300" spc="3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등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46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325">
                          <a:latin typeface="맑은 고딕"/>
                          <a:cs typeface="맑은 고딕"/>
                        </a:rPr>
                        <a:t>설</a:t>
                      </a:r>
                      <a:r>
                        <a:rPr sz="1250" spc="-17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치</a:t>
                      </a:r>
                      <a:r>
                        <a:rPr sz="130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1300" spc="5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유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입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된</a:t>
                      </a:r>
                      <a:r>
                        <a:rPr sz="1300" spc="5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해</a:t>
                      </a:r>
                      <a:r>
                        <a:rPr sz="1300" spc="-9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충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-1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나</a:t>
                      </a:r>
                      <a:r>
                        <a:rPr sz="1300" spc="4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325">
                          <a:latin typeface="맑은 고딕"/>
                          <a:cs typeface="맑은 고딕"/>
                        </a:rPr>
                        <a:t>설</a:t>
                      </a:r>
                      <a:r>
                        <a:rPr sz="1250" spc="-17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치</a:t>
                      </a:r>
                      <a:r>
                        <a:rPr sz="130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250">
                          <a:latin typeface="맑은 고딕"/>
                          <a:cs typeface="맑은 고딕"/>
                        </a:rPr>
                        <a:t>류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의</a:t>
                      </a:r>
                      <a:r>
                        <a:rPr sz="1300" spc="5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개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325">
                          <a:latin typeface="맑은 고딕"/>
                          <a:cs typeface="맑은 고딕"/>
                        </a:rPr>
                        <a:t>체</a:t>
                      </a:r>
                      <a:r>
                        <a:rPr sz="1250" spc="-17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수를</a:t>
                      </a:r>
                      <a:r>
                        <a:rPr sz="1300" spc="46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확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300" spc="-2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점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.</a:t>
                      </a:r>
                      <a:r>
                        <a:rPr sz="1300" spc="5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개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325">
                          <a:latin typeface="맑은 고딕"/>
                          <a:cs typeface="맑은 고딕"/>
                        </a:rPr>
                        <a:t>체</a:t>
                      </a:r>
                      <a:r>
                        <a:rPr sz="1250" spc="-17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수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가</a:t>
                      </a:r>
                      <a:r>
                        <a:rPr sz="1300" spc="50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365">
                          <a:latin typeface="맑은 고딕"/>
                          <a:cs typeface="맑은 고딕"/>
                        </a:rPr>
                        <a:t>평</a:t>
                      </a:r>
                      <a:r>
                        <a:rPr sz="1250" spc="-13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185">
                          <a:latin typeface="맑은 고딕 Semilight"/>
                          <a:cs typeface="맑은 고딕 Semilight"/>
                        </a:rPr>
                        <a:t>소보다</a:t>
                      </a:r>
                      <a:r>
                        <a:rPr sz="1300" spc="6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300">
                          <a:latin typeface="맑은 고딕"/>
                          <a:cs typeface="맑은 고딕"/>
                        </a:rPr>
                        <a:t>많</a:t>
                      </a:r>
                      <a:r>
                        <a:rPr sz="1250" spc="-195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이</a:t>
                      </a:r>
                      <a:r>
                        <a:rPr sz="1300" spc="6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발</a:t>
                      </a:r>
                      <a:r>
                        <a:rPr sz="13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생</a:t>
                      </a:r>
                      <a:r>
                        <a:rPr sz="1300" spc="-8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5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경</a:t>
                      </a:r>
                      <a:r>
                        <a:rPr sz="130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우</a:t>
                      </a:r>
                      <a:r>
                        <a:rPr sz="1300" spc="6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9">
                          <a:latin typeface="맑은 고딕 Semilight"/>
                          <a:cs typeface="맑은 고딕 Semilight"/>
                        </a:rPr>
                        <a:t>작업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4">
                          <a:latin typeface="맑은 고딕 Semilight"/>
                          <a:cs typeface="맑은 고딕 Semilight"/>
                        </a:rPr>
                        <a:t>장의</a:t>
                      </a:r>
                      <a:r>
                        <a:rPr sz="1300" spc="6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전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325">
                          <a:latin typeface="맑은 고딕"/>
                          <a:cs typeface="맑은 고딕"/>
                        </a:rPr>
                        <a:t>체</a:t>
                      </a:r>
                      <a:r>
                        <a:rPr sz="1250" spc="-17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적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300" spc="6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4">
                          <a:latin typeface="맑은 고딕 Semilight"/>
                          <a:cs typeface="맑은 고딕 Semilight"/>
                        </a:rPr>
                        <a:t>밀</a:t>
                      </a:r>
                      <a:r>
                        <a:rPr sz="13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폐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여</a:t>
                      </a:r>
                      <a:r>
                        <a:rPr sz="1300" spc="-1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9">
                          <a:latin typeface="맑은 고딕 Semilight"/>
                          <a:cs typeface="맑은 고딕 Semilight"/>
                        </a:rPr>
                        <a:t>부를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확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인</a:t>
                      </a:r>
                      <a:r>
                        <a:rPr sz="1300" spc="-11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30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점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검</a:t>
                      </a:r>
                      <a:r>
                        <a:rPr sz="1300" spc="5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4">
                          <a:latin typeface="맑은 고딕 Semilight"/>
                          <a:cs typeface="맑은 고딕 Semilight"/>
                        </a:rPr>
                        <a:t>및</a:t>
                      </a:r>
                      <a:r>
                        <a:rPr sz="1300" spc="6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65">
                          <a:latin typeface="맑은 고딕 Semilight"/>
                          <a:cs typeface="맑은 고딕 Semilight"/>
                        </a:rPr>
                        <a:t>개</a:t>
                      </a:r>
                      <a:r>
                        <a:rPr sz="1300" spc="-11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선</a:t>
                      </a:r>
                      <a:r>
                        <a:rPr sz="1300" spc="-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조</a:t>
                      </a:r>
                      <a:r>
                        <a:rPr sz="1300" spc="-16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9">
                          <a:latin typeface="맑은 고딕 Semilight"/>
                          <a:cs typeface="맑은 고딕 Semilight"/>
                        </a:rPr>
                        <a:t>치</a:t>
                      </a:r>
                      <a:r>
                        <a:rPr sz="1300" spc="-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고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45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9">
                          <a:latin typeface="맑은 고딕 Semilight"/>
                          <a:cs typeface="맑은 고딕 Semilight"/>
                        </a:rPr>
                        <a:t>작업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0">
                          <a:latin typeface="맑은 고딕 Semilight"/>
                          <a:cs typeface="맑은 고딕 Semilight"/>
                        </a:rPr>
                        <a:t>장</a:t>
                      </a:r>
                      <a:r>
                        <a:rPr sz="1300" spc="419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배</a:t>
                      </a:r>
                      <a:r>
                        <a:rPr sz="1300" spc="-2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4">
                          <a:latin typeface="맑은 고딕 Semilight"/>
                          <a:cs typeface="맑은 고딕 Semilight"/>
                        </a:rPr>
                        <a:t>수로</a:t>
                      </a:r>
                      <a:r>
                        <a:rPr sz="1300" spc="48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05">
                          <a:latin typeface="맑은 고딕 Semilight"/>
                          <a:cs typeface="맑은 고딕 Semilight"/>
                        </a:rPr>
                        <a:t>청</a:t>
                      </a:r>
                      <a:r>
                        <a:rPr sz="1300" spc="-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소</a:t>
                      </a:r>
                      <a:r>
                        <a:rPr sz="1300" spc="48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00">
                          <a:latin typeface="맑은 고딕 Semilight"/>
                          <a:cs typeface="맑은 고딕 Semilight"/>
                        </a:rPr>
                        <a:t>등</a:t>
                      </a:r>
                      <a:r>
                        <a:rPr sz="1300" spc="-1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49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0">
                          <a:latin typeface="맑은 고딕 Semilight"/>
                          <a:cs typeface="맑은 고딕 Semilight"/>
                        </a:rPr>
                        <a:t>실시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하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거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나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,</a:t>
                      </a:r>
                      <a:r>
                        <a:rPr sz="1300" spc="4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29">
                          <a:latin typeface="맑은 고딕 Semilight"/>
                          <a:cs typeface="맑은 고딕 Semilight"/>
                        </a:rPr>
                        <a:t>작업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0">
                          <a:latin typeface="맑은 고딕 Semilight"/>
                          <a:cs typeface="맑은 고딕 Semilight"/>
                        </a:rPr>
                        <a:t>장</a:t>
                      </a:r>
                      <a:r>
                        <a:rPr sz="1300" spc="4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84">
                          <a:latin typeface="맑은 고딕 Semilight"/>
                          <a:cs typeface="맑은 고딕 Semilight"/>
                        </a:rPr>
                        <a:t>및</a:t>
                      </a:r>
                      <a:r>
                        <a:rPr sz="1300" spc="6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34">
                          <a:latin typeface="맑은 고딕 Semilight"/>
                          <a:cs typeface="맑은 고딕 Semilight"/>
                        </a:rPr>
                        <a:t>작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40">
                          <a:latin typeface="맑은 고딕 Semilight"/>
                          <a:cs typeface="맑은 고딕 Semilight"/>
                        </a:rPr>
                        <a:t>업</a:t>
                      </a:r>
                      <a:r>
                        <a:rPr sz="1300" spc="-14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0">
                          <a:latin typeface="맑은 고딕 Semilight"/>
                          <a:cs typeface="맑은 고딕 Semilight"/>
                        </a:rPr>
                        <a:t>장</a:t>
                      </a:r>
                      <a:r>
                        <a:rPr sz="1300" spc="37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주</a:t>
                      </a:r>
                      <a:r>
                        <a:rPr sz="1300" spc="-1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425">
                          <a:latin typeface="맑은 고딕"/>
                          <a:cs typeface="맑은 고딕"/>
                        </a:rPr>
                        <a:t>변</a:t>
                      </a:r>
                      <a:r>
                        <a:rPr sz="1250" spc="-70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에</a:t>
                      </a:r>
                      <a:r>
                        <a:rPr sz="1300" spc="49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55">
                          <a:latin typeface="맑은 고딕 Semilight"/>
                          <a:cs typeface="맑은 고딕 Semilight"/>
                        </a:rPr>
                        <a:t>대</a:t>
                      </a:r>
                      <a:r>
                        <a:rPr sz="1300" spc="-1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40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방</a:t>
                      </a:r>
                      <a:r>
                        <a:rPr sz="13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250" spc="-300">
                          <a:latin typeface="맑은 고딕"/>
                          <a:cs typeface="맑은 고딕"/>
                        </a:rPr>
                        <a:t>역</a:t>
                      </a:r>
                      <a:r>
                        <a:rPr sz="1250" spc="-195">
                          <a:latin typeface="맑은 고딕"/>
                          <a:cs typeface="맑은 고딕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을</a:t>
                      </a:r>
                      <a:r>
                        <a:rPr sz="1300" spc="43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50">
                          <a:latin typeface="맑은 고딕 Semilight"/>
                          <a:cs typeface="맑은 고딕 Semilight"/>
                        </a:rPr>
                        <a:t>실시</a:t>
                      </a:r>
                      <a:r>
                        <a:rPr sz="1300" spc="-104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75">
                          <a:latin typeface="맑은 고딕 Semilight"/>
                          <a:cs typeface="맑은 고딕 Semilight"/>
                        </a:rPr>
                        <a:t>한</a:t>
                      </a:r>
                      <a:r>
                        <a:rPr sz="1300" spc="-1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다</a:t>
                      </a:r>
                      <a:r>
                        <a:rPr sz="1300" spc="-14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175">
                          <a:latin typeface="맑은 고딕 Semilight"/>
                          <a:cs typeface="맑은 고딕 Semilight"/>
                        </a:rPr>
                        <a:t>.</a:t>
                      </a:r>
                      <a:endParaRPr sz="1300" spc="-175">
                        <a:latin typeface="맑은 고딕 Semilight"/>
                        <a:cs typeface="맑은 고딕 Semilight"/>
                      </a:endParaRPr>
                    </a:p>
                    <a:p>
                      <a:pPr lvl="0">
                        <a:lnSpc>
                          <a:spcPct val="100000"/>
                        </a:lnSpc>
                        <a:spcBef>
                          <a:spcPts val="780"/>
                        </a:spcBef>
                        <a:buFont typeface="바탕"/>
                        <a:buChar char="○"/>
                        <a:defRPr/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00355" lvl="0" indent="-236220">
                        <a:lnSpc>
                          <a:spcPct val="100000"/>
                        </a:lnSpc>
                        <a:buSzPct val="92000"/>
                        <a:buFont typeface="바탕"/>
                        <a:buChar char="○"/>
                        <a:tabLst>
                          <a:tab pos="300355" algn="l"/>
                        </a:tabLst>
                        <a:defRPr/>
                      </a:pP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방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25">
                          <a:latin typeface="맑은 고딕 Semilight"/>
                          <a:cs typeface="맑은 고딕 Semilight"/>
                        </a:rPr>
                        <a:t>충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200">
                          <a:latin typeface="맑은 고딕 Semilight"/>
                          <a:cs typeface="맑은 고딕 Semilight"/>
                        </a:rPr>
                        <a:t>·</a:t>
                      </a:r>
                      <a:r>
                        <a:rPr sz="1300" spc="5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55">
                          <a:latin typeface="맑은 고딕 Semilight"/>
                          <a:cs typeface="맑은 고딕 Semilight"/>
                        </a:rPr>
                        <a:t>방</a:t>
                      </a:r>
                      <a:r>
                        <a:rPr sz="1300" spc="-7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80">
                          <a:latin typeface="맑은 고딕 Semilight"/>
                          <a:cs typeface="맑은 고딕 Semilight"/>
                        </a:rPr>
                        <a:t>서</a:t>
                      </a:r>
                      <a:r>
                        <a:rPr sz="1300" spc="10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모</a:t>
                      </a:r>
                      <a:r>
                        <a:rPr sz="1300" spc="-9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69">
                          <a:latin typeface="맑은 고딕 Semilight"/>
                          <a:cs typeface="맑은 고딕 Semilight"/>
                        </a:rPr>
                        <a:t>니</a:t>
                      </a:r>
                      <a:r>
                        <a:rPr sz="1300" spc="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터</a:t>
                      </a:r>
                      <a:r>
                        <a:rPr sz="1300" spc="3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링</a:t>
                      </a:r>
                      <a:r>
                        <a:rPr sz="1300" spc="13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290">
                          <a:latin typeface="맑은 고딕 Semilight"/>
                          <a:cs typeface="맑은 고딕 Semilight"/>
                        </a:rPr>
                        <a:t>관</a:t>
                      </a:r>
                      <a:r>
                        <a:rPr sz="1300" spc="-130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44">
                          <a:latin typeface="맑은 고딕 Semilight"/>
                          <a:cs typeface="맑은 고딕 Semilight"/>
                        </a:rPr>
                        <a:t>리</a:t>
                      </a:r>
                      <a:r>
                        <a:rPr sz="1300" spc="13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390">
                          <a:latin typeface="맑은 고딕 Semilight"/>
                          <a:cs typeface="맑은 고딕 Semilight"/>
                        </a:rPr>
                        <a:t>기</a:t>
                      </a:r>
                      <a:r>
                        <a:rPr sz="1300" spc="-2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준</a:t>
                      </a:r>
                      <a:r>
                        <a:rPr sz="1300" spc="70">
                          <a:latin typeface="맑은 고딕 Semilight"/>
                          <a:cs typeface="맑은 고딕 Semilight"/>
                        </a:rPr>
                        <a:t>  </a:t>
                      </a:r>
                      <a:r>
                        <a:rPr sz="1300" spc="-315">
                          <a:latin typeface="맑은 고딕 Semilight"/>
                          <a:cs typeface="맑은 고딕 Semilight"/>
                        </a:rPr>
                        <a:t>예</a:t>
                      </a:r>
                      <a:r>
                        <a:rPr sz="1300" spc="-165">
                          <a:latin typeface="맑은 고딕 Semilight"/>
                          <a:cs typeface="맑은 고딕 Semilight"/>
                        </a:rPr>
                        <a:t> </a:t>
                      </a:r>
                      <a:r>
                        <a:rPr sz="1300" spc="-415">
                          <a:latin typeface="맑은 고딕 Semilight"/>
                          <a:cs typeface="맑은 고딕 Semilight"/>
                        </a:rPr>
                        <a:t>시</a:t>
                      </a:r>
                      <a:endParaRPr sz="1300">
                        <a:latin typeface="맑은 고딕 Semilight"/>
                        <a:cs typeface="맑은 고딕 Semilight"/>
                      </a:endParaRPr>
                    </a:p>
                  </a:txBody>
                  <a:tcPr marL="0" marR="0" marT="57785" marB="0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w="med" len="med"/>
                      <a:tailEnd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lvl="0">
                        <a:defRPr/>
                      </a:pPr>
                      <a:endParaRPr lang="ko-KR" altLang="en-US"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3" name="object 3" descr=""/>
          <p:cNvSpPr/>
          <p:nvPr/>
        </p:nvSpPr>
        <p:spPr>
          <a:xfrm>
            <a:off x="843838" y="1394460"/>
            <a:ext cx="3596640" cy="368935"/>
          </a:xfrm>
          <a:custGeom>
            <a:avLst/>
            <a:gdLst/>
            <a:ahLst/>
            <a:cxnLst/>
            <a:rect l="l" t="t" r="r" b="b"/>
            <a:pathLst>
              <a:path w="3596640" h="368935">
                <a:moveTo>
                  <a:pt x="3047" y="0"/>
                </a:moveTo>
                <a:lnTo>
                  <a:pt x="3047" y="368401"/>
                </a:lnTo>
              </a:path>
              <a:path w="3596640" h="368935">
                <a:moveTo>
                  <a:pt x="21323" y="18262"/>
                </a:moveTo>
                <a:lnTo>
                  <a:pt x="21323" y="350139"/>
                </a:lnTo>
              </a:path>
              <a:path w="3596640" h="368935">
                <a:moveTo>
                  <a:pt x="3574910" y="18262"/>
                </a:moveTo>
                <a:lnTo>
                  <a:pt x="3574910" y="350139"/>
                </a:lnTo>
              </a:path>
              <a:path w="3596640" h="368935">
                <a:moveTo>
                  <a:pt x="3593185" y="0"/>
                </a:moveTo>
                <a:lnTo>
                  <a:pt x="3593185" y="368401"/>
                </a:lnTo>
              </a:path>
              <a:path w="3596640" h="368935">
                <a:moveTo>
                  <a:pt x="0" y="3048"/>
                </a:moveTo>
                <a:lnTo>
                  <a:pt x="3596233" y="3048"/>
                </a:lnTo>
              </a:path>
              <a:path w="3596640" h="368935">
                <a:moveTo>
                  <a:pt x="18275" y="21310"/>
                </a:moveTo>
                <a:lnTo>
                  <a:pt x="3577958" y="21310"/>
                </a:lnTo>
              </a:path>
              <a:path w="3596640" h="368935">
                <a:moveTo>
                  <a:pt x="18275" y="347091"/>
                </a:moveTo>
                <a:lnTo>
                  <a:pt x="3577958" y="347091"/>
                </a:lnTo>
              </a:path>
              <a:path w="3596640" h="368935">
                <a:moveTo>
                  <a:pt x="0" y="365353"/>
                </a:moveTo>
                <a:lnTo>
                  <a:pt x="3596233" y="365353"/>
                </a:lnTo>
              </a:path>
            </a:pathLst>
          </a:custGeom>
          <a:ln w="6096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graphicFrame>
        <p:nvGraphicFramePr>
          <p:cNvPr id="4" name="object 4" descr=""/>
          <p:cNvGraphicFramePr>
            <a:graphicFrameLocks noGrp="1"/>
          </p:cNvGraphicFramePr>
          <p:nvPr/>
        </p:nvGraphicFramePr>
        <p:xfrm>
          <a:off x="836231" y="5568696"/>
          <a:ext cx="5972810" cy="419226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4205"/>
                <a:gridCol w="436880"/>
                <a:gridCol w="868044"/>
                <a:gridCol w="790575"/>
                <a:gridCol w="600075"/>
                <a:gridCol w="2572385"/>
              </a:tblGrid>
              <a:tr h="357505">
                <a:tc gridSpan="2">
                  <a:txBody>
                    <a:bodyPr/>
                    <a:lstStyle/>
                    <a:p>
                      <a:pPr algn="ctr" marR="18415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dirty="0" sz="1200" spc="-385">
                          <a:latin typeface="Malgun Gothic Semilight"/>
                          <a:cs typeface="Malgun Gothic Semilight"/>
                        </a:rPr>
                        <a:t>구</a:t>
                      </a:r>
                      <a:r>
                        <a:rPr dirty="0" sz="1200" spc="-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34">
                          <a:latin typeface="Malgun Gothic Semilight"/>
                          <a:cs typeface="Malgun Gothic Semilight"/>
                        </a:rPr>
                        <a:t>분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19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82245">
                        <a:lnSpc>
                          <a:spcPts val="1360"/>
                        </a:lnSpc>
                      </a:pPr>
                      <a:r>
                        <a:rPr dirty="0" sz="1200" spc="-495">
                          <a:latin typeface="Malgun Gothic Semilight"/>
                          <a:cs typeface="Malgun Gothic Semilight"/>
                        </a:rPr>
                        <a:t>비</a:t>
                      </a:r>
                      <a:r>
                        <a:rPr dirty="0" sz="1200" spc="-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505">
                          <a:latin typeface="Malgun Gothic Semilight"/>
                          <a:cs typeface="Malgun Gothic Semilight"/>
                        </a:rPr>
                        <a:t>래</a:t>
                      </a:r>
                      <a:r>
                        <a:rPr dirty="0" sz="1200" spc="-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45">
                          <a:latin typeface="Malgun Gothic Semilight"/>
                          <a:cs typeface="Malgun Gothic Semilight"/>
                        </a:rPr>
                        <a:t>해</a:t>
                      </a:r>
                      <a:r>
                        <a:rPr dirty="0" sz="120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59">
                          <a:latin typeface="Malgun Gothic Semilight"/>
                          <a:cs typeface="Malgun Gothic Semilight"/>
                        </a:rPr>
                        <a:t>충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  <a:p>
                      <a:pPr marL="244475">
                        <a:lnSpc>
                          <a:spcPts val="1355"/>
                        </a:lnSpc>
                      </a:pPr>
                      <a:r>
                        <a:rPr dirty="0" sz="1200" spc="-420">
                          <a:latin typeface="Malgun Gothic Semilight"/>
                          <a:cs typeface="Malgun Gothic Semilight"/>
                        </a:rPr>
                        <a:t>개</a:t>
                      </a:r>
                      <a:r>
                        <a:rPr dirty="0" sz="120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34">
                          <a:latin typeface="Malgun Gothic Semilight"/>
                          <a:cs typeface="Malgun Gothic Semilight"/>
                        </a:rPr>
                        <a:t>체</a:t>
                      </a:r>
                      <a:r>
                        <a:rPr dirty="0" sz="120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45">
                          <a:latin typeface="Malgun Gothic Semilight"/>
                          <a:cs typeface="Malgun Gothic Semilight"/>
                        </a:rPr>
                        <a:t>수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44145">
                        <a:lnSpc>
                          <a:spcPts val="1360"/>
                        </a:lnSpc>
                      </a:pPr>
                      <a:r>
                        <a:rPr dirty="0" sz="1200" spc="-400">
                          <a:latin typeface="Malgun Gothic Semilight"/>
                          <a:cs typeface="Malgun Gothic Semilight"/>
                        </a:rPr>
                        <a:t>보</a:t>
                      </a:r>
                      <a:r>
                        <a:rPr dirty="0" sz="1200" spc="-1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34">
                          <a:latin typeface="Malgun Gothic Semilight"/>
                          <a:cs typeface="Malgun Gothic Semilight"/>
                        </a:rPr>
                        <a:t>행</a:t>
                      </a:r>
                      <a:r>
                        <a:rPr dirty="0" sz="120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45">
                          <a:latin typeface="Malgun Gothic Semilight"/>
                          <a:cs typeface="Malgun Gothic Semilight"/>
                        </a:rPr>
                        <a:t>해</a:t>
                      </a:r>
                      <a:r>
                        <a:rPr dirty="0" sz="1200" spc="-1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50">
                          <a:latin typeface="Malgun Gothic Semilight"/>
                          <a:cs typeface="Malgun Gothic Semilight"/>
                        </a:rPr>
                        <a:t>충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  <a:p>
                      <a:pPr marL="207010">
                        <a:lnSpc>
                          <a:spcPts val="1355"/>
                        </a:lnSpc>
                      </a:pPr>
                      <a:r>
                        <a:rPr dirty="0" sz="1200" spc="-420">
                          <a:latin typeface="Malgun Gothic Semilight"/>
                          <a:cs typeface="Malgun Gothic Semilight"/>
                        </a:rPr>
                        <a:t>개</a:t>
                      </a:r>
                      <a:r>
                        <a:rPr dirty="0" sz="120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34">
                          <a:latin typeface="Malgun Gothic Semilight"/>
                          <a:cs typeface="Malgun Gothic Semilight"/>
                        </a:rPr>
                        <a:t>체</a:t>
                      </a:r>
                      <a:r>
                        <a:rPr dirty="0" sz="120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45">
                          <a:latin typeface="Malgun Gothic Semilight"/>
                          <a:cs typeface="Malgun Gothic Semilight"/>
                        </a:rPr>
                        <a:t>수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2700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dirty="0" sz="1200" spc="-434">
                          <a:latin typeface="Malgun Gothic Semilight"/>
                          <a:cs typeface="Malgun Gothic Semilight"/>
                        </a:rPr>
                        <a:t>설</a:t>
                      </a:r>
                      <a:r>
                        <a:rPr dirty="0" sz="120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70">
                          <a:latin typeface="Malgun Gothic Semilight"/>
                          <a:cs typeface="Malgun Gothic Semilight"/>
                        </a:rPr>
                        <a:t>치</a:t>
                      </a:r>
                      <a:r>
                        <a:rPr dirty="0" sz="120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25">
                          <a:latin typeface="Malgun Gothic Semilight"/>
                          <a:cs typeface="Malgun Gothic Semilight"/>
                        </a:rPr>
                        <a:t>류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19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1430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dirty="0" sz="1200" spc="-385">
                          <a:latin typeface="Malgun Gothic Semilight"/>
                          <a:cs typeface="Malgun Gothic Semilight"/>
                        </a:rPr>
                        <a:t>조</a:t>
                      </a:r>
                      <a:r>
                        <a:rPr dirty="0" sz="1200" spc="-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70">
                          <a:latin typeface="Malgun Gothic Semilight"/>
                          <a:cs typeface="Malgun Gothic Semilight"/>
                        </a:rPr>
                        <a:t>치</a:t>
                      </a:r>
                      <a:r>
                        <a:rPr dirty="0" sz="120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20">
                          <a:latin typeface="Malgun Gothic Semilight"/>
                          <a:cs typeface="Malgun Gothic Semilight"/>
                        </a:rPr>
                        <a:t>사항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19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97815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51130">
                        <a:lnSpc>
                          <a:spcPct val="100000"/>
                        </a:lnSpc>
                      </a:pPr>
                      <a:r>
                        <a:rPr dirty="0" sz="1200" spc="-270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120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00">
                          <a:latin typeface="Malgun Gothic Semilight"/>
                          <a:cs typeface="Malgun Gothic Semilight"/>
                        </a:rPr>
                        <a:t>단</a:t>
                      </a:r>
                      <a:r>
                        <a:rPr dirty="0" sz="120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84">
                          <a:latin typeface="Malgun Gothic Semilight"/>
                          <a:cs typeface="Malgun Gothic Semilight"/>
                        </a:rPr>
                        <a:t>계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112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5400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459">
                          <a:latin typeface="Malgun Gothic Semilight"/>
                          <a:cs typeface="Malgun Gothic Semilight"/>
                        </a:rPr>
                        <a:t>청</a:t>
                      </a:r>
                      <a:r>
                        <a:rPr dirty="0" sz="120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520">
                          <a:latin typeface="Malgun Gothic Semilight"/>
                          <a:cs typeface="Malgun Gothic Semilight"/>
                        </a:rPr>
                        <a:t>결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2069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70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1200" spc="-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5">
                          <a:latin typeface="Malgun Gothic Semilight"/>
                          <a:cs typeface="Malgun Gothic Semilight"/>
                        </a:rPr>
                        <a:t>~5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2069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dirty="0" sz="1200" spc="-270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1200" spc="-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5">
                          <a:latin typeface="Malgun Gothic Semilight"/>
                          <a:cs typeface="Malgun Gothic Semilight"/>
                        </a:rPr>
                        <a:t>~5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2069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 marR="34290">
                        <a:lnSpc>
                          <a:spcPct val="100000"/>
                        </a:lnSpc>
                      </a:pPr>
                      <a:r>
                        <a:rPr dirty="0" sz="1200" spc="-320"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112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234950" indent="-168910">
                        <a:lnSpc>
                          <a:spcPts val="1255"/>
                        </a:lnSpc>
                        <a:buSzPct val="95238"/>
                        <a:buFont typeface="Batang"/>
                        <a:buChar char="▪"/>
                        <a:tabLst>
                          <a:tab pos="234950" algn="l"/>
                        </a:tabLst>
                      </a:pP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각</a:t>
                      </a:r>
                      <a:r>
                        <a:rPr dirty="0" sz="1050" spc="2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출</a:t>
                      </a:r>
                      <a:r>
                        <a:rPr dirty="0" sz="10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0">
                          <a:latin typeface="Malgun Gothic Semilight"/>
                          <a:cs typeface="Malgun Gothic Semilight"/>
                        </a:rPr>
                        <a:t>입</a:t>
                      </a:r>
                      <a:r>
                        <a:rPr dirty="0" sz="10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문</a:t>
                      </a:r>
                      <a:r>
                        <a:rPr dirty="0" sz="1050" spc="2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10">
                          <a:latin typeface="Malgun Gothic Semilight"/>
                          <a:cs typeface="Malgun Gothic Semilight"/>
                        </a:rPr>
                        <a:t>상/하</a:t>
                      </a:r>
                      <a:r>
                        <a:rPr dirty="0" sz="1050" spc="-1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1050" spc="2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좌</a:t>
                      </a:r>
                      <a:r>
                        <a:rPr dirty="0" sz="1050" spc="-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35">
                          <a:latin typeface="Malgun Gothic Semilight"/>
                          <a:cs typeface="Malgun Gothic Semilight"/>
                        </a:rPr>
                        <a:t>/우</a:t>
                      </a:r>
                      <a:r>
                        <a:rPr dirty="0" sz="1050" spc="2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틈</a:t>
                      </a:r>
                      <a:r>
                        <a:rPr dirty="0" sz="10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70">
                          <a:latin typeface="Malgun Gothic Semilight"/>
                          <a:cs typeface="Malgun Gothic Semilight"/>
                        </a:rPr>
                        <a:t>새</a:t>
                      </a:r>
                      <a:r>
                        <a:rPr dirty="0" sz="1050" spc="3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34">
                          <a:latin typeface="Malgun Gothic Semilight"/>
                          <a:cs typeface="Malgun Gothic Semilight"/>
                        </a:rPr>
                        <a:t>밀</a:t>
                      </a:r>
                      <a:r>
                        <a:rPr dirty="0" sz="1050" spc="-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60">
                          <a:latin typeface="Malgun Gothic Semilight"/>
                          <a:cs typeface="Malgun Gothic Semilight"/>
                        </a:rPr>
                        <a:t>폐</a:t>
                      </a:r>
                      <a:r>
                        <a:rPr dirty="0" sz="1050" spc="3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확</a:t>
                      </a:r>
                      <a:r>
                        <a:rPr dirty="0" sz="1050" spc="-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00">
                          <a:latin typeface="Malgun Gothic Semilight"/>
                          <a:cs typeface="Malgun Gothic Semilight"/>
                        </a:rPr>
                        <a:t>인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  <a:p>
                      <a:pPr marL="234950" indent="-168910">
                        <a:lnSpc>
                          <a:spcPct val="100000"/>
                        </a:lnSpc>
                        <a:spcBef>
                          <a:spcPts val="35"/>
                        </a:spcBef>
                        <a:buSzPct val="95238"/>
                        <a:buFont typeface="Batang"/>
                        <a:buChar char="▪"/>
                        <a:tabLst>
                          <a:tab pos="234950" algn="l"/>
                        </a:tabLst>
                      </a:pP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창</a:t>
                      </a:r>
                      <a:r>
                        <a:rPr dirty="0" sz="1050" spc="-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문</a:t>
                      </a:r>
                      <a:r>
                        <a:rPr dirty="0" sz="1050" spc="3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34">
                          <a:latin typeface="Malgun Gothic Semilight"/>
                          <a:cs typeface="Malgun Gothic Semilight"/>
                        </a:rPr>
                        <a:t>밀</a:t>
                      </a:r>
                      <a:r>
                        <a:rPr dirty="0" sz="1050" spc="-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60">
                          <a:latin typeface="Malgun Gothic Semilight"/>
                          <a:cs typeface="Malgun Gothic Semilight"/>
                        </a:rPr>
                        <a:t>폐</a:t>
                      </a:r>
                      <a:r>
                        <a:rPr dirty="0" sz="1050" spc="3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34">
                          <a:latin typeface="Malgun Gothic Semilight"/>
                          <a:cs typeface="Malgun Gothic Semilight"/>
                        </a:rPr>
                        <a:t>및</a:t>
                      </a:r>
                      <a:r>
                        <a:rPr dirty="0" sz="1050" spc="409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창</a:t>
                      </a:r>
                      <a:r>
                        <a:rPr dirty="0" sz="1050" spc="-1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문</a:t>
                      </a:r>
                      <a:r>
                        <a:rPr dirty="0" sz="1050" spc="2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20">
                          <a:latin typeface="Malgun Gothic Semilight"/>
                          <a:cs typeface="Malgun Gothic Semilight"/>
                        </a:rPr>
                        <a:t>배</a:t>
                      </a:r>
                      <a:r>
                        <a:rPr dirty="0" sz="1050" spc="-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수</a:t>
                      </a:r>
                      <a:r>
                        <a:rPr dirty="0" sz="105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구</a:t>
                      </a:r>
                      <a:r>
                        <a:rPr dirty="0" sz="105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34">
                          <a:latin typeface="Malgun Gothic Semilight"/>
                          <a:cs typeface="Malgun Gothic Semilight"/>
                        </a:rPr>
                        <a:t>멍</a:t>
                      </a:r>
                      <a:r>
                        <a:rPr dirty="0" sz="1050" spc="4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34">
                          <a:latin typeface="Malgun Gothic Semilight"/>
                          <a:cs typeface="Malgun Gothic Semilight"/>
                        </a:rPr>
                        <a:t>밀</a:t>
                      </a:r>
                      <a:r>
                        <a:rPr dirty="0" sz="105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60">
                          <a:latin typeface="Malgun Gothic Semilight"/>
                          <a:cs typeface="Malgun Gothic Semilight"/>
                        </a:rPr>
                        <a:t>폐</a:t>
                      </a:r>
                      <a:r>
                        <a:rPr dirty="0" sz="10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확</a:t>
                      </a:r>
                      <a:r>
                        <a:rPr dirty="0" sz="1050" spc="-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00">
                          <a:latin typeface="Malgun Gothic Semilight"/>
                          <a:cs typeface="Malgun Gothic Semilight"/>
                        </a:rPr>
                        <a:t>인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  <a:p>
                      <a:pPr marL="234950" indent="-168910">
                        <a:lnSpc>
                          <a:spcPct val="100000"/>
                        </a:lnSpc>
                        <a:spcBef>
                          <a:spcPts val="35"/>
                        </a:spcBef>
                        <a:buSzPct val="95238"/>
                        <a:buFont typeface="Batang"/>
                        <a:buChar char="▪"/>
                        <a:tabLst>
                          <a:tab pos="234950" algn="l"/>
                        </a:tabLst>
                      </a:pP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문</a:t>
                      </a:r>
                      <a:r>
                        <a:rPr dirty="0" sz="1050" spc="2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0">
                          <a:latin typeface="Malgun Gothic Semilight"/>
                          <a:cs typeface="Malgun Gothic Semilight"/>
                        </a:rPr>
                        <a:t>열</a:t>
                      </a:r>
                      <a:r>
                        <a:rPr dirty="0" sz="10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고</a:t>
                      </a:r>
                      <a:r>
                        <a:rPr dirty="0" sz="1050" spc="25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45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1050" spc="2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중</a:t>
                      </a:r>
                      <a:r>
                        <a:rPr dirty="0" sz="10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40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10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95">
                          <a:latin typeface="Malgun Gothic Semilight"/>
                          <a:cs typeface="Malgun Gothic Semilight"/>
                        </a:rPr>
                        <a:t>었</a:t>
                      </a:r>
                      <a:r>
                        <a:rPr dirty="0" sz="105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는</a:t>
                      </a:r>
                      <a:r>
                        <a:rPr dirty="0" sz="105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70">
                          <a:latin typeface="Malgun Gothic Semilight"/>
                          <a:cs typeface="Malgun Gothic Semilight"/>
                        </a:rPr>
                        <a:t>지</a:t>
                      </a:r>
                      <a:r>
                        <a:rPr dirty="0" sz="1050" spc="3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확</a:t>
                      </a:r>
                      <a:r>
                        <a:rPr dirty="0" sz="1050" spc="-1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00">
                          <a:latin typeface="Malgun Gothic Semilight"/>
                          <a:cs typeface="Malgun Gothic Semilight"/>
                        </a:rPr>
                        <a:t>인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  <a:p>
                      <a:pPr marL="234950" indent="-168910">
                        <a:lnSpc>
                          <a:spcPts val="1180"/>
                        </a:lnSpc>
                        <a:spcBef>
                          <a:spcPts val="50"/>
                        </a:spcBef>
                        <a:buSzPct val="95238"/>
                        <a:buFont typeface="Batang"/>
                        <a:buChar char="▪"/>
                        <a:tabLst>
                          <a:tab pos="234950" algn="l"/>
                        </a:tabLst>
                      </a:pPr>
                      <a:r>
                        <a:rPr dirty="0" sz="1050" spc="-340">
                          <a:latin typeface="Malgun Gothic Semilight"/>
                          <a:cs typeface="Malgun Gothic Semilight"/>
                        </a:rPr>
                        <a:t>방</a:t>
                      </a:r>
                      <a:r>
                        <a:rPr dirty="0" sz="10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충</a:t>
                      </a:r>
                      <a:r>
                        <a:rPr dirty="0" sz="10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/방</a:t>
                      </a:r>
                      <a:r>
                        <a:rPr dirty="0" sz="10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70">
                          <a:latin typeface="Malgun Gothic Semilight"/>
                          <a:cs typeface="Malgun Gothic Semilight"/>
                        </a:rPr>
                        <a:t>서</a:t>
                      </a:r>
                      <a:r>
                        <a:rPr dirty="0" sz="1050" spc="3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70">
                          <a:latin typeface="Malgun Gothic Semilight"/>
                          <a:cs typeface="Malgun Gothic Semilight"/>
                        </a:rPr>
                        <a:t>설</a:t>
                      </a:r>
                      <a:r>
                        <a:rPr dirty="0" sz="10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09">
                          <a:latin typeface="Malgun Gothic Semilight"/>
                          <a:cs typeface="Malgun Gothic Semilight"/>
                        </a:rPr>
                        <a:t>비</a:t>
                      </a:r>
                      <a:r>
                        <a:rPr dirty="0" sz="1050" spc="3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70">
                          <a:latin typeface="Malgun Gothic Semilight"/>
                          <a:cs typeface="Malgun Gothic Semilight"/>
                        </a:rPr>
                        <a:t>점</a:t>
                      </a:r>
                      <a:r>
                        <a:rPr dirty="0" sz="10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30">
                          <a:latin typeface="Malgun Gothic Semilight"/>
                          <a:cs typeface="Malgun Gothic Semilight"/>
                        </a:rPr>
                        <a:t>검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5877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7112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9050">
                        <a:lnSpc>
                          <a:spcPct val="100000"/>
                        </a:lnSpc>
                        <a:spcBef>
                          <a:spcPts val="650"/>
                        </a:spcBef>
                      </a:pPr>
                      <a:r>
                        <a:rPr dirty="0" sz="1200" spc="-420">
                          <a:latin typeface="Malgun Gothic Semilight"/>
                          <a:cs typeface="Malgun Gothic Semilight"/>
                        </a:rPr>
                        <a:t>일</a:t>
                      </a:r>
                      <a:r>
                        <a:rPr dirty="0" sz="120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59">
                          <a:latin typeface="Malgun Gothic Semilight"/>
                          <a:cs typeface="Malgun Gothic Semilight"/>
                        </a:rPr>
                        <a:t>반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255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50"/>
                        </a:spcBef>
                      </a:pPr>
                      <a:r>
                        <a:rPr dirty="0" sz="1200" spc="-270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1200" spc="-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5">
                          <a:latin typeface="Malgun Gothic Semilight"/>
                          <a:cs typeface="Malgun Gothic Semilight"/>
                        </a:rPr>
                        <a:t>~7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255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50"/>
                        </a:spcBef>
                      </a:pPr>
                      <a:r>
                        <a:rPr dirty="0" sz="1200" spc="-270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1200" spc="-1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5">
                          <a:latin typeface="Malgun Gothic Semilight"/>
                          <a:cs typeface="Malgun Gothic Semilight"/>
                        </a:rPr>
                        <a:t>~7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8255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7112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74015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25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51130">
                        <a:lnSpc>
                          <a:spcPct val="100000"/>
                        </a:lnSpc>
                      </a:pPr>
                      <a:r>
                        <a:rPr dirty="0" sz="1200" spc="-270">
                          <a:latin typeface="Malgun Gothic Semilight"/>
                          <a:cs typeface="Malgun Gothic Semilight"/>
                        </a:rPr>
                        <a:t>2단</a:t>
                      </a:r>
                      <a:r>
                        <a:rPr dirty="0" sz="120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84">
                          <a:latin typeface="Malgun Gothic Semilight"/>
                          <a:cs typeface="Malgun Gothic Semilight"/>
                        </a:rPr>
                        <a:t>계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5875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5400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dirty="0" sz="1200" spc="-459">
                          <a:latin typeface="Malgun Gothic Semilight"/>
                          <a:cs typeface="Malgun Gothic Semilight"/>
                        </a:rPr>
                        <a:t>청</a:t>
                      </a:r>
                      <a:r>
                        <a:rPr dirty="0" sz="120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520">
                          <a:latin typeface="Malgun Gothic Semilight"/>
                          <a:cs typeface="Malgun Gothic Semilight"/>
                        </a:rPr>
                        <a:t>결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080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dirty="0" sz="1200" spc="-25">
                          <a:latin typeface="Malgun Gothic Semilight"/>
                          <a:cs typeface="Malgun Gothic Semilight"/>
                        </a:rPr>
                        <a:t>6~8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080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dirty="0" sz="1200" spc="-25">
                          <a:latin typeface="Malgun Gothic Semilight"/>
                          <a:cs typeface="Malgun Gothic Semilight"/>
                        </a:rPr>
                        <a:t>6~8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9080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25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-25">
                          <a:latin typeface="Malgun Gothic Semilight"/>
                          <a:cs typeface="Malgun Gothic Semilight"/>
                        </a:rPr>
                        <a:t>2~3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5875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234950" indent="-168910">
                        <a:lnSpc>
                          <a:spcPct val="100000"/>
                        </a:lnSpc>
                        <a:spcBef>
                          <a:spcPts val="25"/>
                        </a:spcBef>
                        <a:buSzPct val="95238"/>
                        <a:buFont typeface="Batang"/>
                        <a:buChar char="▪"/>
                        <a:tabLst>
                          <a:tab pos="234950" algn="l"/>
                        </a:tabLst>
                      </a:pP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각</a:t>
                      </a:r>
                      <a:r>
                        <a:rPr dirty="0" sz="1050" spc="2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출</a:t>
                      </a:r>
                      <a:r>
                        <a:rPr dirty="0" sz="10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0">
                          <a:latin typeface="Malgun Gothic Semilight"/>
                          <a:cs typeface="Malgun Gothic Semilight"/>
                        </a:rPr>
                        <a:t>입</a:t>
                      </a:r>
                      <a:r>
                        <a:rPr dirty="0" sz="10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문</a:t>
                      </a:r>
                      <a:r>
                        <a:rPr dirty="0" sz="1050" spc="2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10">
                          <a:latin typeface="Malgun Gothic Semilight"/>
                          <a:cs typeface="Malgun Gothic Semilight"/>
                        </a:rPr>
                        <a:t>상/하</a:t>
                      </a:r>
                      <a:r>
                        <a:rPr dirty="0" sz="1050" spc="-1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1050" spc="2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좌</a:t>
                      </a:r>
                      <a:r>
                        <a:rPr dirty="0" sz="1050" spc="-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35">
                          <a:latin typeface="Malgun Gothic Semilight"/>
                          <a:cs typeface="Malgun Gothic Semilight"/>
                        </a:rPr>
                        <a:t>/우</a:t>
                      </a:r>
                      <a:r>
                        <a:rPr dirty="0" sz="1050" spc="2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틈</a:t>
                      </a:r>
                      <a:r>
                        <a:rPr dirty="0" sz="10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70">
                          <a:latin typeface="Malgun Gothic Semilight"/>
                          <a:cs typeface="Malgun Gothic Semilight"/>
                        </a:rPr>
                        <a:t>새</a:t>
                      </a:r>
                      <a:r>
                        <a:rPr dirty="0" sz="1050" spc="3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34">
                          <a:latin typeface="Malgun Gothic Semilight"/>
                          <a:cs typeface="Malgun Gothic Semilight"/>
                        </a:rPr>
                        <a:t>밀</a:t>
                      </a:r>
                      <a:r>
                        <a:rPr dirty="0" sz="1050" spc="-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60">
                          <a:latin typeface="Malgun Gothic Semilight"/>
                          <a:cs typeface="Malgun Gothic Semilight"/>
                        </a:rPr>
                        <a:t>폐</a:t>
                      </a:r>
                      <a:r>
                        <a:rPr dirty="0" sz="1050" spc="3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확</a:t>
                      </a:r>
                      <a:r>
                        <a:rPr dirty="0" sz="1050" spc="-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00">
                          <a:latin typeface="Malgun Gothic Semilight"/>
                          <a:cs typeface="Malgun Gothic Semilight"/>
                        </a:rPr>
                        <a:t>인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  <a:p>
                      <a:pPr marL="234950" indent="-168910">
                        <a:lnSpc>
                          <a:spcPct val="100000"/>
                        </a:lnSpc>
                        <a:spcBef>
                          <a:spcPts val="35"/>
                        </a:spcBef>
                        <a:buSzPct val="95238"/>
                        <a:buFont typeface="Batang"/>
                        <a:buChar char="▪"/>
                        <a:tabLst>
                          <a:tab pos="234950" algn="l"/>
                        </a:tabLst>
                      </a:pP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창</a:t>
                      </a:r>
                      <a:r>
                        <a:rPr dirty="0" sz="1050" spc="-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문</a:t>
                      </a:r>
                      <a:r>
                        <a:rPr dirty="0" sz="1050" spc="3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34">
                          <a:latin typeface="Malgun Gothic Semilight"/>
                          <a:cs typeface="Malgun Gothic Semilight"/>
                        </a:rPr>
                        <a:t>밀</a:t>
                      </a:r>
                      <a:r>
                        <a:rPr dirty="0" sz="1050" spc="-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60">
                          <a:latin typeface="Malgun Gothic Semilight"/>
                          <a:cs typeface="Malgun Gothic Semilight"/>
                        </a:rPr>
                        <a:t>폐</a:t>
                      </a:r>
                      <a:r>
                        <a:rPr dirty="0" sz="1050" spc="3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34">
                          <a:latin typeface="Malgun Gothic Semilight"/>
                          <a:cs typeface="Malgun Gothic Semilight"/>
                        </a:rPr>
                        <a:t>및</a:t>
                      </a:r>
                      <a:r>
                        <a:rPr dirty="0" sz="1050" spc="409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창</a:t>
                      </a:r>
                      <a:r>
                        <a:rPr dirty="0" sz="1050" spc="-1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문</a:t>
                      </a:r>
                      <a:r>
                        <a:rPr dirty="0" sz="1050" spc="2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20">
                          <a:latin typeface="Malgun Gothic Semilight"/>
                          <a:cs typeface="Malgun Gothic Semilight"/>
                        </a:rPr>
                        <a:t>배</a:t>
                      </a:r>
                      <a:r>
                        <a:rPr dirty="0" sz="1050" spc="-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수</a:t>
                      </a:r>
                      <a:r>
                        <a:rPr dirty="0" sz="105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구</a:t>
                      </a:r>
                      <a:r>
                        <a:rPr dirty="0" sz="105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34">
                          <a:latin typeface="Malgun Gothic Semilight"/>
                          <a:cs typeface="Malgun Gothic Semilight"/>
                        </a:rPr>
                        <a:t>멍</a:t>
                      </a:r>
                      <a:r>
                        <a:rPr dirty="0" sz="1050" spc="4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34">
                          <a:latin typeface="Malgun Gothic Semilight"/>
                          <a:cs typeface="Malgun Gothic Semilight"/>
                        </a:rPr>
                        <a:t>밀</a:t>
                      </a:r>
                      <a:r>
                        <a:rPr dirty="0" sz="105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60">
                          <a:latin typeface="Malgun Gothic Semilight"/>
                          <a:cs typeface="Malgun Gothic Semilight"/>
                        </a:rPr>
                        <a:t>폐</a:t>
                      </a:r>
                      <a:r>
                        <a:rPr dirty="0" sz="10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확</a:t>
                      </a:r>
                      <a:r>
                        <a:rPr dirty="0" sz="1050" spc="-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00">
                          <a:latin typeface="Malgun Gothic Semilight"/>
                          <a:cs typeface="Malgun Gothic Semilight"/>
                        </a:rPr>
                        <a:t>인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  <a:p>
                      <a:pPr marL="234950" indent="-168910">
                        <a:lnSpc>
                          <a:spcPct val="100000"/>
                        </a:lnSpc>
                        <a:spcBef>
                          <a:spcPts val="50"/>
                        </a:spcBef>
                        <a:buSzPct val="95238"/>
                        <a:buFont typeface="Batang"/>
                        <a:buChar char="▪"/>
                        <a:tabLst>
                          <a:tab pos="234950" algn="l"/>
                        </a:tabLst>
                      </a:pP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문</a:t>
                      </a:r>
                      <a:r>
                        <a:rPr dirty="0" sz="1050" spc="2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0">
                          <a:latin typeface="Malgun Gothic Semilight"/>
                          <a:cs typeface="Malgun Gothic Semilight"/>
                        </a:rPr>
                        <a:t>열</a:t>
                      </a:r>
                      <a:r>
                        <a:rPr dirty="0" sz="10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고</a:t>
                      </a:r>
                      <a:r>
                        <a:rPr dirty="0" sz="1050" spc="25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45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1050" spc="2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중</a:t>
                      </a:r>
                      <a:r>
                        <a:rPr dirty="0" sz="10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40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10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95">
                          <a:latin typeface="Malgun Gothic Semilight"/>
                          <a:cs typeface="Malgun Gothic Semilight"/>
                        </a:rPr>
                        <a:t>었</a:t>
                      </a:r>
                      <a:r>
                        <a:rPr dirty="0" sz="105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는</a:t>
                      </a:r>
                      <a:r>
                        <a:rPr dirty="0" sz="105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70">
                          <a:latin typeface="Malgun Gothic Semilight"/>
                          <a:cs typeface="Malgun Gothic Semilight"/>
                        </a:rPr>
                        <a:t>지</a:t>
                      </a:r>
                      <a:r>
                        <a:rPr dirty="0" sz="1050" spc="3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확</a:t>
                      </a:r>
                      <a:r>
                        <a:rPr dirty="0" sz="1050" spc="-1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00">
                          <a:latin typeface="Malgun Gothic Semilight"/>
                          <a:cs typeface="Malgun Gothic Semilight"/>
                        </a:rPr>
                        <a:t>인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  <a:p>
                      <a:pPr marL="234950" indent="-168910">
                        <a:lnSpc>
                          <a:spcPct val="100000"/>
                        </a:lnSpc>
                        <a:spcBef>
                          <a:spcPts val="35"/>
                        </a:spcBef>
                        <a:buSzPct val="95238"/>
                        <a:buFont typeface="Batang"/>
                        <a:buChar char="▪"/>
                        <a:tabLst>
                          <a:tab pos="234950" algn="l"/>
                        </a:tabLst>
                      </a:pPr>
                      <a:r>
                        <a:rPr dirty="0" sz="1050" spc="-340">
                          <a:latin typeface="Malgun Gothic Semilight"/>
                          <a:cs typeface="Malgun Gothic Semilight"/>
                        </a:rPr>
                        <a:t>방</a:t>
                      </a:r>
                      <a:r>
                        <a:rPr dirty="0" sz="10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충</a:t>
                      </a:r>
                      <a:r>
                        <a:rPr dirty="0" sz="10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/방</a:t>
                      </a:r>
                      <a:r>
                        <a:rPr dirty="0" sz="10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70">
                          <a:latin typeface="Malgun Gothic Semilight"/>
                          <a:cs typeface="Malgun Gothic Semilight"/>
                        </a:rPr>
                        <a:t>서</a:t>
                      </a:r>
                      <a:r>
                        <a:rPr dirty="0" sz="1050" spc="3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70">
                          <a:latin typeface="Malgun Gothic Semilight"/>
                          <a:cs typeface="Malgun Gothic Semilight"/>
                        </a:rPr>
                        <a:t>설</a:t>
                      </a:r>
                      <a:r>
                        <a:rPr dirty="0" sz="10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09">
                          <a:latin typeface="Malgun Gothic Semilight"/>
                          <a:cs typeface="Malgun Gothic Semilight"/>
                        </a:rPr>
                        <a:t>비</a:t>
                      </a:r>
                      <a:r>
                        <a:rPr dirty="0" sz="1050" spc="3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70">
                          <a:latin typeface="Malgun Gothic Semilight"/>
                          <a:cs typeface="Malgun Gothic Semilight"/>
                        </a:rPr>
                        <a:t>점</a:t>
                      </a:r>
                      <a:r>
                        <a:rPr dirty="0" sz="10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30">
                          <a:latin typeface="Malgun Gothic Semilight"/>
                          <a:cs typeface="Malgun Gothic Semilight"/>
                        </a:rPr>
                        <a:t>검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  <a:p>
                      <a:pPr marL="234950" indent="-168910">
                        <a:lnSpc>
                          <a:spcPts val="1210"/>
                        </a:lnSpc>
                        <a:spcBef>
                          <a:spcPts val="35"/>
                        </a:spcBef>
                        <a:buSzPct val="95238"/>
                        <a:buFont typeface="Batang"/>
                        <a:buChar char="▪"/>
                        <a:tabLst>
                          <a:tab pos="234950" algn="l"/>
                        </a:tabLst>
                      </a:pPr>
                      <a:r>
                        <a:rPr dirty="0" sz="1050" spc="-370">
                          <a:latin typeface="Malgun Gothic Semilight"/>
                          <a:cs typeface="Malgun Gothic Semilight"/>
                        </a:rPr>
                        <a:t>서</a:t>
                      </a:r>
                      <a:r>
                        <a:rPr dirty="0" sz="10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70">
                          <a:latin typeface="Malgun Gothic Semilight"/>
                          <a:cs typeface="Malgun Gothic Semilight"/>
                        </a:rPr>
                        <a:t>식</a:t>
                      </a:r>
                      <a:r>
                        <a:rPr dirty="0" sz="10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장</a:t>
                      </a:r>
                      <a:r>
                        <a:rPr dirty="0" sz="1050" spc="-1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소</a:t>
                      </a:r>
                      <a:r>
                        <a:rPr dirty="0" sz="1050" spc="2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34">
                          <a:latin typeface="Malgun Gothic Semilight"/>
                          <a:cs typeface="Malgun Gothic Semilight"/>
                        </a:rPr>
                        <a:t>및</a:t>
                      </a:r>
                      <a:r>
                        <a:rPr dirty="0" sz="1050" spc="409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70">
                          <a:latin typeface="Malgun Gothic Semilight"/>
                          <a:cs typeface="Malgun Gothic Semilight"/>
                        </a:rPr>
                        <a:t>취</a:t>
                      </a:r>
                      <a:r>
                        <a:rPr dirty="0" sz="10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약지</a:t>
                      </a:r>
                      <a:r>
                        <a:rPr dirty="0" sz="10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0">
                          <a:latin typeface="Malgun Gothic Semilight"/>
                          <a:cs typeface="Malgun Gothic Semilight"/>
                        </a:rPr>
                        <a:t>역</a:t>
                      </a:r>
                      <a:r>
                        <a:rPr dirty="0" sz="1050" spc="3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확</a:t>
                      </a:r>
                      <a:r>
                        <a:rPr dirty="0" sz="1050" spc="-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00">
                          <a:latin typeface="Malgun Gothic Semilight"/>
                          <a:cs typeface="Malgun Gothic Semilight"/>
                        </a:rPr>
                        <a:t>인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7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54659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5875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9050">
                        <a:lnSpc>
                          <a:spcPct val="100000"/>
                        </a:lnSpc>
                        <a:spcBef>
                          <a:spcPts val="1045"/>
                        </a:spcBef>
                      </a:pPr>
                      <a:r>
                        <a:rPr dirty="0" sz="1200" spc="-420">
                          <a:latin typeface="Malgun Gothic Semilight"/>
                          <a:cs typeface="Malgun Gothic Semilight"/>
                        </a:rPr>
                        <a:t>일</a:t>
                      </a:r>
                      <a:r>
                        <a:rPr dirty="0" sz="120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59">
                          <a:latin typeface="Malgun Gothic Semilight"/>
                          <a:cs typeface="Malgun Gothic Semilight"/>
                        </a:rPr>
                        <a:t>반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32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635">
                        <a:lnSpc>
                          <a:spcPct val="100000"/>
                        </a:lnSpc>
                        <a:spcBef>
                          <a:spcPts val="1045"/>
                        </a:spcBef>
                      </a:pPr>
                      <a:r>
                        <a:rPr dirty="0" sz="1200" spc="-240">
                          <a:latin typeface="Malgun Gothic Semilight"/>
                          <a:cs typeface="Malgun Gothic Semilight"/>
                        </a:rPr>
                        <a:t>8~1</a:t>
                      </a:r>
                      <a:r>
                        <a:rPr dirty="0" sz="1200" spc="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32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45"/>
                        </a:spcBef>
                      </a:pPr>
                      <a:r>
                        <a:rPr dirty="0" sz="1200" spc="-240">
                          <a:latin typeface="Malgun Gothic Semilight"/>
                          <a:cs typeface="Malgun Gothic Semilight"/>
                        </a:rPr>
                        <a:t>8~1</a:t>
                      </a:r>
                      <a:r>
                        <a:rPr dirty="0" sz="1200" spc="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50">
                          <a:latin typeface="Malgun Gothic Semilight"/>
                          <a:cs typeface="Malgun Gothic Semilight"/>
                        </a:rPr>
                        <a:t>2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327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5875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317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48945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5113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200" spc="-265">
                          <a:latin typeface="Malgun Gothic Semilight"/>
                          <a:cs typeface="Malgun Gothic Semilight"/>
                        </a:rPr>
                        <a:t>3단</a:t>
                      </a:r>
                      <a:r>
                        <a:rPr dirty="0" sz="120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84">
                          <a:latin typeface="Malgun Gothic Semilight"/>
                          <a:cs typeface="Malgun Gothic Semilight"/>
                        </a:rPr>
                        <a:t>계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5400">
                        <a:lnSpc>
                          <a:spcPct val="100000"/>
                        </a:lnSpc>
                        <a:spcBef>
                          <a:spcPts val="1019"/>
                        </a:spcBef>
                      </a:pPr>
                      <a:r>
                        <a:rPr dirty="0" sz="1200" spc="-459">
                          <a:latin typeface="Malgun Gothic Semilight"/>
                          <a:cs typeface="Malgun Gothic Semilight"/>
                        </a:rPr>
                        <a:t>청</a:t>
                      </a:r>
                      <a:r>
                        <a:rPr dirty="0" sz="120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520">
                          <a:latin typeface="Malgun Gothic Semilight"/>
                          <a:cs typeface="Malgun Gothic Semilight"/>
                        </a:rPr>
                        <a:t>결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29539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255">
                        <a:lnSpc>
                          <a:spcPct val="100000"/>
                        </a:lnSpc>
                        <a:spcBef>
                          <a:spcPts val="1019"/>
                        </a:spcBef>
                      </a:pPr>
                      <a:r>
                        <a:rPr dirty="0" sz="1200" spc="-270">
                          <a:latin typeface="Malgun Gothic Semilight"/>
                          <a:cs typeface="Malgun Gothic Semilight"/>
                        </a:rPr>
                        <a:t>8이</a:t>
                      </a:r>
                      <a:r>
                        <a:rPr dirty="0" sz="120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90">
                          <a:latin typeface="Malgun Gothic Semilight"/>
                          <a:cs typeface="Malgun Gothic Semilight"/>
                        </a:rPr>
                        <a:t>상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29539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ct val="100000"/>
                        </a:lnSpc>
                        <a:spcBef>
                          <a:spcPts val="1019"/>
                        </a:spcBef>
                      </a:pPr>
                      <a:r>
                        <a:rPr dirty="0" sz="1200" spc="-270">
                          <a:latin typeface="Malgun Gothic Semilight"/>
                          <a:cs typeface="Malgun Gothic Semilight"/>
                        </a:rPr>
                        <a:t>8이</a:t>
                      </a:r>
                      <a:r>
                        <a:rPr dirty="0" sz="120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90">
                          <a:latin typeface="Malgun Gothic Semilight"/>
                          <a:cs typeface="Malgun Gothic Semilight"/>
                        </a:rPr>
                        <a:t>상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29539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1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111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200" spc="-10">
                          <a:latin typeface="Malgun Gothic Semilight"/>
                          <a:cs typeface="Malgun Gothic Semilight"/>
                        </a:rPr>
                        <a:t>3</a:t>
                      </a:r>
                      <a:r>
                        <a:rPr dirty="0" sz="1200" spc="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09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120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90">
                          <a:latin typeface="Malgun Gothic Semilight"/>
                          <a:cs typeface="Malgun Gothic Semilight"/>
                        </a:rPr>
                        <a:t>상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marL="234950" indent="-168910">
                        <a:lnSpc>
                          <a:spcPct val="100000"/>
                        </a:lnSpc>
                        <a:spcBef>
                          <a:spcPts val="105"/>
                        </a:spcBef>
                        <a:buSzPct val="95238"/>
                        <a:buFont typeface="Batang"/>
                        <a:buChar char="▪"/>
                        <a:tabLst>
                          <a:tab pos="234950" algn="l"/>
                        </a:tabLst>
                      </a:pP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각</a:t>
                      </a:r>
                      <a:r>
                        <a:rPr dirty="0" sz="1050" spc="2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출</a:t>
                      </a:r>
                      <a:r>
                        <a:rPr dirty="0" sz="10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0">
                          <a:latin typeface="Malgun Gothic Semilight"/>
                          <a:cs typeface="Malgun Gothic Semilight"/>
                        </a:rPr>
                        <a:t>입</a:t>
                      </a:r>
                      <a:r>
                        <a:rPr dirty="0" sz="10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문</a:t>
                      </a:r>
                      <a:r>
                        <a:rPr dirty="0" sz="1050" spc="2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10">
                          <a:latin typeface="Malgun Gothic Semilight"/>
                          <a:cs typeface="Malgun Gothic Semilight"/>
                        </a:rPr>
                        <a:t>상/하</a:t>
                      </a:r>
                      <a:r>
                        <a:rPr dirty="0" sz="1050" spc="-1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1050" spc="2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좌</a:t>
                      </a:r>
                      <a:r>
                        <a:rPr dirty="0" sz="1050" spc="-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35">
                          <a:latin typeface="Malgun Gothic Semilight"/>
                          <a:cs typeface="Malgun Gothic Semilight"/>
                        </a:rPr>
                        <a:t>/우</a:t>
                      </a:r>
                      <a:r>
                        <a:rPr dirty="0" sz="1050" spc="2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틈</a:t>
                      </a:r>
                      <a:r>
                        <a:rPr dirty="0" sz="10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70">
                          <a:latin typeface="Malgun Gothic Semilight"/>
                          <a:cs typeface="Malgun Gothic Semilight"/>
                        </a:rPr>
                        <a:t>새</a:t>
                      </a:r>
                      <a:r>
                        <a:rPr dirty="0" sz="1050" spc="3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34">
                          <a:latin typeface="Malgun Gothic Semilight"/>
                          <a:cs typeface="Malgun Gothic Semilight"/>
                        </a:rPr>
                        <a:t>밀</a:t>
                      </a:r>
                      <a:r>
                        <a:rPr dirty="0" sz="1050" spc="-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60">
                          <a:latin typeface="Malgun Gothic Semilight"/>
                          <a:cs typeface="Malgun Gothic Semilight"/>
                        </a:rPr>
                        <a:t>폐</a:t>
                      </a:r>
                      <a:r>
                        <a:rPr dirty="0" sz="1050" spc="3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확</a:t>
                      </a:r>
                      <a:r>
                        <a:rPr dirty="0" sz="1050" spc="-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00">
                          <a:latin typeface="Malgun Gothic Semilight"/>
                          <a:cs typeface="Malgun Gothic Semilight"/>
                        </a:rPr>
                        <a:t>인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  <a:p>
                      <a:pPr marL="234950" indent="-168910">
                        <a:lnSpc>
                          <a:spcPct val="100000"/>
                        </a:lnSpc>
                        <a:spcBef>
                          <a:spcPts val="35"/>
                        </a:spcBef>
                        <a:buSzPct val="95238"/>
                        <a:buFont typeface="Batang"/>
                        <a:buChar char="▪"/>
                        <a:tabLst>
                          <a:tab pos="234950" algn="l"/>
                        </a:tabLst>
                      </a:pP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창</a:t>
                      </a:r>
                      <a:r>
                        <a:rPr dirty="0" sz="1050" spc="-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문</a:t>
                      </a:r>
                      <a:r>
                        <a:rPr dirty="0" sz="1050" spc="3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34">
                          <a:latin typeface="Malgun Gothic Semilight"/>
                          <a:cs typeface="Malgun Gothic Semilight"/>
                        </a:rPr>
                        <a:t>밀</a:t>
                      </a:r>
                      <a:r>
                        <a:rPr dirty="0" sz="1050" spc="-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60">
                          <a:latin typeface="Malgun Gothic Semilight"/>
                          <a:cs typeface="Malgun Gothic Semilight"/>
                        </a:rPr>
                        <a:t>폐</a:t>
                      </a:r>
                      <a:r>
                        <a:rPr dirty="0" sz="1050" spc="3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34">
                          <a:latin typeface="Malgun Gothic Semilight"/>
                          <a:cs typeface="Malgun Gothic Semilight"/>
                        </a:rPr>
                        <a:t>및</a:t>
                      </a:r>
                      <a:r>
                        <a:rPr dirty="0" sz="1050" spc="409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창</a:t>
                      </a:r>
                      <a:r>
                        <a:rPr dirty="0" sz="1050" spc="-1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문</a:t>
                      </a:r>
                      <a:r>
                        <a:rPr dirty="0" sz="1050" spc="2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20">
                          <a:latin typeface="Malgun Gothic Semilight"/>
                          <a:cs typeface="Malgun Gothic Semilight"/>
                        </a:rPr>
                        <a:t>배</a:t>
                      </a:r>
                      <a:r>
                        <a:rPr dirty="0" sz="1050" spc="-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수</a:t>
                      </a:r>
                      <a:r>
                        <a:rPr dirty="0" sz="105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구</a:t>
                      </a:r>
                      <a:r>
                        <a:rPr dirty="0" sz="105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34">
                          <a:latin typeface="Malgun Gothic Semilight"/>
                          <a:cs typeface="Malgun Gothic Semilight"/>
                        </a:rPr>
                        <a:t>멍</a:t>
                      </a:r>
                      <a:r>
                        <a:rPr dirty="0" sz="1050" spc="4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34">
                          <a:latin typeface="Malgun Gothic Semilight"/>
                          <a:cs typeface="Malgun Gothic Semilight"/>
                        </a:rPr>
                        <a:t>밀</a:t>
                      </a:r>
                      <a:r>
                        <a:rPr dirty="0" sz="105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60">
                          <a:latin typeface="Malgun Gothic Semilight"/>
                          <a:cs typeface="Malgun Gothic Semilight"/>
                        </a:rPr>
                        <a:t>폐</a:t>
                      </a:r>
                      <a:r>
                        <a:rPr dirty="0" sz="10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확</a:t>
                      </a:r>
                      <a:r>
                        <a:rPr dirty="0" sz="1050" spc="-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00">
                          <a:latin typeface="Malgun Gothic Semilight"/>
                          <a:cs typeface="Malgun Gothic Semilight"/>
                        </a:rPr>
                        <a:t>인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  <a:p>
                      <a:pPr marL="234950" indent="-168910">
                        <a:lnSpc>
                          <a:spcPct val="100000"/>
                        </a:lnSpc>
                        <a:spcBef>
                          <a:spcPts val="35"/>
                        </a:spcBef>
                        <a:buSzPct val="95238"/>
                        <a:buFont typeface="Batang"/>
                        <a:buChar char="▪"/>
                        <a:tabLst>
                          <a:tab pos="234950" algn="l"/>
                        </a:tabLst>
                      </a:pP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문</a:t>
                      </a:r>
                      <a:r>
                        <a:rPr dirty="0" sz="1050" spc="2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0">
                          <a:latin typeface="Malgun Gothic Semilight"/>
                          <a:cs typeface="Malgun Gothic Semilight"/>
                        </a:rPr>
                        <a:t>열</a:t>
                      </a:r>
                      <a:r>
                        <a:rPr dirty="0" sz="10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고</a:t>
                      </a:r>
                      <a:r>
                        <a:rPr dirty="0" sz="1050" spc="25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45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1050" spc="2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중</a:t>
                      </a:r>
                      <a:r>
                        <a:rPr dirty="0" sz="10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40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10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95">
                          <a:latin typeface="Malgun Gothic Semilight"/>
                          <a:cs typeface="Malgun Gothic Semilight"/>
                        </a:rPr>
                        <a:t>었</a:t>
                      </a:r>
                      <a:r>
                        <a:rPr dirty="0" sz="105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는</a:t>
                      </a:r>
                      <a:r>
                        <a:rPr dirty="0" sz="105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70">
                          <a:latin typeface="Malgun Gothic Semilight"/>
                          <a:cs typeface="Malgun Gothic Semilight"/>
                        </a:rPr>
                        <a:t>지</a:t>
                      </a:r>
                      <a:r>
                        <a:rPr dirty="0" sz="1050" spc="3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확</a:t>
                      </a:r>
                      <a:r>
                        <a:rPr dirty="0" sz="1050" spc="-1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00">
                          <a:latin typeface="Malgun Gothic Semilight"/>
                          <a:cs typeface="Malgun Gothic Semilight"/>
                        </a:rPr>
                        <a:t>인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  <a:p>
                      <a:pPr marL="234950" indent="-168910">
                        <a:lnSpc>
                          <a:spcPct val="100000"/>
                        </a:lnSpc>
                        <a:spcBef>
                          <a:spcPts val="50"/>
                        </a:spcBef>
                        <a:buSzPct val="95238"/>
                        <a:buFont typeface="Batang"/>
                        <a:buChar char="▪"/>
                        <a:tabLst>
                          <a:tab pos="234950" algn="l"/>
                        </a:tabLst>
                      </a:pPr>
                      <a:r>
                        <a:rPr dirty="0" sz="1050" spc="-340">
                          <a:latin typeface="Malgun Gothic Semilight"/>
                          <a:cs typeface="Malgun Gothic Semilight"/>
                        </a:rPr>
                        <a:t>방</a:t>
                      </a:r>
                      <a:r>
                        <a:rPr dirty="0" sz="10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충</a:t>
                      </a:r>
                      <a:r>
                        <a:rPr dirty="0" sz="10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/방</a:t>
                      </a:r>
                      <a:r>
                        <a:rPr dirty="0" sz="10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70">
                          <a:latin typeface="Malgun Gothic Semilight"/>
                          <a:cs typeface="Malgun Gothic Semilight"/>
                        </a:rPr>
                        <a:t>서</a:t>
                      </a:r>
                      <a:r>
                        <a:rPr dirty="0" sz="1050" spc="3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70">
                          <a:latin typeface="Malgun Gothic Semilight"/>
                          <a:cs typeface="Malgun Gothic Semilight"/>
                        </a:rPr>
                        <a:t>설</a:t>
                      </a:r>
                      <a:r>
                        <a:rPr dirty="0" sz="10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09">
                          <a:latin typeface="Malgun Gothic Semilight"/>
                          <a:cs typeface="Malgun Gothic Semilight"/>
                        </a:rPr>
                        <a:t>비</a:t>
                      </a:r>
                      <a:r>
                        <a:rPr dirty="0" sz="1050" spc="3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70">
                          <a:latin typeface="Malgun Gothic Semilight"/>
                          <a:cs typeface="Malgun Gothic Semilight"/>
                        </a:rPr>
                        <a:t>점</a:t>
                      </a:r>
                      <a:r>
                        <a:rPr dirty="0" sz="10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30">
                          <a:latin typeface="Malgun Gothic Semilight"/>
                          <a:cs typeface="Malgun Gothic Semilight"/>
                        </a:rPr>
                        <a:t>검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  <a:p>
                      <a:pPr marL="234950" indent="-168910">
                        <a:lnSpc>
                          <a:spcPct val="100000"/>
                        </a:lnSpc>
                        <a:spcBef>
                          <a:spcPts val="35"/>
                        </a:spcBef>
                        <a:buSzPct val="95238"/>
                        <a:buFont typeface="Batang"/>
                        <a:buChar char="▪"/>
                        <a:tabLst>
                          <a:tab pos="234950" algn="l"/>
                        </a:tabLst>
                      </a:pPr>
                      <a:r>
                        <a:rPr dirty="0" sz="1050" spc="-370">
                          <a:latin typeface="Malgun Gothic Semilight"/>
                          <a:cs typeface="Malgun Gothic Semilight"/>
                        </a:rPr>
                        <a:t>서</a:t>
                      </a:r>
                      <a:r>
                        <a:rPr dirty="0" sz="10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70">
                          <a:latin typeface="Malgun Gothic Semilight"/>
                          <a:cs typeface="Malgun Gothic Semilight"/>
                        </a:rPr>
                        <a:t>식</a:t>
                      </a:r>
                      <a:r>
                        <a:rPr dirty="0" sz="10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장</a:t>
                      </a:r>
                      <a:r>
                        <a:rPr dirty="0" sz="1050" spc="-1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소</a:t>
                      </a:r>
                      <a:r>
                        <a:rPr dirty="0" sz="1050" spc="2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34">
                          <a:latin typeface="Malgun Gothic Semilight"/>
                          <a:cs typeface="Malgun Gothic Semilight"/>
                        </a:rPr>
                        <a:t>및</a:t>
                      </a:r>
                      <a:r>
                        <a:rPr dirty="0" sz="1050" spc="409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70">
                          <a:latin typeface="Malgun Gothic Semilight"/>
                          <a:cs typeface="Malgun Gothic Semilight"/>
                        </a:rPr>
                        <a:t>취</a:t>
                      </a:r>
                      <a:r>
                        <a:rPr dirty="0" sz="10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약지</a:t>
                      </a:r>
                      <a:r>
                        <a:rPr dirty="0" sz="10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0">
                          <a:latin typeface="Malgun Gothic Semilight"/>
                          <a:cs typeface="Malgun Gothic Semilight"/>
                        </a:rPr>
                        <a:t>역</a:t>
                      </a:r>
                      <a:r>
                        <a:rPr dirty="0" sz="1050" spc="3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확</a:t>
                      </a:r>
                      <a:r>
                        <a:rPr dirty="0" sz="1050" spc="-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00">
                          <a:latin typeface="Malgun Gothic Semilight"/>
                          <a:cs typeface="Malgun Gothic Semilight"/>
                        </a:rPr>
                        <a:t>인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  <a:p>
                      <a:pPr marL="234950" indent="-168910">
                        <a:lnSpc>
                          <a:spcPct val="100000"/>
                        </a:lnSpc>
                        <a:spcBef>
                          <a:spcPts val="35"/>
                        </a:spcBef>
                        <a:buSzPct val="95238"/>
                        <a:buFont typeface="Batang"/>
                        <a:buChar char="▪"/>
                        <a:tabLst>
                          <a:tab pos="234950" algn="l"/>
                        </a:tabLst>
                      </a:pP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구</a:t>
                      </a:r>
                      <a:r>
                        <a:rPr dirty="0" sz="105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70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1050" spc="3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70">
                          <a:latin typeface="Malgun Gothic Semilight"/>
                          <a:cs typeface="Malgun Gothic Semilight"/>
                        </a:rPr>
                        <a:t>실</a:t>
                      </a:r>
                      <a:r>
                        <a:rPr dirty="0" sz="10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09">
                          <a:latin typeface="Malgun Gothic Semilight"/>
                          <a:cs typeface="Malgun Gothic Semilight"/>
                        </a:rPr>
                        <a:t>시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333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56324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 marR="19050">
                        <a:lnSpc>
                          <a:spcPct val="100000"/>
                        </a:lnSpc>
                      </a:pPr>
                      <a:r>
                        <a:rPr dirty="0" sz="1200" spc="-420">
                          <a:latin typeface="Malgun Gothic Semilight"/>
                          <a:cs typeface="Malgun Gothic Semilight"/>
                        </a:rPr>
                        <a:t>일</a:t>
                      </a:r>
                      <a:r>
                        <a:rPr dirty="0" sz="120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59">
                          <a:latin typeface="Malgun Gothic Semilight"/>
                          <a:cs typeface="Malgun Gothic Semilight"/>
                        </a:rPr>
                        <a:t>반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6034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1200" spc="-270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120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75">
                          <a:latin typeface="Malgun Gothic Semilight"/>
                          <a:cs typeface="Malgun Gothic Semilight"/>
                        </a:rPr>
                        <a:t>2이</a:t>
                      </a:r>
                      <a:r>
                        <a:rPr dirty="0" sz="120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90">
                          <a:latin typeface="Malgun Gothic Semilight"/>
                          <a:cs typeface="Malgun Gothic Semilight"/>
                        </a:rPr>
                        <a:t>상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6034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 marR="7620">
                        <a:lnSpc>
                          <a:spcPct val="100000"/>
                        </a:lnSpc>
                      </a:pPr>
                      <a:r>
                        <a:rPr dirty="0" sz="1200" spc="-270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120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75">
                          <a:latin typeface="Malgun Gothic Semilight"/>
                          <a:cs typeface="Malgun Gothic Semilight"/>
                        </a:rPr>
                        <a:t>2이</a:t>
                      </a:r>
                      <a:r>
                        <a:rPr dirty="0" sz="120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90">
                          <a:latin typeface="Malgun Gothic Semilight"/>
                          <a:cs typeface="Malgun Gothic Semilight"/>
                        </a:rPr>
                        <a:t>상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26034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1333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739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234950" indent="-168910">
                        <a:lnSpc>
                          <a:spcPts val="1170"/>
                        </a:lnSpc>
                        <a:spcBef>
                          <a:spcPts val="100"/>
                        </a:spcBef>
                        <a:buSzPct val="95238"/>
                        <a:buFont typeface="Batang"/>
                        <a:buChar char="▪"/>
                        <a:tabLst>
                          <a:tab pos="234950" algn="l"/>
                        </a:tabLst>
                      </a:pP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각</a:t>
                      </a:r>
                      <a:r>
                        <a:rPr dirty="0" sz="1050" spc="2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출</a:t>
                      </a:r>
                      <a:r>
                        <a:rPr dirty="0" sz="10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0">
                          <a:latin typeface="Malgun Gothic Semilight"/>
                          <a:cs typeface="Malgun Gothic Semilight"/>
                        </a:rPr>
                        <a:t>입</a:t>
                      </a:r>
                      <a:r>
                        <a:rPr dirty="0" sz="10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문</a:t>
                      </a:r>
                      <a:r>
                        <a:rPr dirty="0" sz="1050" spc="2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10">
                          <a:latin typeface="Malgun Gothic Semilight"/>
                          <a:cs typeface="Malgun Gothic Semilight"/>
                        </a:rPr>
                        <a:t>상/하</a:t>
                      </a:r>
                      <a:r>
                        <a:rPr dirty="0" sz="1050" spc="-1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>
                          <a:latin typeface="Malgun Gothic Semilight"/>
                          <a:cs typeface="Malgun Gothic Semilight"/>
                        </a:rPr>
                        <a:t>,</a:t>
                      </a:r>
                      <a:r>
                        <a:rPr dirty="0" sz="1050" spc="2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좌</a:t>
                      </a:r>
                      <a:r>
                        <a:rPr dirty="0" sz="1050" spc="-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35">
                          <a:latin typeface="Malgun Gothic Semilight"/>
                          <a:cs typeface="Malgun Gothic Semilight"/>
                        </a:rPr>
                        <a:t>/우</a:t>
                      </a:r>
                      <a:r>
                        <a:rPr dirty="0" sz="1050" spc="2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틈</a:t>
                      </a:r>
                      <a:r>
                        <a:rPr dirty="0" sz="10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70">
                          <a:latin typeface="Malgun Gothic Semilight"/>
                          <a:cs typeface="Malgun Gothic Semilight"/>
                        </a:rPr>
                        <a:t>새</a:t>
                      </a:r>
                      <a:r>
                        <a:rPr dirty="0" sz="1050" spc="3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34">
                          <a:latin typeface="Malgun Gothic Semilight"/>
                          <a:cs typeface="Malgun Gothic Semilight"/>
                        </a:rPr>
                        <a:t>밀</a:t>
                      </a:r>
                      <a:r>
                        <a:rPr dirty="0" sz="1050" spc="-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60">
                          <a:latin typeface="Malgun Gothic Semilight"/>
                          <a:cs typeface="Malgun Gothic Semilight"/>
                        </a:rPr>
                        <a:t>폐</a:t>
                      </a:r>
                      <a:r>
                        <a:rPr dirty="0" sz="1050" spc="3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확</a:t>
                      </a:r>
                      <a:r>
                        <a:rPr dirty="0" sz="1050" spc="-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00">
                          <a:latin typeface="Malgun Gothic Semilight"/>
                          <a:cs typeface="Malgun Gothic Semilight"/>
                        </a:rPr>
                        <a:t>인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270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292735">
                <a:tc rowSpan="2">
                  <a:txBody>
                    <a:bodyPr/>
                    <a:lstStyle/>
                    <a:p>
                      <a:pPr marL="121920" marR="139700" indent="62230">
                        <a:lnSpc>
                          <a:spcPct val="99600"/>
                        </a:lnSpc>
                        <a:spcBef>
                          <a:spcPts val="445"/>
                        </a:spcBef>
                      </a:pPr>
                      <a:r>
                        <a:rPr dirty="0" sz="1200" spc="-400">
                          <a:latin typeface="Malgun Gothic Semilight"/>
                          <a:cs typeface="Malgun Gothic Semilight"/>
                        </a:rPr>
                        <a:t>단</a:t>
                      </a:r>
                      <a:r>
                        <a:rPr dirty="0" sz="120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34">
                          <a:latin typeface="Malgun Gothic Semilight"/>
                          <a:cs typeface="Malgun Gothic Semilight"/>
                        </a:rPr>
                        <a:t>독</a:t>
                      </a:r>
                      <a:r>
                        <a:rPr dirty="0" sz="120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20">
                          <a:latin typeface="Malgun Gothic Semilight"/>
                          <a:cs typeface="Malgun Gothic Semilight"/>
                        </a:rPr>
                        <a:t>개</a:t>
                      </a:r>
                      <a:r>
                        <a:rPr dirty="0" sz="1200" spc="-1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34">
                          <a:latin typeface="Malgun Gothic Semilight"/>
                          <a:cs typeface="Malgun Gothic Semilight"/>
                        </a:rPr>
                        <a:t>체</a:t>
                      </a:r>
                      <a:r>
                        <a:rPr dirty="0" sz="120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45">
                          <a:latin typeface="Malgun Gothic Semilight"/>
                          <a:cs typeface="Malgun Gothic Semilight"/>
                        </a:rPr>
                        <a:t>수</a:t>
                      </a:r>
                      <a:r>
                        <a:rPr dirty="0" sz="1200" spc="5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85">
                          <a:latin typeface="Malgun Gothic Semilight"/>
                          <a:cs typeface="Malgun Gothic Semilight"/>
                        </a:rPr>
                        <a:t>증</a:t>
                      </a:r>
                      <a:r>
                        <a:rPr dirty="0" sz="1200" spc="-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75">
                          <a:latin typeface="Malgun Gothic Semilight"/>
                          <a:cs typeface="Malgun Gothic Semilight"/>
                        </a:rPr>
                        <a:t>가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65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algn="ctr" marR="25400">
                        <a:lnSpc>
                          <a:spcPts val="1160"/>
                        </a:lnSpc>
                      </a:pPr>
                      <a:r>
                        <a:rPr dirty="0" sz="1200" spc="-459">
                          <a:latin typeface="Malgun Gothic Semilight"/>
                          <a:cs typeface="Malgun Gothic Semilight"/>
                        </a:rPr>
                        <a:t>청</a:t>
                      </a:r>
                      <a:r>
                        <a:rPr dirty="0" sz="1200" spc="-1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520">
                          <a:latin typeface="Malgun Gothic Semilight"/>
                          <a:cs typeface="Malgun Gothic Semilight"/>
                        </a:rPr>
                        <a:t>결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255">
                        <a:lnSpc>
                          <a:spcPts val="1160"/>
                        </a:lnSpc>
                      </a:pPr>
                      <a:r>
                        <a:rPr dirty="0" sz="1200" spc="-260">
                          <a:latin typeface="Malgun Gothic Semilight"/>
                          <a:cs typeface="Malgun Gothic Semilight"/>
                        </a:rPr>
                        <a:t>7이</a:t>
                      </a:r>
                      <a:r>
                        <a:rPr dirty="0" sz="120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00">
                          <a:latin typeface="Malgun Gothic Semilight"/>
                          <a:cs typeface="Malgun Gothic Semilight"/>
                        </a:rPr>
                        <a:t>상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8890">
                        <a:lnSpc>
                          <a:spcPts val="1160"/>
                        </a:lnSpc>
                      </a:pPr>
                      <a:r>
                        <a:rPr dirty="0" sz="1200" spc="-260">
                          <a:latin typeface="Malgun Gothic Semilight"/>
                          <a:cs typeface="Malgun Gothic Semilight"/>
                        </a:rPr>
                        <a:t>7이</a:t>
                      </a:r>
                      <a:r>
                        <a:rPr dirty="0" sz="120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00">
                          <a:latin typeface="Malgun Gothic Semilight"/>
                          <a:cs typeface="Malgun Gothic Semilight"/>
                        </a:rPr>
                        <a:t>상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marL="111125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Malgun Gothic Semilight"/>
                          <a:cs typeface="Malgun Gothic Semilight"/>
                        </a:rPr>
                        <a:t>3</a:t>
                      </a:r>
                      <a:r>
                        <a:rPr dirty="0" sz="1200" spc="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09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120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90">
                          <a:latin typeface="Malgun Gothic Semilight"/>
                          <a:cs typeface="Malgun Gothic Semilight"/>
                        </a:rPr>
                        <a:t>상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683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</a:tcPr>
                </a:tc>
                <a:tc rowSpan="2">
                  <a:txBody>
                    <a:bodyPr/>
                    <a:lstStyle/>
                    <a:p>
                      <a:pPr marL="234950" indent="-168910">
                        <a:lnSpc>
                          <a:spcPct val="100000"/>
                        </a:lnSpc>
                        <a:spcBef>
                          <a:spcPts val="40"/>
                        </a:spcBef>
                        <a:buSzPct val="95238"/>
                        <a:buFont typeface="Batang"/>
                        <a:buChar char="▪"/>
                        <a:tabLst>
                          <a:tab pos="234950" algn="l"/>
                        </a:tabLst>
                      </a:pP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창</a:t>
                      </a:r>
                      <a:r>
                        <a:rPr dirty="0" sz="1050" spc="-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문</a:t>
                      </a:r>
                      <a:r>
                        <a:rPr dirty="0" sz="1050" spc="3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34">
                          <a:latin typeface="Malgun Gothic Semilight"/>
                          <a:cs typeface="Malgun Gothic Semilight"/>
                        </a:rPr>
                        <a:t>밀</a:t>
                      </a:r>
                      <a:r>
                        <a:rPr dirty="0" sz="1050" spc="-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60">
                          <a:latin typeface="Malgun Gothic Semilight"/>
                          <a:cs typeface="Malgun Gothic Semilight"/>
                        </a:rPr>
                        <a:t>폐</a:t>
                      </a:r>
                      <a:r>
                        <a:rPr dirty="0" sz="1050" spc="3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34">
                          <a:latin typeface="Malgun Gothic Semilight"/>
                          <a:cs typeface="Malgun Gothic Semilight"/>
                        </a:rPr>
                        <a:t>및</a:t>
                      </a:r>
                      <a:r>
                        <a:rPr dirty="0" sz="1050" spc="409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창</a:t>
                      </a:r>
                      <a:r>
                        <a:rPr dirty="0" sz="1050" spc="-1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문</a:t>
                      </a:r>
                      <a:r>
                        <a:rPr dirty="0" sz="1050" spc="2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20">
                          <a:latin typeface="Malgun Gothic Semilight"/>
                          <a:cs typeface="Malgun Gothic Semilight"/>
                        </a:rPr>
                        <a:t>배</a:t>
                      </a:r>
                      <a:r>
                        <a:rPr dirty="0" sz="1050" spc="-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수</a:t>
                      </a:r>
                      <a:r>
                        <a:rPr dirty="0" sz="105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구</a:t>
                      </a:r>
                      <a:r>
                        <a:rPr dirty="0" sz="105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34">
                          <a:latin typeface="Malgun Gothic Semilight"/>
                          <a:cs typeface="Malgun Gothic Semilight"/>
                        </a:rPr>
                        <a:t>멍</a:t>
                      </a:r>
                      <a:r>
                        <a:rPr dirty="0" sz="1050" spc="4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34">
                          <a:latin typeface="Malgun Gothic Semilight"/>
                          <a:cs typeface="Malgun Gothic Semilight"/>
                        </a:rPr>
                        <a:t>밀</a:t>
                      </a:r>
                      <a:r>
                        <a:rPr dirty="0" sz="1050" spc="-2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60">
                          <a:latin typeface="Malgun Gothic Semilight"/>
                          <a:cs typeface="Malgun Gothic Semilight"/>
                        </a:rPr>
                        <a:t>폐</a:t>
                      </a:r>
                      <a:r>
                        <a:rPr dirty="0" sz="10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확</a:t>
                      </a:r>
                      <a:r>
                        <a:rPr dirty="0" sz="1050" spc="-1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00">
                          <a:latin typeface="Malgun Gothic Semilight"/>
                          <a:cs typeface="Malgun Gothic Semilight"/>
                        </a:rPr>
                        <a:t>인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  <a:p>
                      <a:pPr marL="234950" indent="-168910">
                        <a:lnSpc>
                          <a:spcPct val="100000"/>
                        </a:lnSpc>
                        <a:spcBef>
                          <a:spcPts val="35"/>
                        </a:spcBef>
                        <a:buSzPct val="95238"/>
                        <a:buFont typeface="Batang"/>
                        <a:buChar char="▪"/>
                        <a:tabLst>
                          <a:tab pos="234950" algn="l"/>
                        </a:tabLst>
                      </a:pP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문</a:t>
                      </a:r>
                      <a:r>
                        <a:rPr dirty="0" sz="1050" spc="2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0">
                          <a:latin typeface="Malgun Gothic Semilight"/>
                          <a:cs typeface="Malgun Gothic Semilight"/>
                        </a:rPr>
                        <a:t>열</a:t>
                      </a:r>
                      <a:r>
                        <a:rPr dirty="0" sz="1050" spc="-1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30">
                          <a:latin typeface="Malgun Gothic Semilight"/>
                          <a:cs typeface="Malgun Gothic Semilight"/>
                        </a:rPr>
                        <a:t>고</a:t>
                      </a:r>
                      <a:r>
                        <a:rPr dirty="0" sz="1050" spc="25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145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1050" spc="2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중</a:t>
                      </a:r>
                      <a:r>
                        <a:rPr dirty="0" sz="10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40">
                          <a:latin typeface="Malgun Gothic Semilight"/>
                          <a:cs typeface="Malgun Gothic Semilight"/>
                        </a:rPr>
                        <a:t>이</a:t>
                      </a:r>
                      <a:r>
                        <a:rPr dirty="0" sz="1050" spc="-13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95">
                          <a:latin typeface="Malgun Gothic Semilight"/>
                          <a:cs typeface="Malgun Gothic Semilight"/>
                        </a:rPr>
                        <a:t>었</a:t>
                      </a:r>
                      <a:r>
                        <a:rPr dirty="0" sz="105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05">
                          <a:latin typeface="Malgun Gothic Semilight"/>
                          <a:cs typeface="Malgun Gothic Semilight"/>
                        </a:rPr>
                        <a:t>는</a:t>
                      </a:r>
                      <a:r>
                        <a:rPr dirty="0" sz="105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70">
                          <a:latin typeface="Malgun Gothic Semilight"/>
                          <a:cs typeface="Malgun Gothic Semilight"/>
                        </a:rPr>
                        <a:t>지</a:t>
                      </a:r>
                      <a:r>
                        <a:rPr dirty="0" sz="1050" spc="30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확</a:t>
                      </a:r>
                      <a:r>
                        <a:rPr dirty="0" sz="1050" spc="-17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00">
                          <a:latin typeface="Malgun Gothic Semilight"/>
                          <a:cs typeface="Malgun Gothic Semilight"/>
                        </a:rPr>
                        <a:t>인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  <a:p>
                      <a:pPr marL="234950" indent="-168910">
                        <a:lnSpc>
                          <a:spcPct val="100000"/>
                        </a:lnSpc>
                        <a:spcBef>
                          <a:spcPts val="35"/>
                        </a:spcBef>
                        <a:buSzPct val="95238"/>
                        <a:buFont typeface="Batang"/>
                        <a:buChar char="▪"/>
                        <a:tabLst>
                          <a:tab pos="234950" algn="l"/>
                        </a:tabLst>
                      </a:pPr>
                      <a:r>
                        <a:rPr dirty="0" sz="1050" spc="-340">
                          <a:latin typeface="Malgun Gothic Semilight"/>
                          <a:cs typeface="Malgun Gothic Semilight"/>
                        </a:rPr>
                        <a:t>방</a:t>
                      </a:r>
                      <a:r>
                        <a:rPr dirty="0" sz="1050" spc="-1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충</a:t>
                      </a:r>
                      <a:r>
                        <a:rPr dirty="0" sz="1050" spc="-13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40">
                          <a:latin typeface="Malgun Gothic Semilight"/>
                          <a:cs typeface="Malgun Gothic Semilight"/>
                        </a:rPr>
                        <a:t>/방</a:t>
                      </a:r>
                      <a:r>
                        <a:rPr dirty="0" sz="1050" spc="-114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70">
                          <a:latin typeface="Malgun Gothic Semilight"/>
                          <a:cs typeface="Malgun Gothic Semilight"/>
                        </a:rPr>
                        <a:t>서</a:t>
                      </a:r>
                      <a:r>
                        <a:rPr dirty="0" sz="1050" spc="3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70">
                          <a:latin typeface="Malgun Gothic Semilight"/>
                          <a:cs typeface="Malgun Gothic Semilight"/>
                        </a:rPr>
                        <a:t>설</a:t>
                      </a:r>
                      <a:r>
                        <a:rPr dirty="0" sz="10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09">
                          <a:latin typeface="Malgun Gothic Semilight"/>
                          <a:cs typeface="Malgun Gothic Semilight"/>
                        </a:rPr>
                        <a:t>비</a:t>
                      </a:r>
                      <a:r>
                        <a:rPr dirty="0" sz="1050" spc="3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70">
                          <a:latin typeface="Malgun Gothic Semilight"/>
                          <a:cs typeface="Malgun Gothic Semilight"/>
                        </a:rPr>
                        <a:t>점</a:t>
                      </a:r>
                      <a:r>
                        <a:rPr dirty="0" sz="10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30">
                          <a:latin typeface="Malgun Gothic Semilight"/>
                          <a:cs typeface="Malgun Gothic Semilight"/>
                        </a:rPr>
                        <a:t>검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  <a:p>
                      <a:pPr marL="234950" indent="-168910">
                        <a:lnSpc>
                          <a:spcPct val="100000"/>
                        </a:lnSpc>
                        <a:spcBef>
                          <a:spcPts val="50"/>
                        </a:spcBef>
                        <a:buSzPct val="95238"/>
                        <a:buFont typeface="Batang"/>
                        <a:buChar char="▪"/>
                        <a:tabLst>
                          <a:tab pos="234950" algn="l"/>
                        </a:tabLst>
                      </a:pPr>
                      <a:r>
                        <a:rPr dirty="0" sz="1050" spc="-370">
                          <a:latin typeface="Malgun Gothic Semilight"/>
                          <a:cs typeface="Malgun Gothic Semilight"/>
                        </a:rPr>
                        <a:t>서</a:t>
                      </a:r>
                      <a:r>
                        <a:rPr dirty="0" sz="10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70">
                          <a:latin typeface="Malgun Gothic Semilight"/>
                          <a:cs typeface="Malgun Gothic Semilight"/>
                        </a:rPr>
                        <a:t>식</a:t>
                      </a:r>
                      <a:r>
                        <a:rPr dirty="0" sz="10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장</a:t>
                      </a:r>
                      <a:r>
                        <a:rPr dirty="0" sz="1050" spc="-1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소</a:t>
                      </a:r>
                      <a:r>
                        <a:rPr dirty="0" sz="1050" spc="2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34">
                          <a:latin typeface="Malgun Gothic Semilight"/>
                          <a:cs typeface="Malgun Gothic Semilight"/>
                        </a:rPr>
                        <a:t>및</a:t>
                      </a:r>
                      <a:r>
                        <a:rPr dirty="0" sz="1050" spc="409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70">
                          <a:latin typeface="Malgun Gothic Semilight"/>
                          <a:cs typeface="Malgun Gothic Semilight"/>
                        </a:rPr>
                        <a:t>취</a:t>
                      </a:r>
                      <a:r>
                        <a:rPr dirty="0" sz="10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약지</a:t>
                      </a:r>
                      <a:r>
                        <a:rPr dirty="0" sz="10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0">
                          <a:latin typeface="Malgun Gothic Semilight"/>
                          <a:cs typeface="Malgun Gothic Semilight"/>
                        </a:rPr>
                        <a:t>역</a:t>
                      </a:r>
                      <a:r>
                        <a:rPr dirty="0" sz="1050" spc="3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확</a:t>
                      </a:r>
                      <a:r>
                        <a:rPr dirty="0" sz="1050" spc="-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00">
                          <a:latin typeface="Malgun Gothic Semilight"/>
                          <a:cs typeface="Malgun Gothic Semilight"/>
                        </a:rPr>
                        <a:t>인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508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</a:tcPr>
                </a:tc>
              </a:tr>
              <a:tr h="38290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5651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 marR="19050">
                        <a:lnSpc>
                          <a:spcPct val="100000"/>
                        </a:lnSpc>
                      </a:pPr>
                      <a:r>
                        <a:rPr dirty="0" sz="1200" spc="-420">
                          <a:latin typeface="Malgun Gothic Semilight"/>
                          <a:cs typeface="Malgun Gothic Semilight"/>
                        </a:rPr>
                        <a:t>일</a:t>
                      </a:r>
                      <a:r>
                        <a:rPr dirty="0" sz="1200" spc="-1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59">
                          <a:latin typeface="Malgun Gothic Semilight"/>
                          <a:cs typeface="Malgun Gothic Semilight"/>
                        </a:rPr>
                        <a:t>반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778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 marR="10160">
                        <a:lnSpc>
                          <a:spcPct val="100000"/>
                        </a:lnSpc>
                      </a:pPr>
                      <a:r>
                        <a:rPr dirty="0" sz="1200" spc="-270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120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75">
                          <a:latin typeface="Malgun Gothic Semilight"/>
                          <a:cs typeface="Malgun Gothic Semilight"/>
                        </a:rPr>
                        <a:t>2이</a:t>
                      </a:r>
                      <a:r>
                        <a:rPr dirty="0" sz="120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90">
                          <a:latin typeface="Malgun Gothic Semilight"/>
                          <a:cs typeface="Malgun Gothic Semilight"/>
                        </a:rPr>
                        <a:t>상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778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 marR="7620">
                        <a:lnSpc>
                          <a:spcPct val="100000"/>
                        </a:lnSpc>
                      </a:pPr>
                      <a:r>
                        <a:rPr dirty="0" sz="1200" spc="-270">
                          <a:latin typeface="Malgun Gothic Semilight"/>
                          <a:cs typeface="Malgun Gothic Semilight"/>
                        </a:rPr>
                        <a:t>1</a:t>
                      </a:r>
                      <a:r>
                        <a:rPr dirty="0" sz="1200" spc="-1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275">
                          <a:latin typeface="Malgun Gothic Semilight"/>
                          <a:cs typeface="Malgun Gothic Semilight"/>
                        </a:rPr>
                        <a:t>2이</a:t>
                      </a:r>
                      <a:r>
                        <a:rPr dirty="0" sz="1200" spc="-15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90">
                          <a:latin typeface="Malgun Gothic Semilight"/>
                          <a:cs typeface="Malgun Gothic Semilight"/>
                        </a:rPr>
                        <a:t>상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1778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7683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508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</a:tcPr>
                </a:tc>
              </a:tr>
              <a:tr h="1593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9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34950" indent="-168910">
                        <a:lnSpc>
                          <a:spcPts val="1160"/>
                        </a:lnSpc>
                        <a:buSzPct val="95238"/>
                        <a:buFont typeface="Batang"/>
                        <a:buChar char="▪"/>
                        <a:tabLst>
                          <a:tab pos="234950" algn="l"/>
                        </a:tabLst>
                      </a:pP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구</a:t>
                      </a:r>
                      <a:r>
                        <a:rPr dirty="0" sz="105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70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1050" spc="3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70">
                          <a:latin typeface="Malgun Gothic Semilight"/>
                          <a:cs typeface="Malgun Gothic Semilight"/>
                        </a:rPr>
                        <a:t>실</a:t>
                      </a:r>
                      <a:r>
                        <a:rPr dirty="0" sz="10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09">
                          <a:latin typeface="Malgun Gothic Semilight"/>
                          <a:cs typeface="Malgun Gothic Semilight"/>
                        </a:rPr>
                        <a:t>시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8295">
                <a:tc gridSpan="4">
                  <a:txBody>
                    <a:bodyPr/>
                    <a:lstStyle/>
                    <a:p>
                      <a:pPr algn="ctr" marR="34925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1200" spc="-310">
                          <a:latin typeface="Malgun Gothic Semilight"/>
                          <a:cs typeface="Malgun Gothic Semilight"/>
                        </a:rPr>
                        <a:t>작업</a:t>
                      </a:r>
                      <a:r>
                        <a:rPr dirty="0" sz="1200" spc="-16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340">
                          <a:latin typeface="Malgun Gothic Semilight"/>
                          <a:cs typeface="Malgun Gothic Semilight"/>
                        </a:rPr>
                        <a:t>장</a:t>
                      </a:r>
                      <a:r>
                        <a:rPr dirty="0" sz="1200" spc="24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400">
                          <a:latin typeface="Malgun Gothic Semilight"/>
                          <a:cs typeface="Malgun Gothic Semilight"/>
                        </a:rPr>
                        <a:t>주</a:t>
                      </a:r>
                      <a:r>
                        <a:rPr dirty="0" sz="1200" spc="-16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200" spc="-570">
                          <a:latin typeface="Malgun Gothic Semilight"/>
                          <a:cs typeface="Malgun Gothic Semilight"/>
                        </a:rPr>
                        <a:t>변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112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34290">
                        <a:lnSpc>
                          <a:spcPct val="100000"/>
                        </a:lnSpc>
                        <a:spcBef>
                          <a:spcPts val="560"/>
                        </a:spcBef>
                      </a:pPr>
                      <a:r>
                        <a:rPr dirty="0" sz="1200" spc="-320">
                          <a:latin typeface="Malgun Gothic Semilight"/>
                          <a:cs typeface="Malgun Gothic Semilight"/>
                        </a:rPr>
                        <a:t>1</a:t>
                      </a:r>
                      <a:endParaRPr sz="120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71120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34950" indent="-168910">
                        <a:lnSpc>
                          <a:spcPct val="100000"/>
                        </a:lnSpc>
                        <a:spcBef>
                          <a:spcPts val="25"/>
                        </a:spcBef>
                        <a:buSzPct val="95238"/>
                        <a:buFont typeface="Batang"/>
                        <a:buChar char="▪"/>
                        <a:tabLst>
                          <a:tab pos="234950" algn="l"/>
                        </a:tabLst>
                      </a:pPr>
                      <a:r>
                        <a:rPr dirty="0" sz="1050" spc="-370">
                          <a:latin typeface="Malgun Gothic Semilight"/>
                          <a:cs typeface="Malgun Gothic Semilight"/>
                        </a:rPr>
                        <a:t>서</a:t>
                      </a:r>
                      <a:r>
                        <a:rPr dirty="0" sz="1050" spc="-10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70">
                          <a:latin typeface="Malgun Gothic Semilight"/>
                          <a:cs typeface="Malgun Gothic Semilight"/>
                        </a:rPr>
                        <a:t>식</a:t>
                      </a:r>
                      <a:r>
                        <a:rPr dirty="0" sz="1050" spc="-9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75">
                          <a:latin typeface="Malgun Gothic Semilight"/>
                          <a:cs typeface="Malgun Gothic Semilight"/>
                        </a:rPr>
                        <a:t>장</a:t>
                      </a:r>
                      <a:r>
                        <a:rPr dirty="0" sz="1050" spc="-18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소</a:t>
                      </a:r>
                      <a:r>
                        <a:rPr dirty="0" sz="1050" spc="2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34">
                          <a:latin typeface="Malgun Gothic Semilight"/>
                          <a:cs typeface="Malgun Gothic Semilight"/>
                        </a:rPr>
                        <a:t>및</a:t>
                      </a:r>
                      <a:r>
                        <a:rPr dirty="0" sz="1050" spc="409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70">
                          <a:latin typeface="Malgun Gothic Semilight"/>
                          <a:cs typeface="Malgun Gothic Semilight"/>
                        </a:rPr>
                        <a:t>취</a:t>
                      </a:r>
                      <a:r>
                        <a:rPr dirty="0" sz="1050" spc="-80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65">
                          <a:latin typeface="Malgun Gothic Semilight"/>
                          <a:cs typeface="Malgun Gothic Semilight"/>
                        </a:rPr>
                        <a:t>약지</a:t>
                      </a:r>
                      <a:r>
                        <a:rPr dirty="0" sz="10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50">
                          <a:latin typeface="Malgun Gothic Semilight"/>
                          <a:cs typeface="Malgun Gothic Semilight"/>
                        </a:rPr>
                        <a:t>역</a:t>
                      </a:r>
                      <a:r>
                        <a:rPr dirty="0" sz="1050" spc="32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285">
                          <a:latin typeface="Malgun Gothic Semilight"/>
                          <a:cs typeface="Malgun Gothic Semilight"/>
                        </a:rPr>
                        <a:t>확</a:t>
                      </a:r>
                      <a:r>
                        <a:rPr dirty="0" sz="1050" spc="-17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00">
                          <a:latin typeface="Malgun Gothic Semilight"/>
                          <a:cs typeface="Malgun Gothic Semilight"/>
                        </a:rPr>
                        <a:t>인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  <a:p>
                      <a:pPr marL="234950" indent="-168910">
                        <a:lnSpc>
                          <a:spcPts val="1165"/>
                        </a:lnSpc>
                        <a:spcBef>
                          <a:spcPts val="35"/>
                        </a:spcBef>
                        <a:buSzPct val="95238"/>
                        <a:buFont typeface="Batang"/>
                        <a:buChar char="▪"/>
                        <a:tabLst>
                          <a:tab pos="234950" algn="l"/>
                        </a:tabLst>
                      </a:pPr>
                      <a:r>
                        <a:rPr dirty="0" sz="1050" spc="-315">
                          <a:latin typeface="Malgun Gothic Semilight"/>
                          <a:cs typeface="Malgun Gothic Semilight"/>
                        </a:rPr>
                        <a:t>구</a:t>
                      </a:r>
                      <a:r>
                        <a:rPr dirty="0" sz="1050" spc="-15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70">
                          <a:latin typeface="Malgun Gothic Semilight"/>
                          <a:cs typeface="Malgun Gothic Semilight"/>
                        </a:rPr>
                        <a:t>제</a:t>
                      </a:r>
                      <a:r>
                        <a:rPr dirty="0" sz="1050" spc="34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370">
                          <a:latin typeface="Malgun Gothic Semilight"/>
                          <a:cs typeface="Malgun Gothic Semilight"/>
                        </a:rPr>
                        <a:t>실</a:t>
                      </a:r>
                      <a:r>
                        <a:rPr dirty="0" sz="1050" spc="-95">
                          <a:latin typeface="Malgun Gothic Semilight"/>
                          <a:cs typeface="Malgun Gothic Semilight"/>
                        </a:rPr>
                        <a:t> </a:t>
                      </a:r>
                      <a:r>
                        <a:rPr dirty="0" sz="1050" spc="-409">
                          <a:latin typeface="Malgun Gothic Semilight"/>
                          <a:cs typeface="Malgun Gothic Semilight"/>
                        </a:rPr>
                        <a:t>시</a:t>
                      </a:r>
                      <a:endParaRPr sz="1050">
                        <a:latin typeface="Malgun Gothic Semilight"/>
                        <a:cs typeface="Malgun Gothic Semilight"/>
                      </a:endParaRPr>
                    </a:p>
                  </a:txBody>
                  <a:tcPr marL="0" marR="0" marB="0" marT="3175">
                    <a:lnL w="3175">
                      <a:solidFill>
                        <a:srgbClr val="000000"/>
                      </a:solidFill>
                      <a:prstDash val="solid"/>
                    </a:lnL>
                    <a:lnR w="3175">
                      <a:solidFill>
                        <a:srgbClr val="000000"/>
                      </a:solidFill>
                      <a:prstDash val="solid"/>
                    </a:lnR>
                    <a:lnT w="3175">
                      <a:solidFill>
                        <a:srgbClr val="000000"/>
                      </a:solidFill>
                      <a:prstDash val="solid"/>
                    </a:lnT>
                    <a:lnB w="3175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5" name="object 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dirty="0"/>
              <a:t>-</a:t>
            </a:r>
            <a:r>
              <a:rPr dirty="0" spc="75"/>
              <a:t> </a:t>
            </a:r>
            <a:fld id="{81D60167-4931-47E6-BA6A-407CBD079E47}" type="slidenum">
              <a:rPr dirty="0" spc="-10"/>
              <a:t>10</a:t>
            </a:fld>
            <a:r>
              <a:rPr dirty="0" spc="75"/>
              <a:t> </a:t>
            </a:r>
            <a:r>
              <a:rPr dirty="0" spc="-50"/>
              <a:t>-</a:t>
            </a:r>
          </a:p>
        </p:txBody>
      </p:sp>
    </p:spTree>
  </p:cSld>
  <p:clrMapOvr>
    <a:masterClrMapping/>
  </p:clrMapOvr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3</ep:Words>
  <ep:PresentationFormat>On-screen Show (4:3)</ep:PresentationFormat>
  <ep:Paragraphs>2</ep:Paragraphs>
  <ep:Slides>1</ep:Slides>
  <ep:Notes>0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ep:HeadingPairs>
  <ep:TitlesOfParts>
    <vt:vector size="2" baseType="lpstr">
      <vt:lpstr>Office Theme</vt:lpstr>
      <vt:lpstr>슬라이드 1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2026-04-24T08:12:49.000</dcterms:created>
  <dc:creator>최규덕</dc:creator>
  <cp:lastModifiedBy>Com</cp:lastModifiedBy>
  <dcterms:modified xsi:type="dcterms:W3CDTF">2026-04-26T01:46:53.851</dcterms:modified>
  <cp:revision>14</cp:revision>
  <cp:version/>
</cp:coreProperties>
</file>

<file path=docProps/custom.xml><?xml version="1.0" encoding="utf-8"?>
<cfp:Properties xmlns:r="http://schemas.openxmlformats.org/officeDocument/2006/relationships" xmlns:cfp="http://schemas.openxmlformats.org/officeDocument/2006/custom-properties" xmlns:vt="http://schemas.openxmlformats.org/officeDocument/2006/docPropsVTypes"/>
</file>