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70" r:id="rId2"/>
    <p:sldId id="271" r:id="rId3"/>
  </p:sldIdLst>
  <p:sldSz cx="7556500" cy="10680700"/>
  <p:notesSz cx="75565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1536" y="-84"/>
      </p:cViewPr>
      <p:guideLst>
        <p:guide orient="horz" pos="2880"/>
        <p:guide pos="2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presProps" Target="presProps.xml"  /><Relationship Id="rId5" Type="http://schemas.openxmlformats.org/officeDocument/2006/relationships/viewProps" Target="viewProps.xml"  /><Relationship Id="rId6" Type="http://schemas.openxmlformats.org/officeDocument/2006/relationships/theme" Target="theme/theme1.xml"  /><Relationship Id="rId7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38617" y="4149367"/>
            <a:ext cx="2479265" cy="513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573271" y="10143094"/>
            <a:ext cx="412114" cy="2012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748645" y="568585"/>
          <a:ext cx="6046470" cy="934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396615"/>
                <a:gridCol w="1043305"/>
                <a:gridCol w="975995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2.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선행요건관리기준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969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2020.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30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 spc="-10">
                          <a:latin typeface="바탕"/>
                          <a:cs typeface="바탕"/>
                        </a:rPr>
                        <a:t>일반위생관리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29565" lvl="0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latin typeface="바탕"/>
                          <a:cs typeface="바탕"/>
                        </a:rPr>
                        <a:t>4)</a:t>
                      </a:r>
                      <a:r>
                        <a:rPr sz="1300" spc="8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0">
                          <a:latin typeface="바탕"/>
                          <a:cs typeface="바탕"/>
                        </a:rPr>
                        <a:t>이물관리</a:t>
                      </a:r>
                      <a:endParaRPr sz="1300" spc="-20">
                        <a:latin typeface="바탕"/>
                        <a:cs typeface="바탕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20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96545" marR="88900" lvl="0" indent="-232410" algn="just">
                        <a:lnSpc>
                          <a:spcPct val="115399"/>
                        </a:lnSpc>
                        <a:buSzPct val="92000"/>
                        <a:buFont typeface="바탕"/>
                        <a:buChar char="○"/>
                        <a:tabLst>
                          <a:tab pos="300355" algn="l"/>
                        </a:tabLst>
                        <a:defRPr/>
                      </a:pP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입여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6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상유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무</a:t>
                      </a:r>
                      <a:r>
                        <a:rPr sz="1250" spc="-229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안선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1300" spc="6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조도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5</a:t>
                      </a:r>
                      <a:r>
                        <a:rPr sz="1250" spc="-104">
                          <a:latin typeface="맑은 고딕"/>
                          <a:cs typeface="맑은 고딕"/>
                        </a:rPr>
                        <a:t>4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0</a:t>
                      </a:r>
                      <a:r>
                        <a:rPr sz="1250" spc="-104">
                          <a:latin typeface="맑은 고딕"/>
                          <a:cs typeface="맑은 고딕"/>
                        </a:rPr>
                        <a:t>Lu</a:t>
                      </a:r>
                      <a:r>
                        <a:rPr sz="1250" spc="-28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55">
                          <a:latin typeface="맑은 고딕"/>
                          <a:cs typeface="맑은 고딕"/>
                        </a:rPr>
                        <a:t>x</a:t>
                      </a:r>
                      <a:r>
                        <a:rPr sz="1250" spc="254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상으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415">
                          <a:latin typeface="맑은 고딕"/>
                          <a:cs typeface="맑은 고딕"/>
                        </a:rPr>
                        <a:t>명</a:t>
                      </a:r>
                      <a:r>
                        <a:rPr sz="1250" spc="-9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장치의</a:t>
                      </a:r>
                      <a:r>
                        <a:rPr sz="1300" spc="6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파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5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오염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않도록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90">
                          <a:latin typeface="맑은 고딕"/>
                          <a:cs typeface="맑은 고딕"/>
                        </a:rPr>
                        <a:t>호</a:t>
                      </a:r>
                      <a:r>
                        <a:rPr sz="1250" spc="-21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장치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90">
                          <a:latin typeface="맑은 고딕"/>
                          <a:cs typeface="맑은 고딕"/>
                        </a:rPr>
                        <a:t>호</a:t>
                      </a:r>
                      <a:r>
                        <a:rPr sz="1250" spc="-21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350">
                          <a:latin typeface="맑은 고딕"/>
                          <a:cs typeface="맑은 고딕"/>
                        </a:rPr>
                        <a:t>커</a:t>
                      </a:r>
                      <a:r>
                        <a:rPr sz="1250" spc="-15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400">
                          <a:latin typeface="맑은 고딕"/>
                          <a:cs typeface="맑은 고딕"/>
                        </a:rPr>
                        <a:t>버</a:t>
                      </a:r>
                      <a:r>
                        <a:rPr sz="1250" spc="494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설</a:t>
                      </a:r>
                      <a:r>
                        <a:rPr sz="1250" spc="-1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660"/>
                        </a:spcBef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5275" marR="74930" lvl="0" indent="-231140" algn="just">
                        <a:lnSpc>
                          <a:spcPct val="115399"/>
                        </a:lnSpc>
                        <a:buSzPct val="92000"/>
                        <a:buFont typeface="바탕"/>
                        <a:buChar char="○"/>
                        <a:tabLst>
                          <a:tab pos="300355" algn="l"/>
                        </a:tabLst>
                        <a:defRPr/>
                      </a:pP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도구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6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설</a:t>
                      </a:r>
                      <a:r>
                        <a:rPr sz="1250" spc="-1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파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부를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파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었</a:t>
                      </a:r>
                      <a:r>
                        <a:rPr sz="1250" spc="-26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5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5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않도록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75">
                          <a:latin typeface="맑은 고딕"/>
                          <a:cs typeface="맑은 고딕"/>
                        </a:rPr>
                        <a:t>즉</a:t>
                      </a:r>
                      <a:r>
                        <a:rPr sz="1250" spc="-22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5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보수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체</a:t>
                      </a:r>
                      <a:r>
                        <a:rPr sz="1250" spc="-1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또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5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5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5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설</a:t>
                      </a:r>
                      <a:r>
                        <a:rPr sz="1250" spc="-1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6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붙</a:t>
                      </a:r>
                      <a:r>
                        <a:rPr sz="1250" spc="-229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있는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볼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275">
                          <a:latin typeface="맑은 고딕"/>
                          <a:cs typeface="맑은 고딕"/>
                        </a:rPr>
                        <a:t>트</a:t>
                      </a:r>
                      <a:r>
                        <a:rPr sz="1250" spc="-22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415">
                          <a:latin typeface="맑은 고딕"/>
                          <a:cs typeface="맑은 고딕"/>
                        </a:rPr>
                        <a:t>너</a:t>
                      </a:r>
                      <a:r>
                        <a:rPr sz="1250" spc="-8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275">
                          <a:latin typeface="맑은 고딕"/>
                          <a:cs typeface="맑은 고딕"/>
                        </a:rPr>
                        <a:t>트</a:t>
                      </a:r>
                      <a:r>
                        <a:rPr sz="1250" spc="47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6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수를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5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부를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660"/>
                        </a:spcBef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0355" marR="52705" lvl="0" indent="-236220" algn="just">
                        <a:lnSpc>
                          <a:spcPct val="115399"/>
                        </a:lnSpc>
                        <a:buSzPct val="92000"/>
                        <a:buFont typeface="바탕"/>
                        <a:buChar char="○"/>
                        <a:tabLst>
                          <a:tab pos="300355" algn="l"/>
                          <a:tab pos="306070" algn="l"/>
                        </a:tabLst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구동부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( </a:t>
                      </a:r>
                      <a:r>
                        <a:rPr sz="1250" spc="-390">
                          <a:latin typeface="맑은 고딕"/>
                          <a:cs typeface="맑은 고딕"/>
                        </a:rPr>
                        <a:t>베</a:t>
                      </a:r>
                      <a:r>
                        <a:rPr sz="1250" spc="-104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90">
                          <a:latin typeface="맑은 고딕"/>
                          <a:cs typeface="맑은 고딕"/>
                        </a:rPr>
                        <a:t>링</a:t>
                      </a:r>
                      <a:r>
                        <a:rPr sz="1250" spc="-1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)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6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사용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75">
                          <a:latin typeface="맑은 고딕"/>
                          <a:cs typeface="맑은 고딕"/>
                        </a:rPr>
                        <a:t>윤</a:t>
                      </a:r>
                      <a:r>
                        <a:rPr sz="1250" spc="-22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225">
                          <a:latin typeface="맑은 고딕"/>
                          <a:cs typeface="맑은 고딕"/>
                        </a:rPr>
                        <a:t>활</a:t>
                      </a:r>
                      <a:r>
                        <a:rPr sz="1250" spc="-27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5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6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될</a:t>
                      </a:r>
                      <a:r>
                        <a:rPr sz="1300" spc="6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으므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노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않도록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90">
                          <a:latin typeface="맑은 고딕"/>
                          <a:cs typeface="맑은 고딕"/>
                        </a:rPr>
                        <a:t>호</a:t>
                      </a:r>
                      <a:r>
                        <a:rPr sz="1250" spc="-21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350">
                          <a:latin typeface="맑은 고딕"/>
                          <a:cs typeface="맑은 고딕"/>
                        </a:rPr>
                        <a:t>커</a:t>
                      </a:r>
                      <a:r>
                        <a:rPr sz="1250" spc="-15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400">
                          <a:latin typeface="맑은 고딕"/>
                          <a:cs typeface="맑은 고딕"/>
                        </a:rPr>
                        <a:t>버</a:t>
                      </a:r>
                      <a:r>
                        <a:rPr sz="1250" spc="59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설</a:t>
                      </a:r>
                      <a:r>
                        <a:rPr sz="1250" spc="-1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55">
                          <a:latin typeface="맑은 고딕 Semilight"/>
                          <a:cs typeface="맑은 고딕 Semilight"/>
                        </a:rPr>
                        <a:t> ,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설</a:t>
                      </a:r>
                      <a:r>
                        <a:rPr sz="1250" spc="-1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6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6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미비</a:t>
                      </a:r>
                      <a:r>
                        <a:rPr sz="1300" spc="6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5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75">
                          <a:latin typeface="맑은 고딕"/>
                          <a:cs typeface="맑은 고딕"/>
                        </a:rPr>
                        <a:t>탄</a:t>
                      </a:r>
                      <a:r>
                        <a:rPr sz="1250" spc="-22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화물</a:t>
                      </a:r>
                      <a:r>
                        <a:rPr sz="1300" spc="50">
                          <a:latin typeface="맑은 고딕 Semilight"/>
                          <a:cs typeface="맑은 고딕 Semilight"/>
                        </a:rPr>
                        <a:t> ,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름</a:t>
                      </a:r>
                      <a:r>
                        <a:rPr sz="1250" spc="-234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때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, </a:t>
                      </a:r>
                      <a:r>
                        <a:rPr sz="1250" spc="-250">
                          <a:latin typeface="맑은 고딕"/>
                          <a:cs typeface="맑은 고딕"/>
                        </a:rPr>
                        <a:t>녹</a:t>
                      </a:r>
                      <a:r>
                        <a:rPr sz="1250" spc="37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될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으므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0">
                          <a:latin typeface="맑은 고딕 Semilight"/>
                          <a:cs typeface="맑은 고딕 Semilight"/>
                        </a:rPr>
                        <a:t> ,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PMingLiU"/>
                          <a:cs typeface="PMingLiU"/>
                        </a:rPr>
                        <a:t>・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독을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실시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.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843838" y="1394460"/>
            <a:ext cx="3596640" cy="368935"/>
          </a:xfrm>
          <a:custGeom>
            <a:avLst/>
            <a:gdLst/>
            <a:ahLst/>
            <a:cxnLst/>
            <a:rect l="l" t="t" r="r" b="b"/>
            <a:pathLst>
              <a:path w="3596640" h="368935">
                <a:moveTo>
                  <a:pt x="3047" y="0"/>
                </a:moveTo>
                <a:lnTo>
                  <a:pt x="3047" y="368401"/>
                </a:lnTo>
              </a:path>
              <a:path w="3596640" h="368935">
                <a:moveTo>
                  <a:pt x="21323" y="18262"/>
                </a:moveTo>
                <a:lnTo>
                  <a:pt x="21323" y="350139"/>
                </a:lnTo>
              </a:path>
              <a:path w="3596640" h="368935">
                <a:moveTo>
                  <a:pt x="3574910" y="18262"/>
                </a:moveTo>
                <a:lnTo>
                  <a:pt x="3574910" y="350139"/>
                </a:lnTo>
              </a:path>
              <a:path w="3596640" h="368935">
                <a:moveTo>
                  <a:pt x="3593185" y="0"/>
                </a:moveTo>
                <a:lnTo>
                  <a:pt x="3593185" y="368401"/>
                </a:lnTo>
              </a:path>
              <a:path w="3596640" h="368935">
                <a:moveTo>
                  <a:pt x="0" y="3048"/>
                </a:moveTo>
                <a:lnTo>
                  <a:pt x="3596233" y="3048"/>
                </a:lnTo>
              </a:path>
              <a:path w="3596640" h="368935">
                <a:moveTo>
                  <a:pt x="18275" y="21310"/>
                </a:moveTo>
                <a:lnTo>
                  <a:pt x="3577958" y="21310"/>
                </a:lnTo>
              </a:path>
              <a:path w="3596640" h="368935">
                <a:moveTo>
                  <a:pt x="18275" y="347091"/>
                </a:moveTo>
                <a:lnTo>
                  <a:pt x="3577958" y="347091"/>
                </a:lnTo>
              </a:path>
              <a:path w="3596640" h="368935">
                <a:moveTo>
                  <a:pt x="0" y="365353"/>
                </a:moveTo>
                <a:lnTo>
                  <a:pt x="3596233" y="36535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10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2"/>
          <p:cNvGraphicFramePr>
            <a:graphicFrameLocks noGrp="1"/>
          </p:cNvGraphicFramePr>
          <p:nvPr/>
        </p:nvGraphicFramePr>
        <p:xfrm>
          <a:off x="755015" y="567690"/>
          <a:ext cx="6046470" cy="9344660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396615"/>
                <a:gridCol w="1043305"/>
                <a:gridCol w="975995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969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57785" rIns="0" bIns="0" anchor="t" anchorCtr="0"/>
                    <a:lstStyle/>
                    <a:p>
                      <a:pPr marL="32956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953516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2.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209292" y="584708"/>
            <a:ext cx="175387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">
                <a:latin typeface="Batang"/>
                <a:cs typeface="Batang"/>
              </a:rPr>
              <a:t>선행요건관리기준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870196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962903" y="775985"/>
            <a:ext cx="71120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2020.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40">
                <a:latin typeface="Malgun Gothic Semilight"/>
                <a:cs typeface="Malgun Gothic Semilight"/>
              </a:rPr>
              <a:t>00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501900" y="927607"/>
            <a:ext cx="116840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10">
                <a:latin typeface="Batang"/>
                <a:cs typeface="Batang"/>
              </a:rPr>
              <a:t>일반위생관리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07212" y="1425209"/>
            <a:ext cx="125095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8285" indent="-235585">
              <a:lnSpc>
                <a:spcPct val="100000"/>
              </a:lnSpc>
              <a:spcBef>
                <a:spcPts val="100"/>
              </a:spcBef>
              <a:buSzPct val="92307"/>
              <a:buFont typeface="Batang"/>
              <a:buChar char="○"/>
              <a:tabLst>
                <a:tab pos="248285" algn="l"/>
              </a:tabLst>
            </a:pPr>
            <a:r>
              <a:rPr dirty="0" sz="1300" spc="-340">
                <a:latin typeface="Malgun Gothic Semilight"/>
                <a:cs typeface="Malgun Gothic Semilight"/>
              </a:rPr>
              <a:t>이</a:t>
            </a:r>
            <a:r>
              <a:rPr dirty="0" sz="1300" spc="-75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물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290">
                <a:latin typeface="Malgun Gothic Semilight"/>
                <a:cs typeface="Malgun Gothic Semilight"/>
              </a:rPr>
              <a:t>관</a:t>
            </a:r>
            <a:r>
              <a:rPr dirty="0" sz="1300" spc="-135">
                <a:latin typeface="Malgun Gothic Semilight"/>
                <a:cs typeface="Malgun Gothic Semilight"/>
              </a:rPr>
              <a:t> </a:t>
            </a:r>
            <a:r>
              <a:rPr dirty="0" sz="1300" spc="-445">
                <a:latin typeface="Malgun Gothic Semilight"/>
                <a:cs typeface="Malgun Gothic Semilight"/>
              </a:rPr>
              <a:t>리</a:t>
            </a:r>
            <a:r>
              <a:rPr dirty="0" sz="1300" spc="130">
                <a:latin typeface="Malgun Gothic Semilight"/>
                <a:cs typeface="Malgun Gothic Semilight"/>
              </a:rPr>
              <a:t>  </a:t>
            </a:r>
            <a:r>
              <a:rPr dirty="0" sz="1300" spc="-365">
                <a:latin typeface="Malgun Gothic Semilight"/>
                <a:cs typeface="Malgun Gothic Semilight"/>
              </a:rPr>
              <a:t>계</a:t>
            </a:r>
            <a:r>
              <a:rPr dirty="0" sz="1300" spc="-35">
                <a:latin typeface="Malgun Gothic Semilight"/>
                <a:cs typeface="Malgun Gothic Semilight"/>
              </a:rPr>
              <a:t> </a:t>
            </a:r>
            <a:r>
              <a:rPr dirty="0" sz="1300" spc="-470">
                <a:latin typeface="Malgun Gothic Semilight"/>
                <a:cs typeface="Malgun Gothic Semilight"/>
              </a:rPr>
              <a:t>획</a:t>
            </a:r>
            <a:endParaRPr sz="1300">
              <a:latin typeface="Malgun Gothic Semilight"/>
              <a:cs typeface="Malgun Gothic Semiligh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835469" y="1730133"/>
          <a:ext cx="5960745" cy="8158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53769"/>
                <a:gridCol w="1168400"/>
                <a:gridCol w="3757929"/>
              </a:tblGrid>
              <a:tr h="150495">
                <a:tc>
                  <a:txBody>
                    <a:bodyPr/>
                    <a:lstStyle/>
                    <a:p>
                      <a:pPr algn="ctr" marR="14604">
                        <a:lnSpc>
                          <a:spcPts val="1085"/>
                        </a:lnSpc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1085"/>
                        </a:lnSpc>
                      </a:pP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물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2860">
                        <a:lnSpc>
                          <a:spcPts val="1085"/>
                        </a:lnSpc>
                      </a:pP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획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794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34950" marR="204470" indent="-170815">
                        <a:lnSpc>
                          <a:spcPct val="126299"/>
                        </a:lnSpc>
                      </a:pP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①</a:t>
                      </a:r>
                      <a:r>
                        <a:rPr dirty="0" sz="9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950" spc="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9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03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0" indent="-113030">
                        <a:lnSpc>
                          <a:spcPct val="100000"/>
                        </a:lnSpc>
                        <a:spcBef>
                          <a:spcPts val="685"/>
                        </a:spcBef>
                        <a:buChar char="-"/>
                        <a:tabLst>
                          <a:tab pos="177800" algn="l"/>
                        </a:tabLst>
                      </a:pP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노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끈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7800" indent="-11303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7800" algn="l"/>
                        </a:tabLst>
                      </a:pP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950" spc="3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85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7800" indent="-11303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7800" algn="l"/>
                        </a:tabLst>
                      </a:pP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7800" indent="-11303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7800" algn="l"/>
                        </a:tabLst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돌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69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-</a:t>
                      </a:r>
                      <a:r>
                        <a:rPr dirty="0" sz="950" spc="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9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950" spc="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량</a:t>
                      </a:r>
                      <a:r>
                        <a:rPr dirty="0" sz="950" spc="2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3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육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안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950" spc="3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950" spc="2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marL="178435" marR="248285" indent="-114300">
                        <a:lnSpc>
                          <a:spcPct val="126299"/>
                        </a:lnSpc>
                        <a:spcBef>
                          <a:spcPts val="405"/>
                        </a:spcBef>
                      </a:pP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②</a:t>
                      </a:r>
                      <a:r>
                        <a:rPr dirty="0" sz="950" spc="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량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물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혼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950" spc="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14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0" indent="-113030">
                        <a:lnSpc>
                          <a:spcPts val="1125"/>
                        </a:lnSpc>
                        <a:buChar char="-"/>
                        <a:tabLst>
                          <a:tab pos="177800" algn="l"/>
                        </a:tabLst>
                      </a:pP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9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카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락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7800" indent="-11303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7800" algn="l"/>
                        </a:tabLst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손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7800" indent="-11303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7800" algn="l"/>
                        </a:tabLst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틱</a:t>
                      </a:r>
                      <a:r>
                        <a:rPr dirty="0" sz="9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7800" indent="-113030">
                        <a:lnSpc>
                          <a:spcPts val="1095"/>
                        </a:lnSpc>
                        <a:spcBef>
                          <a:spcPts val="300"/>
                        </a:spcBef>
                        <a:buChar char="-"/>
                        <a:tabLst>
                          <a:tab pos="177800" algn="l"/>
                        </a:tabLst>
                      </a:pP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벌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레</a:t>
                      </a:r>
                      <a:r>
                        <a:rPr dirty="0" sz="95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93675" indent="-120650">
                        <a:lnSpc>
                          <a:spcPct val="100000"/>
                        </a:lnSpc>
                        <a:buChar char="-"/>
                        <a:tabLst>
                          <a:tab pos="193675" algn="l"/>
                        </a:tabLst>
                      </a:pP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량</a:t>
                      </a:r>
                      <a:r>
                        <a:rPr dirty="0" sz="9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9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혼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9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9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9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9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3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950" spc="3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파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손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어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야</a:t>
                      </a:r>
                      <a:r>
                        <a:rPr dirty="0" sz="9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함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93675" indent="-12065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93675" algn="l"/>
                        </a:tabLst>
                      </a:pP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9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봉</a:t>
                      </a:r>
                      <a:r>
                        <a:rPr dirty="0" sz="9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된</a:t>
                      </a:r>
                      <a:r>
                        <a:rPr dirty="0" sz="9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재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9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95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밀</a:t>
                      </a:r>
                      <a:r>
                        <a:rPr dirty="0" sz="950" spc="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봉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9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뚜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껑</a:t>
                      </a:r>
                      <a:r>
                        <a:rPr dirty="0" sz="9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9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커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버</a:t>
                      </a:r>
                      <a:r>
                        <a:rPr dirty="0" sz="95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950" spc="2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함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557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24154" marR="234315" indent="-160020">
                        <a:lnSpc>
                          <a:spcPct val="126299"/>
                        </a:lnSpc>
                      </a:pP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③</a:t>
                      </a:r>
                      <a:r>
                        <a:rPr dirty="0" sz="950" spc="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혼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95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77800" indent="-113030">
                        <a:lnSpc>
                          <a:spcPct val="100000"/>
                        </a:lnSpc>
                        <a:buChar char="-"/>
                        <a:tabLst>
                          <a:tab pos="177800" algn="l"/>
                        </a:tabLst>
                      </a:pP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9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카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락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7800" indent="-11303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7800" algn="l"/>
                        </a:tabLst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손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7800" indent="-11303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7800" algn="l"/>
                        </a:tabLst>
                      </a:pP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75">
                          <a:latin typeface="Malgun Gothic Semilight"/>
                          <a:cs typeface="Malgun Gothic Semilight"/>
                        </a:rPr>
                        <a:t>닐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7800" indent="-11303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7800" algn="l"/>
                        </a:tabLst>
                      </a:pP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950" spc="3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15"/>
                        </a:lnSpc>
                        <a:spcBef>
                          <a:spcPts val="15"/>
                        </a:spcBef>
                      </a:pP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9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0">
                          <a:latin typeface="Malgun Gothic Semilight"/>
                          <a:cs typeface="Malgun Gothic Semilight"/>
                        </a:rPr>
                        <a:t>전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802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880" marR="76835" indent="-116205">
                        <a:lnSpc>
                          <a:spcPct val="126299"/>
                        </a:lnSpc>
                        <a:spcBef>
                          <a:spcPts val="35"/>
                        </a:spcBef>
                        <a:buChar char="-"/>
                        <a:tabLst>
                          <a:tab pos="190500" algn="l"/>
                        </a:tabLst>
                      </a:pP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9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9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혼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950" spc="2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9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9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950" spc="2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0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9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사물</a:t>
                      </a:r>
                      <a:r>
                        <a:rPr dirty="0" sz="9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9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함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2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관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한다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9705" indent="-11303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9705" algn="l"/>
                        </a:tabLst>
                      </a:pP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9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혼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될</a:t>
                      </a:r>
                      <a:r>
                        <a:rPr dirty="0" sz="9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려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 가</a:t>
                      </a:r>
                      <a:r>
                        <a:rPr dirty="0" sz="950" spc="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높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9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9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하지</a:t>
                      </a:r>
                      <a:r>
                        <a:rPr dirty="0" sz="9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않는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81610" marR="76200" indent="-114935">
                        <a:lnSpc>
                          <a:spcPct val="126299"/>
                        </a:lnSpc>
                        <a:buChar char="-"/>
                        <a:tabLst>
                          <a:tab pos="190500" algn="l"/>
                          <a:tab pos="409575" algn="l"/>
                        </a:tabLst>
                      </a:pP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9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950" spc="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체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95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950" spc="2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혼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되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9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않도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9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복</a:t>
                      </a:r>
                      <a:r>
                        <a:rPr dirty="0" sz="9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착용</a:t>
                      </a:r>
                      <a:r>
                        <a:rPr dirty="0" sz="9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950" spc="2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빗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9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하 	여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자연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9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탈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락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되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9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않도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9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90500" marR="76200" indent="-123825">
                        <a:lnSpc>
                          <a:spcPct val="126299"/>
                        </a:lnSpc>
                        <a:buChar char="-"/>
                        <a:tabLst>
                          <a:tab pos="190500" algn="l"/>
                          <a:tab pos="193675" algn="l"/>
                        </a:tabLst>
                      </a:pP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9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반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드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자</a:t>
                      </a:r>
                      <a:r>
                        <a:rPr dirty="0" sz="9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착용</a:t>
                      </a:r>
                      <a:r>
                        <a:rPr dirty="0" sz="9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3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9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95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묶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9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핀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9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하며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,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자는</a:t>
                      </a:r>
                      <a:r>
                        <a:rPr dirty="0" sz="950" spc="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9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체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9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덮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 을</a:t>
                      </a:r>
                      <a:r>
                        <a:rPr dirty="0" sz="9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950" spc="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9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태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 로</a:t>
                      </a:r>
                      <a:r>
                        <a:rPr dirty="0" sz="950" spc="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착용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한다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9705" indent="-11303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9705" algn="l"/>
                        </a:tabLst>
                      </a:pP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복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9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9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체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950" spc="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되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9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않는</a:t>
                      </a:r>
                      <a:r>
                        <a:rPr dirty="0" sz="9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태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 로</a:t>
                      </a:r>
                      <a:r>
                        <a:rPr dirty="0" sz="9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착용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한다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82880" marR="85725" indent="-116205">
                        <a:lnSpc>
                          <a:spcPct val="126299"/>
                        </a:lnSpc>
                        <a:buChar char="-"/>
                        <a:tabLst>
                          <a:tab pos="190500" algn="l"/>
                        </a:tabLst>
                      </a:pP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950" spc="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9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9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950" spc="2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끈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끈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롤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러</a:t>
                      </a:r>
                      <a:r>
                        <a:rPr dirty="0" sz="950" spc="3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9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사용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하여</a:t>
                      </a:r>
                      <a:r>
                        <a:rPr dirty="0" sz="9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95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9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95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한다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557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70815" marR="346075" indent="-106680">
                        <a:lnSpc>
                          <a:spcPct val="126299"/>
                        </a:lnSpc>
                      </a:pP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④</a:t>
                      </a:r>
                      <a:r>
                        <a:rPr dirty="0" sz="950" spc="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중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혼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0">
                          <a:latin typeface="Malgun Gothic Semilight"/>
                          <a:cs typeface="Malgun Gothic Semilight"/>
                        </a:rPr>
                        <a:t>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77800" indent="-113030">
                        <a:lnSpc>
                          <a:spcPct val="100000"/>
                        </a:lnSpc>
                        <a:buChar char="-"/>
                        <a:tabLst>
                          <a:tab pos="177800" algn="l"/>
                        </a:tabLst>
                      </a:pP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9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카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락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7800" indent="-11303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7800" algn="l"/>
                        </a:tabLst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손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7800" indent="-11303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7800" algn="l"/>
                        </a:tabLst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볼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트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7800" indent="-11303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7800" algn="l"/>
                        </a:tabLst>
                      </a:pP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7800" indent="-11303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7800" algn="l"/>
                        </a:tabLst>
                      </a:pP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실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7800" indent="-11303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7800" algn="l"/>
                        </a:tabLst>
                      </a:pP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85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7800" indent="-11303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7800" algn="l"/>
                        </a:tabLst>
                      </a:pP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틱</a:t>
                      </a:r>
                      <a:r>
                        <a:rPr dirty="0" sz="950" spc="4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05"/>
                        </a:lnSpc>
                        <a:spcBef>
                          <a:spcPts val="20"/>
                        </a:spcBef>
                      </a:pP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9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중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7675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9705" indent="-113030">
                        <a:lnSpc>
                          <a:spcPct val="100000"/>
                        </a:lnSpc>
                        <a:spcBef>
                          <a:spcPts val="5"/>
                        </a:spcBef>
                        <a:buChar char="-"/>
                        <a:tabLst>
                          <a:tab pos="179705" algn="l"/>
                        </a:tabLst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복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장의</a:t>
                      </a:r>
                      <a:r>
                        <a:rPr dirty="0" sz="9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상호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3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끈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끈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롤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러</a:t>
                      </a:r>
                      <a:r>
                        <a:rPr dirty="0" sz="950" spc="3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9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9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9705" indent="-11303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9705" algn="l"/>
                        </a:tabLst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목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장갑</a:t>
                      </a:r>
                      <a:r>
                        <a:rPr dirty="0" sz="950" spc="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9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반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드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무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장갑</a:t>
                      </a:r>
                      <a:r>
                        <a:rPr dirty="0" sz="950" spc="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9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겉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착용</a:t>
                      </a:r>
                      <a:r>
                        <a:rPr dirty="0" sz="950" spc="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9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사용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한다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89230" marR="76200" indent="-122555">
                        <a:lnSpc>
                          <a:spcPct val="126299"/>
                        </a:lnSpc>
                        <a:buChar char="-"/>
                        <a:tabLst>
                          <a:tab pos="190500" algn="l"/>
                        </a:tabLst>
                      </a:pP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9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닐</a:t>
                      </a:r>
                      <a:r>
                        <a:rPr dirty="0" sz="9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장갑</a:t>
                      </a:r>
                      <a:r>
                        <a:rPr dirty="0" sz="950" spc="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9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교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환할</a:t>
                      </a:r>
                      <a:r>
                        <a:rPr dirty="0" sz="9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때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9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반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드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2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2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없는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9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확인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한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9705" indent="-11303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9705" algn="l"/>
                        </a:tabLst>
                      </a:pP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950" spc="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미</a:t>
                      </a:r>
                      <a:r>
                        <a:rPr dirty="0" sz="950" spc="3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9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사용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하지</a:t>
                      </a:r>
                      <a:r>
                        <a:rPr dirty="0" sz="95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않는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90500" marR="81915" indent="-123825">
                        <a:lnSpc>
                          <a:spcPct val="126299"/>
                        </a:lnSpc>
                        <a:buChar char="-"/>
                        <a:tabLst>
                          <a:tab pos="190500" algn="l"/>
                        </a:tabLst>
                      </a:pP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류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9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9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하여</a:t>
                      </a:r>
                      <a:r>
                        <a:rPr dirty="0" sz="950" spc="3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느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슨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하여</a:t>
                      </a:r>
                      <a:r>
                        <a:rPr dirty="0" sz="950" spc="3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탈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락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950" spc="3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85">
                          <a:latin typeface="Malgun Gothic Semilight"/>
                          <a:cs typeface="Malgun Gothic Semilight"/>
                        </a:rPr>
                        <a:t>려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 가</a:t>
                      </a:r>
                      <a:r>
                        <a:rPr dirty="0" sz="950" spc="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950" spc="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사류</a:t>
                      </a:r>
                      <a:r>
                        <a:rPr dirty="0" sz="950" spc="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9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미</a:t>
                      </a:r>
                      <a:r>
                        <a:rPr dirty="0" sz="9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9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려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 가</a:t>
                      </a:r>
                      <a:r>
                        <a:rPr dirty="0" sz="950" spc="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950" spc="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네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트</a:t>
                      </a:r>
                      <a:r>
                        <a:rPr dirty="0" sz="9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9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교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체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9705" marR="78740" indent="-113030">
                        <a:lnSpc>
                          <a:spcPct val="126299"/>
                        </a:lnSpc>
                        <a:buChar char="-"/>
                        <a:tabLst>
                          <a:tab pos="190500" algn="l"/>
                        </a:tabLst>
                      </a:pP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류</a:t>
                      </a:r>
                      <a:r>
                        <a:rPr dirty="0" sz="950" spc="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9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하여</a:t>
                      </a:r>
                      <a:r>
                        <a:rPr dirty="0" sz="950" spc="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하거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9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할</a:t>
                      </a:r>
                      <a:r>
                        <a:rPr dirty="0" sz="950" spc="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950" spc="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사,</a:t>
                      </a:r>
                      <a:r>
                        <a:rPr dirty="0" sz="9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볼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트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9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숫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자를</a:t>
                      </a:r>
                      <a:r>
                        <a:rPr dirty="0" sz="9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확인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하여</a:t>
                      </a:r>
                      <a:r>
                        <a:rPr dirty="0" sz="950" spc="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누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락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되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9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것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없도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9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한다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90500" marR="79375" indent="-123825">
                        <a:lnSpc>
                          <a:spcPct val="126299"/>
                        </a:lnSpc>
                        <a:buChar char="-"/>
                        <a:tabLst>
                          <a:tab pos="190500" algn="l"/>
                          <a:tab pos="192405" algn="l"/>
                          <a:tab pos="441959" algn="l"/>
                        </a:tabLst>
                      </a:pP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9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설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95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950" spc="3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9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950" spc="3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하여</a:t>
                      </a:r>
                      <a:r>
                        <a:rPr dirty="0" sz="950" spc="3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축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된</a:t>
                      </a:r>
                      <a:r>
                        <a:rPr dirty="0" sz="950" spc="3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탄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화물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950" spc="3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름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때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녹</a:t>
                      </a:r>
                      <a:r>
                        <a:rPr dirty="0" sz="950" spc="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혼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되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9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않도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9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한다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618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④</a:t>
                      </a:r>
                      <a:r>
                        <a:rPr dirty="0" sz="9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충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에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혼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77800" indent="-113030">
                        <a:lnSpc>
                          <a:spcPct val="100000"/>
                        </a:lnSpc>
                        <a:spcBef>
                          <a:spcPts val="5"/>
                        </a:spcBef>
                        <a:buChar char="-"/>
                        <a:tabLst>
                          <a:tab pos="177800" algn="l"/>
                        </a:tabLst>
                      </a:pP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파리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7800" indent="-11303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7800" algn="l"/>
                        </a:tabLst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7800" indent="-11303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7800" algn="l"/>
                        </a:tabLst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방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7800" indent="-11303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7800" algn="l"/>
                        </a:tabLst>
                      </a:pP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타</a:t>
                      </a:r>
                      <a:r>
                        <a:rPr dirty="0" sz="9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충</a:t>
                      </a:r>
                      <a:r>
                        <a:rPr dirty="0" sz="9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189230" marR="80645" indent="-122555">
                        <a:lnSpc>
                          <a:spcPct val="126299"/>
                        </a:lnSpc>
                        <a:spcBef>
                          <a:spcPts val="120"/>
                        </a:spcBef>
                        <a:buChar char="-"/>
                        <a:tabLst>
                          <a:tab pos="190500" algn="l"/>
                        </a:tabLst>
                      </a:pP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950" spc="4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변</a:t>
                      </a:r>
                      <a:r>
                        <a:rPr dirty="0" sz="9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9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충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950" spc="4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950" spc="3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0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하기</a:t>
                      </a:r>
                      <a:r>
                        <a:rPr dirty="0" sz="950" spc="4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하여</a:t>
                      </a:r>
                      <a:r>
                        <a:rPr dirty="0" sz="950" spc="4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환경</a:t>
                      </a:r>
                      <a:r>
                        <a:rPr dirty="0" sz="950" spc="4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4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4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950" spc="4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9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하여</a:t>
                      </a:r>
                      <a:r>
                        <a:rPr dirty="0" sz="950" spc="4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쓰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레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950" spc="45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덤</a:t>
                      </a:r>
                      <a:r>
                        <a:rPr dirty="0" sz="9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불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,</a:t>
                      </a:r>
                      <a:r>
                        <a:rPr dirty="0" sz="950" spc="45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9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웅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덩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950" spc="45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불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950" spc="4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240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되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950" spc="3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않도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95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결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하게</a:t>
                      </a:r>
                      <a:r>
                        <a:rPr dirty="0" sz="950" spc="3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한다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82880" marR="79375" indent="-116205">
                        <a:lnSpc>
                          <a:spcPct val="126299"/>
                        </a:lnSpc>
                        <a:spcBef>
                          <a:spcPts val="5"/>
                        </a:spcBef>
                        <a:buChar char="-"/>
                        <a:tabLst>
                          <a:tab pos="190500" algn="l"/>
                        </a:tabLst>
                      </a:pP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충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950" spc="3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950" spc="3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950" spc="4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침</a:t>
                      </a:r>
                      <a:r>
                        <a:rPr dirty="0" sz="9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950" spc="3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0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하기</a:t>
                      </a:r>
                      <a:r>
                        <a:rPr dirty="0" sz="95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하여</a:t>
                      </a:r>
                      <a:r>
                        <a:rPr dirty="0" sz="950" spc="3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건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950" spc="3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4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문</a:t>
                      </a:r>
                      <a:r>
                        <a:rPr dirty="0" sz="950" spc="3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3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멍</a:t>
                      </a:r>
                      <a:r>
                        <a:rPr dirty="0" sz="9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9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latin typeface="Malgun Gothic Semilight"/>
                          <a:cs typeface="Malgun Gothic Semilight"/>
                        </a:rPr>
                        <a:t>틈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새</a:t>
                      </a:r>
                      <a:r>
                        <a:rPr dirty="0" sz="950" spc="3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950" spc="2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latin typeface="Malgun Gothic Semilight"/>
                          <a:cs typeface="Malgun Gothic Semilight"/>
                        </a:rPr>
                        <a:t>막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아</a:t>
                      </a:r>
                      <a:r>
                        <a:rPr dirty="0" sz="9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밀</a:t>
                      </a:r>
                      <a:r>
                        <a:rPr dirty="0" sz="9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폐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950" spc="2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강화한다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179705" indent="-113030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9705" algn="l"/>
                        </a:tabLst>
                      </a:pP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950" spc="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외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9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결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되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950" spc="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9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9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항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950" spc="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닫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혀</a:t>
                      </a:r>
                      <a:r>
                        <a:rPr dirty="0" sz="9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9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유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한다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89230" marR="86360" indent="-122555">
                        <a:lnSpc>
                          <a:spcPct val="126299"/>
                        </a:lnSpc>
                        <a:buChar char="-"/>
                        <a:tabLst>
                          <a:tab pos="190500" algn="l"/>
                        </a:tabLst>
                      </a:pP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950" spc="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3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95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9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철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저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히</a:t>
                      </a:r>
                      <a:r>
                        <a:rPr dirty="0" sz="95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하여</a:t>
                      </a:r>
                      <a:r>
                        <a:rPr dirty="0" sz="950" spc="3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9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9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충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하거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950" spc="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하지</a:t>
                      </a:r>
                      <a:r>
                        <a:rPr dirty="0" sz="95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않도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950" spc="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한다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86055" marR="76200" indent="-119380">
                        <a:lnSpc>
                          <a:spcPct val="126299"/>
                        </a:lnSpc>
                        <a:buChar char="-"/>
                        <a:tabLst>
                          <a:tab pos="190500" algn="l"/>
                        </a:tabLst>
                      </a:pP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950" spc="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충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획</a:t>
                      </a:r>
                      <a:r>
                        <a:rPr dirty="0" sz="950" spc="3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장비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9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설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하여</a:t>
                      </a:r>
                      <a:r>
                        <a:rPr dirty="0" sz="950" spc="2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획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결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과</a:t>
                      </a:r>
                      <a:r>
                        <a:rPr dirty="0" sz="9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9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,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하고</a:t>
                      </a:r>
                      <a:r>
                        <a:rPr dirty="0" sz="9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950" spc="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950" spc="2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필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"/>
                          <a:cs typeface="Malgun Gothic"/>
                        </a:rPr>
                        <a:t>요</a:t>
                      </a:r>
                      <a:r>
                        <a:rPr dirty="0" sz="950" spc="-1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9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한다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90500" marR="78105" indent="-123825">
                        <a:lnSpc>
                          <a:spcPct val="126299"/>
                        </a:lnSpc>
                        <a:buChar char="-"/>
                        <a:tabLst>
                          <a:tab pos="243840" algn="l"/>
                        </a:tabLst>
                      </a:pP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9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9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9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충</a:t>
                      </a:r>
                      <a:r>
                        <a:rPr dirty="0" sz="9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"/>
                          <a:cs typeface="Malgun Gothic"/>
                        </a:rPr>
                        <a:t>흔</a:t>
                      </a:r>
                      <a:r>
                        <a:rPr dirty="0" sz="950" spc="-1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950" spc="2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확인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0">
                          <a:latin typeface="Malgun Gothic Semilight"/>
                          <a:cs typeface="Malgun Gothic Semilight"/>
                        </a:rPr>
                        <a:t>하고</a:t>
                      </a:r>
                      <a:r>
                        <a:rPr dirty="0" sz="95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950" spc="3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를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한다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10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25</ep:Words>
  <ep:PresentationFormat>On-screen Show (4:3)</ep:PresentationFormat>
  <ep:Paragraphs>9</ep:Paragraphs>
  <ep:Slides>2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ep:HeadingPairs>
  <ep:TitlesOfParts>
    <vt:vector size="3" baseType="lpstr">
      <vt:lpstr>Office Theme</vt:lpstr>
      <vt:lpstr>슬라이드 1</vt:lpstr>
      <vt:lpstr>슬라이드 2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2026-04-24T08:12:49.000</dcterms:created>
  <dc:creator>최규덕</dc:creator>
  <cp:lastModifiedBy>Com</cp:lastModifiedBy>
  <dcterms:modified xsi:type="dcterms:W3CDTF">2026-04-26T01:48:14.600</dcterms:modified>
  <cp:revision>14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