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2" r:id="rId2"/>
    <p:sldId id="273" r:id="rId3"/>
    <p:sldId id="274" r:id="rId4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2"/>
          <p:cNvGraphicFramePr>
            <a:graphicFrameLocks noGrp="1"/>
          </p:cNvGraphicFramePr>
          <p:nvPr/>
        </p:nvGraphicFramePr>
        <p:xfrm>
          <a:off x="755015" y="567690"/>
          <a:ext cx="6046470" cy="934466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2.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27579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88484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112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20188" y="927607"/>
            <a:ext cx="1168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일반위생관리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56024" y="1406639"/>
            <a:ext cx="357187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22860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5)</a:t>
            </a:r>
            <a:r>
              <a:rPr dirty="0" sz="1300" spc="85">
                <a:latin typeface="Batang"/>
                <a:cs typeface="Batang"/>
              </a:rPr>
              <a:t> </a:t>
            </a:r>
            <a:r>
              <a:rPr dirty="0" sz="1300" spc="100">
                <a:latin typeface="Batang"/>
                <a:cs typeface="Batang"/>
              </a:rPr>
              <a:t>세척·소독관리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83455" y="2001567"/>
            <a:ext cx="244411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84" marR="5080" indent="-20320">
              <a:lnSpc>
                <a:spcPct val="115399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식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중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85">
                <a:latin typeface="Malgun Gothic Semilight"/>
                <a:cs typeface="Malgun Gothic Semilight"/>
              </a:rPr>
              <a:t>독균은</a:t>
            </a:r>
            <a:r>
              <a:rPr dirty="0" sz="1300" spc="21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에</a:t>
            </a:r>
            <a:r>
              <a:rPr dirty="0" sz="1300" spc="409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교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95">
                <a:latin typeface="Malgun Gothic Semilight"/>
                <a:cs typeface="Malgun Gothic Semilight"/>
              </a:rPr>
              <a:t>차오염</a:t>
            </a:r>
            <a:r>
              <a:rPr dirty="0" sz="1300" spc="385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될</a:t>
            </a:r>
            <a:r>
              <a:rPr dirty="0" sz="1300" spc="42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수</a:t>
            </a:r>
            <a:r>
              <a:rPr dirty="0" sz="1300" spc="50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필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요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하</a:t>
            </a:r>
            <a:r>
              <a:rPr dirty="0" sz="1300" spc="-20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다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.</a:t>
            </a:r>
            <a:r>
              <a:rPr dirty="0" sz="1300" spc="20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종</a:t>
            </a:r>
            <a:r>
              <a:rPr dirty="0" sz="1300" spc="-160">
                <a:latin typeface="Malgun Gothic Semilight"/>
                <a:cs typeface="Malgun Gothic Semilight"/>
              </a:rPr>
              <a:t> </a:t>
            </a:r>
            <a:r>
              <a:rPr dirty="0" sz="1300" spc="-80">
                <a:latin typeface="Malgun Gothic Semilight"/>
                <a:cs typeface="Malgun Gothic Semilight"/>
              </a:rPr>
              <a:t>사자는</a:t>
            </a:r>
            <a:r>
              <a:rPr dirty="0" sz="1300" spc="420">
                <a:latin typeface="Malgun Gothic Semilight"/>
                <a:cs typeface="Malgun Gothic Semilight"/>
              </a:rPr>
              <a:t> </a:t>
            </a:r>
            <a:r>
              <a:rPr dirty="0" sz="1250" spc="-240">
                <a:latin typeface="Malgun Gothic"/>
                <a:cs typeface="Malgun Gothic"/>
              </a:rPr>
              <a:t>아래</a:t>
            </a:r>
            <a:r>
              <a:rPr dirty="0" sz="1250" spc="-90">
                <a:latin typeface="Malgun Gothic"/>
                <a:cs typeface="Malgun Gothic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의</a:t>
            </a:r>
            <a:r>
              <a:rPr dirty="0" sz="1300" spc="49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방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250" spc="-390">
                <a:latin typeface="Malgun Gothic"/>
                <a:cs typeface="Malgun Gothic"/>
              </a:rPr>
              <a:t>법</a:t>
            </a:r>
            <a:r>
              <a:rPr dirty="0" sz="1250" spc="-105">
                <a:latin typeface="Malgun Gothic"/>
                <a:cs typeface="Malgun Gothic"/>
              </a:rPr>
              <a:t> </a:t>
            </a:r>
            <a:r>
              <a:rPr dirty="0" sz="1300" spc="-430">
                <a:latin typeface="Malgun Gothic Semilight"/>
                <a:cs typeface="Malgun Gothic Semilight"/>
              </a:rPr>
              <a:t>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07212" y="2001567"/>
            <a:ext cx="3408679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41935" marR="5080" indent="-229870">
              <a:lnSpc>
                <a:spcPct val="115399"/>
              </a:lnSpc>
              <a:spcBef>
                <a:spcPts val="100"/>
              </a:spcBef>
              <a:buSzPct val="92307"/>
              <a:buFont typeface="Batang"/>
              <a:buChar char="○"/>
              <a:tabLst>
                <a:tab pos="248285" algn="l"/>
              </a:tabLst>
            </a:pPr>
            <a:r>
              <a:rPr dirty="0" sz="1300" spc="-229">
                <a:latin typeface="Malgun Gothic Semilight"/>
                <a:cs typeface="Malgun Gothic Semilight"/>
              </a:rPr>
              <a:t>작업</a:t>
            </a:r>
            <a:r>
              <a:rPr dirty="0" sz="1300" spc="-140">
                <a:latin typeface="Malgun Gothic Semilight"/>
                <a:cs typeface="Malgun Gothic Semilight"/>
              </a:rPr>
              <a:t> 장,</a:t>
            </a:r>
            <a:r>
              <a:rPr dirty="0" sz="1300" spc="41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조</a:t>
            </a:r>
            <a:r>
              <a:rPr dirty="0" sz="1300" spc="-16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"/>
                <a:cs typeface="Malgun Gothic"/>
              </a:rPr>
              <a:t>설</a:t>
            </a:r>
            <a:r>
              <a:rPr dirty="0" sz="1250" spc="-170">
                <a:latin typeface="Malgun Gothic"/>
                <a:cs typeface="Malgun Gothic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비</a:t>
            </a:r>
            <a:r>
              <a:rPr dirty="0" sz="1300" spc="570">
                <a:latin typeface="Malgun Gothic Semilight"/>
                <a:cs typeface="Malgun Gothic Semilight"/>
              </a:rPr>
              <a:t> </a:t>
            </a:r>
            <a:r>
              <a:rPr dirty="0" sz="1300" spc="-484">
                <a:latin typeface="Malgun Gothic Semilight"/>
                <a:cs typeface="Malgun Gothic Semilight"/>
              </a:rPr>
              <a:t>및</a:t>
            </a:r>
            <a:r>
              <a:rPr dirty="0" sz="1300" spc="59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조도구</a:t>
            </a:r>
            <a:r>
              <a:rPr dirty="0" sz="1300" spc="455">
                <a:latin typeface="Malgun Gothic Semilight"/>
                <a:cs typeface="Malgun Gothic Semilight"/>
              </a:rPr>
              <a:t> </a:t>
            </a:r>
            <a:r>
              <a:rPr dirty="0" sz="1300" spc="-300">
                <a:latin typeface="Malgun Gothic Semilight"/>
                <a:cs typeface="Malgun Gothic Semilight"/>
              </a:rPr>
              <a:t>등</a:t>
            </a:r>
            <a:r>
              <a:rPr dirty="0" sz="1300" spc="-17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에</a:t>
            </a:r>
            <a:r>
              <a:rPr dirty="0" sz="1300" spc="509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"/>
                <a:cs typeface="Malgun Gothic"/>
              </a:rPr>
              <a:t>존</a:t>
            </a:r>
            <a:r>
              <a:rPr dirty="0" sz="1250" spc="-235">
                <a:latin typeface="Malgun Gothic"/>
                <a:cs typeface="Malgun Gothic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재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하</a:t>
            </a:r>
            <a:r>
              <a:rPr dirty="0" sz="1300" spc="-20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는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90">
                <a:latin typeface="Malgun Gothic Semilight"/>
                <a:cs typeface="Malgun Gothic Semilight"/>
              </a:rPr>
              <a:t>	</a:t>
            </a:r>
            <a:r>
              <a:rPr dirty="0" sz="1300" spc="-300">
                <a:latin typeface="Malgun Gothic Semilight"/>
                <a:cs typeface="Malgun Gothic Semilight"/>
              </a:rPr>
              <a:t>있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56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때</a:t>
            </a:r>
            <a:r>
              <a:rPr dirty="0" sz="1300" spc="-2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문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에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75">
                <a:latin typeface="Malgun Gothic Semilight"/>
                <a:cs typeface="Malgun Gothic Semilight"/>
              </a:rPr>
              <a:t>,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300" spc="-455">
                <a:latin typeface="Malgun Gothic Semilight"/>
                <a:cs typeface="Malgun Gothic Semilight"/>
              </a:rPr>
              <a:t>대</a:t>
            </a:r>
            <a:r>
              <a:rPr dirty="0" sz="1300" spc="-15">
                <a:latin typeface="Malgun Gothic Semilight"/>
                <a:cs typeface="Malgun Gothic Semilight"/>
              </a:rPr>
              <a:t> </a:t>
            </a:r>
            <a:r>
              <a:rPr dirty="0" sz="1300" spc="-300">
                <a:latin typeface="Malgun Gothic Semilight"/>
                <a:cs typeface="Malgun Gothic Semilight"/>
              </a:rPr>
              <a:t>상별</a:t>
            </a:r>
            <a:r>
              <a:rPr dirty="0" sz="1300" spc="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로</a:t>
            </a:r>
            <a:r>
              <a:rPr dirty="0" sz="1300" spc="51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주</a:t>
            </a:r>
            <a:r>
              <a:rPr dirty="0" sz="1300" spc="-150">
                <a:latin typeface="Malgun Gothic Semilight"/>
                <a:cs typeface="Malgun Gothic Semilight"/>
              </a:rPr>
              <a:t> </a:t>
            </a:r>
            <a:r>
              <a:rPr dirty="0" sz="1300" spc="-245">
                <a:latin typeface="Malgun Gothic Semilight"/>
                <a:cs typeface="Malgun Gothic Semilight"/>
              </a:rPr>
              <a:t>기적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인</a:t>
            </a:r>
            <a:r>
              <a:rPr dirty="0" sz="1300" spc="540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195">
                <a:latin typeface="Malgun Gothic Semilight"/>
                <a:cs typeface="Malgun Gothic Semilight"/>
              </a:rPr>
              <a:t>·</a:t>
            </a:r>
            <a:r>
              <a:rPr dirty="0" sz="1300" spc="-1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소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-170">
                <a:latin typeface="Malgun Gothic Semilight"/>
                <a:cs typeface="Malgun Gothic Semilight"/>
              </a:rPr>
              <a:t> </a:t>
            </a:r>
            <a:r>
              <a:rPr dirty="0" sz="1300" spc="-340">
                <a:latin typeface="Malgun Gothic Semilight"/>
                <a:cs typeface="Malgun Gothic Semilight"/>
              </a:rPr>
              <a:t>이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95">
                <a:latin typeface="Malgun Gothic Semilight"/>
                <a:cs typeface="Malgun Gothic Semilight"/>
              </a:rPr>
              <a:t>	</a:t>
            </a:r>
            <a:r>
              <a:rPr dirty="0" sz="1300" spc="-325">
                <a:latin typeface="Malgun Gothic Semilight"/>
                <a:cs typeface="Malgun Gothic Semilight"/>
              </a:rPr>
              <a:t>따</a:t>
            </a:r>
            <a:r>
              <a:rPr dirty="0" sz="1300" spc="-15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라</a:t>
            </a:r>
            <a:r>
              <a:rPr dirty="0" sz="1300" spc="430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195">
                <a:latin typeface="Malgun Gothic Semilight"/>
                <a:cs typeface="Malgun Gothic Semilight"/>
              </a:rPr>
              <a:t>·</a:t>
            </a:r>
            <a:r>
              <a:rPr dirty="0" sz="1300" spc="-1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소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210">
                <a:latin typeface="Malgun Gothic Semilight"/>
                <a:cs typeface="Malgun Gothic Semilight"/>
              </a:rPr>
              <a:t>독을</a:t>
            </a:r>
            <a:r>
              <a:rPr dirty="0" sz="1300" spc="425">
                <a:latin typeface="Malgun Gothic Semilight"/>
                <a:cs typeface="Malgun Gothic Semilight"/>
              </a:rPr>
              <a:t> </a:t>
            </a:r>
            <a:r>
              <a:rPr dirty="0" sz="1300" spc="-250">
                <a:latin typeface="Malgun Gothic Semilight"/>
                <a:cs typeface="Malgun Gothic Semilight"/>
              </a:rPr>
              <a:t>실시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한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다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175">
                <a:latin typeface="Malgun Gothic Semilight"/>
                <a:cs typeface="Malgun Gothic Semilight"/>
              </a:rPr>
              <a:t>.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868210" y="3002038"/>
          <a:ext cx="5897880" cy="5645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05"/>
                <a:gridCol w="842644"/>
                <a:gridCol w="3607435"/>
                <a:gridCol w="923289"/>
              </a:tblGrid>
              <a:tr h="33147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3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68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3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위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902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3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30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13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30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3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3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9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3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154305" marR="158115">
                        <a:lnSpc>
                          <a:spcPts val="143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42240" marR="153670">
                        <a:lnSpc>
                          <a:spcPts val="143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닥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벽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천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장,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125095" marR="136525">
                        <a:lnSpc>
                          <a:spcPts val="1430"/>
                        </a:lnSpc>
                        <a:spcBef>
                          <a:spcPts val="10"/>
                        </a:spcBef>
                      </a:pPr>
                      <a:r>
                        <a:rPr dirty="0" sz="1150" spc="-220">
                          <a:latin typeface="Malgun Gothic"/>
                          <a:cs typeface="Malgun Gothic"/>
                        </a:rPr>
                        <a:t>환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-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dirty="0" sz="11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50">
                          <a:latin typeface="Malgun Gothic"/>
                          <a:cs typeface="Malgun Gothic"/>
                        </a:rPr>
                        <a:t>설</a:t>
                      </a:r>
                      <a:endParaRPr sz="1150">
                        <a:latin typeface="Malgun Gothic"/>
                        <a:cs typeface="Malgun Gothic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35">
                          <a:latin typeface="Malgun Gothic"/>
                          <a:cs typeface="Malgun Gothic"/>
                        </a:rPr>
                        <a:t>빗</a:t>
                      </a:r>
                      <a:r>
                        <a:rPr dirty="0" sz="11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자루나</a:t>
                      </a:r>
                      <a:r>
                        <a:rPr dirty="0" sz="120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공청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소기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찌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등을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2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90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1150" spc="-2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80">
                          <a:latin typeface="Malgun Gothic"/>
                          <a:cs typeface="Malgun Gothic"/>
                        </a:rPr>
                        <a:t>군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다.</a:t>
                      </a:r>
                      <a:r>
                        <a:rPr dirty="0" sz="120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(조</a:t>
                      </a:r>
                      <a:r>
                        <a:rPr dirty="0" sz="1150" spc="-21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dirty="0" sz="1150" spc="-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조한다.</a:t>
                      </a:r>
                      <a:r>
                        <a:rPr dirty="0" sz="120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(조</a:t>
                      </a:r>
                      <a:r>
                        <a:rPr dirty="0" sz="1150" spc="-21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dirty="0" sz="1150" spc="-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25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소독제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소독한다.</a:t>
                      </a:r>
                      <a:r>
                        <a:rPr dirty="0" sz="120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(조</a:t>
                      </a:r>
                      <a:r>
                        <a:rPr dirty="0" sz="1150" spc="-21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dirty="0" sz="1150" spc="-1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49225" marR="93345" indent="-70485">
                        <a:lnSpc>
                          <a:spcPts val="143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닥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/일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벽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:</a:t>
                      </a:r>
                      <a:r>
                        <a:rPr dirty="0" sz="120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/주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8740">
                        <a:lnSpc>
                          <a:spcPts val="1380"/>
                        </a:lnSpc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150" spc="-290">
                          <a:latin typeface="Malgun Gothic"/>
                          <a:cs typeface="Malgun Gothic"/>
                        </a:rPr>
                        <a:t>월</a:t>
                      </a:r>
                      <a:endParaRPr sz="11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8185">
                <a:tc>
                  <a:txBody>
                    <a:bodyPr/>
                    <a:lstStyle/>
                    <a:p>
                      <a:pPr algn="just" marL="154305" marR="167640">
                        <a:lnSpc>
                          <a:spcPct val="101299"/>
                        </a:lnSpc>
                        <a:spcBef>
                          <a:spcPts val="605"/>
                        </a:spcBef>
                      </a:pPr>
                      <a:r>
                        <a:rPr dirty="0" sz="1200" spc="-42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"/>
                          <a:cs typeface="Malgun Gothic"/>
                        </a:rPr>
                        <a:t>복</a:t>
                      </a:r>
                      <a:endParaRPr sz="1150">
                        <a:latin typeface="Malgun Gothic"/>
                        <a:cs typeface="Malgun Gothic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1590">
                        <a:lnSpc>
                          <a:spcPct val="100000"/>
                        </a:lnSpc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50">
                          <a:latin typeface="Malgun Gothic"/>
                          <a:cs typeface="Malgun Gothic"/>
                        </a:rPr>
                        <a:t>체</a:t>
                      </a:r>
                      <a:endParaRPr sz="1150">
                        <a:latin typeface="Malgun Gothic"/>
                        <a:cs typeface="Malgun Gothic"/>
                      </a:endParaRPr>
                    </a:p>
                  </a:txBody>
                  <a:tcPr marL="0" marR="0" marB="0" marT="1003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"/>
                          <a:cs typeface="Malgun Gothic"/>
                        </a:rPr>
                        <a:t>탁</a:t>
                      </a:r>
                      <a:r>
                        <a:rPr dirty="0" sz="1150" spc="-2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0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조한다.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98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0795">
                        <a:lnSpc>
                          <a:spcPct val="100000"/>
                        </a:lnSpc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/주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47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83820" marR="99060" indent="-635">
                        <a:lnSpc>
                          <a:spcPct val="99400"/>
                        </a:lnSpc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9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46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71755" marR="106680">
                        <a:lnSpc>
                          <a:spcPts val="1430"/>
                        </a:lnSpc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접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29">
                          <a:latin typeface="Malgun Gothic"/>
                          <a:cs typeface="Malgun Gothic"/>
                        </a:rPr>
                        <a:t>촉</a:t>
                      </a:r>
                      <a:r>
                        <a:rPr dirty="0" sz="1150" spc="-2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95">
                          <a:latin typeface="Malgun Gothic Semilight"/>
                          <a:cs typeface="Malgun Gothic Semilight"/>
                        </a:rPr>
                        <a:t>면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R="14604">
                        <a:lnSpc>
                          <a:spcPts val="1380"/>
                        </a:lnSpc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면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포로</a:t>
                      </a:r>
                      <a:r>
                        <a:rPr dirty="0" sz="120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찌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등을</a:t>
                      </a:r>
                      <a:r>
                        <a:rPr dirty="0" sz="120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용해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0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조한다.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69240" marR="332740" indent="-198120">
                        <a:lnSpc>
                          <a:spcPct val="1217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품이</a:t>
                      </a:r>
                      <a:r>
                        <a:rPr dirty="0" sz="120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접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120">
                          <a:latin typeface="Malgun Gothic"/>
                          <a:cs typeface="Malgun Gothic"/>
                        </a:rPr>
                        <a:t>촉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하는</a:t>
                      </a:r>
                      <a:r>
                        <a:rPr dirty="0" sz="120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부분은</a:t>
                      </a:r>
                      <a:r>
                        <a:rPr dirty="0" sz="120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소독제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150" spc="-10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, 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소독한다.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92100" marR="192405" indent="-129539">
                        <a:lnSpc>
                          <a:spcPts val="1430"/>
                        </a:lnSpc>
                      </a:pP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제품접</a:t>
                      </a:r>
                      <a:r>
                        <a:rPr dirty="0" sz="1150" spc="-330">
                          <a:latin typeface="Malgun Gothic"/>
                          <a:cs typeface="Malgun Gothic"/>
                        </a:rPr>
                        <a:t>촉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면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회/일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92100" marR="187960" indent="-114300">
                        <a:lnSpc>
                          <a:spcPts val="1430"/>
                        </a:lnSpc>
                        <a:spcBef>
                          <a:spcPts val="10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내부,</a:t>
                      </a:r>
                      <a:r>
                        <a:rPr dirty="0" sz="120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외부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회/주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5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83820" marR="92075">
                        <a:lnSpc>
                          <a:spcPct val="9960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창고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12090" marR="234950" indent="69850">
                        <a:lnSpc>
                          <a:spcPts val="143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각기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3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35">
                          <a:latin typeface="Malgun Gothic"/>
                          <a:cs typeface="Malgun Gothic"/>
                        </a:rPr>
                        <a:t>빗</a:t>
                      </a:r>
                      <a:r>
                        <a:rPr dirty="0" sz="11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자루로</a:t>
                      </a:r>
                      <a:r>
                        <a:rPr dirty="0" sz="120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등을</a:t>
                      </a:r>
                      <a:r>
                        <a:rPr dirty="0" sz="120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각기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팬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0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조한다.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소독제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소독한다.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03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 marR="99695" indent="25400">
                        <a:lnSpc>
                          <a:spcPts val="143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/주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각기</a:t>
                      </a:r>
                      <a:r>
                        <a:rPr dirty="0" sz="12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회/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년</a:t>
                      </a:r>
                      <a:endParaRPr sz="11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868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91465" marR="255270" indent="-66040">
                        <a:lnSpc>
                          <a:spcPts val="1430"/>
                        </a:lnSpc>
                        <a:spcBef>
                          <a:spcPts val="5"/>
                        </a:spcBef>
                      </a:pPr>
                      <a:r>
                        <a:rPr dirty="0" sz="1150" spc="-250">
                          <a:latin typeface="Malgun Gothic"/>
                          <a:cs typeface="Malgun Gothic"/>
                        </a:rPr>
                        <a:t>모</a:t>
                      </a:r>
                      <a:r>
                        <a:rPr dirty="0" sz="1150" spc="-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10">
                          <a:latin typeface="Malgun Gothic"/>
                          <a:cs typeface="Malgun Gothic"/>
                        </a:rPr>
                        <a:t>터링</a:t>
                      </a:r>
                      <a:r>
                        <a:rPr dirty="0" sz="11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85">
                          <a:latin typeface="Malgun Gothic Semilight"/>
                          <a:cs typeface="Malgun Gothic Semilight"/>
                        </a:rPr>
                        <a:t>장비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9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-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물에</a:t>
                      </a:r>
                      <a:r>
                        <a:rPr dirty="0" sz="120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"/>
                          <a:cs typeface="Malgun Gothic"/>
                        </a:rPr>
                        <a:t>씻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주로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10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1150" spc="-2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240">
                          <a:latin typeface="Malgun Gothic"/>
                          <a:cs typeface="Malgun Gothic"/>
                        </a:rPr>
                        <a:t>아낸</a:t>
                      </a:r>
                      <a:r>
                        <a:rPr dirty="0" sz="11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10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15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조한다.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100" spc="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소독제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사용하여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소독한다.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6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8890">
                        <a:lnSpc>
                          <a:spcPct val="100000"/>
                        </a:lnSpc>
                      </a:pP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Grp="1"/>
          </p:cNvGraphicFramePr>
          <p:nvPr/>
        </p:nvGraphicFramePr>
        <p:xfrm>
          <a:off x="755015" y="539750"/>
          <a:ext cx="6046470" cy="934466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2.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27579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88484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112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20188" y="927607"/>
            <a:ext cx="1168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일반위생관리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7212" y="1425495"/>
            <a:ext cx="2708275" cy="4826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340"/>
              </a:spcBef>
              <a:buSzPct val="92307"/>
              <a:buFont typeface="Batang"/>
              <a:buChar char="○"/>
              <a:tabLst>
                <a:tab pos="248285" algn="l"/>
              </a:tabLst>
            </a:pPr>
            <a:r>
              <a:rPr dirty="0" sz="1300" spc="-355">
                <a:latin typeface="Malgun Gothic"/>
                <a:cs typeface="Malgun Gothic"/>
              </a:rPr>
              <a:t>빵</a:t>
            </a:r>
            <a:r>
              <a:rPr dirty="0" sz="1300" spc="-160">
                <a:latin typeface="Malgun Gothic"/>
                <a:cs typeface="Malgun Gothic"/>
              </a:rPr>
              <a:t> </a:t>
            </a:r>
            <a:r>
              <a:rPr dirty="0" sz="1300" spc="-300">
                <a:latin typeface="Malgun Gothic Semilight"/>
                <a:cs typeface="Malgun Gothic Semilight"/>
              </a:rPr>
              <a:t>류</a:t>
            </a:r>
            <a:r>
              <a:rPr dirty="0" sz="1300" spc="484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10">
                <a:latin typeface="Malgun Gothic Semilight"/>
                <a:cs typeface="Malgun Gothic Semilight"/>
              </a:rPr>
              <a:t> </a:t>
            </a:r>
            <a:r>
              <a:rPr dirty="0" sz="1300" spc="-200">
                <a:latin typeface="Malgun Gothic Semilight"/>
                <a:cs typeface="Malgun Gothic Semilight"/>
              </a:rPr>
              <a:t>·</a:t>
            </a:r>
            <a:r>
              <a:rPr dirty="0" sz="1300" spc="4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소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49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2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준</a:t>
            </a:r>
            <a:endParaRPr sz="1300">
              <a:latin typeface="Malgun Gothic Semilight"/>
              <a:cs typeface="Malgun Gothic Semilight"/>
            </a:endParaRPr>
          </a:p>
          <a:p>
            <a:pPr marL="165100">
              <a:lnSpc>
                <a:spcPct val="100000"/>
              </a:lnSpc>
              <a:spcBef>
                <a:spcPts val="240"/>
              </a:spcBef>
            </a:pPr>
            <a:r>
              <a:rPr dirty="0" sz="1300">
                <a:latin typeface="Malgun Gothic Semilight"/>
                <a:cs typeface="Malgun Gothic Semilight"/>
              </a:rPr>
              <a:t>-</a:t>
            </a:r>
            <a:r>
              <a:rPr dirty="0" sz="1300" spc="320">
                <a:latin typeface="Malgun Gothic Semilight"/>
                <a:cs typeface="Malgun Gothic Semilight"/>
              </a:rPr>
              <a:t> </a:t>
            </a:r>
            <a:r>
              <a:rPr dirty="0" sz="1300" spc="-235">
                <a:latin typeface="Malgun Gothic Semilight"/>
                <a:cs typeface="Malgun Gothic Semilight"/>
              </a:rPr>
              <a:t>작업</a:t>
            </a:r>
            <a:r>
              <a:rPr dirty="0" sz="1300" spc="-1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실</a:t>
            </a:r>
            <a:r>
              <a:rPr dirty="0" sz="1300" spc="70">
                <a:latin typeface="Malgun Gothic Semilight"/>
                <a:cs typeface="Malgun Gothic Semilight"/>
              </a:rPr>
              <a:t>  </a:t>
            </a:r>
            <a:r>
              <a:rPr dirty="0" sz="1300" spc="-484">
                <a:latin typeface="Malgun Gothic Semilight"/>
                <a:cs typeface="Malgun Gothic Semilight"/>
              </a:rPr>
              <a:t>및</a:t>
            </a:r>
            <a:r>
              <a:rPr dirty="0" sz="1300" spc="12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부</a:t>
            </a:r>
            <a:r>
              <a:rPr dirty="0" sz="1300" spc="-160">
                <a:latin typeface="Malgun Gothic Semilight"/>
                <a:cs typeface="Malgun Gothic Semilight"/>
              </a:rPr>
              <a:t> </a:t>
            </a:r>
            <a:r>
              <a:rPr dirty="0" sz="1300" spc="-455">
                <a:latin typeface="Malgun Gothic Semilight"/>
                <a:cs typeface="Malgun Gothic Semilight"/>
              </a:rPr>
              <a:t>대</a:t>
            </a:r>
            <a:r>
              <a:rPr dirty="0" sz="1300" spc="-1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"/>
                <a:cs typeface="Malgun Gothic"/>
              </a:rPr>
              <a:t>설</a:t>
            </a:r>
            <a:r>
              <a:rPr dirty="0" sz="1250" spc="430">
                <a:latin typeface="Malgun Gothic"/>
                <a:cs typeface="Malgun Gothic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/소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준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35469" y="1973707"/>
          <a:ext cx="5995670" cy="7058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945"/>
                <a:gridCol w="3543300"/>
                <a:gridCol w="647700"/>
                <a:gridCol w="429895"/>
                <a:gridCol w="719454"/>
              </a:tblGrid>
              <a:tr h="281305"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50" spc="-210">
                          <a:latin typeface="Malgun Gothic"/>
                          <a:cs typeface="Malgun Gothic"/>
                        </a:rPr>
                        <a:t>담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DDEEF"/>
                    </a:solidFill>
                  </a:tcPr>
                </a:tc>
              </a:tr>
              <a:tr h="948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바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닥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빗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루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뿌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뒤</a:t>
                      </a:r>
                      <a:r>
                        <a:rPr dirty="0" sz="85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걸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바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닥</a:t>
                      </a:r>
                      <a:r>
                        <a:rPr dirty="0" sz="850" spc="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석</a:t>
                      </a:r>
                      <a:r>
                        <a:rPr dirty="0" sz="850" spc="-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석</a:t>
                      </a:r>
                      <a:r>
                        <a:rPr dirty="0" sz="850" spc="-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4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바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10">
                          <a:latin typeface="Malgun Gothic"/>
                          <a:cs typeface="Malgun Gothic"/>
                        </a:rPr>
                        <a:t>닥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바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닥</a:t>
                      </a:r>
                      <a:r>
                        <a:rPr dirty="0" sz="850" spc="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150495" marR="158750">
                        <a:lnSpc>
                          <a:spcPct val="125299"/>
                        </a:lnSpc>
                        <a:spcBef>
                          <a:spcPts val="375"/>
                        </a:spcBef>
                      </a:pP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빗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"/>
                          <a:cs typeface="Malgun Gothic"/>
                        </a:rPr>
                        <a:t>루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201930" marR="106045" indent="-106680">
                        <a:lnSpc>
                          <a:spcPct val="124700"/>
                        </a:lnSpc>
                        <a:spcBef>
                          <a:spcPts val="10"/>
                        </a:spcBef>
                      </a:pP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4465" marR="108585" indent="-44450">
                        <a:lnSpc>
                          <a:spcPct val="125899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 marR="217804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91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27305">
                        <a:lnSpc>
                          <a:spcPct val="100000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"/>
                          <a:cs typeface="Malgun Gothic"/>
                        </a:rPr>
                        <a:t>벽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78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힌</a:t>
                      </a:r>
                      <a:r>
                        <a:rPr dirty="0" sz="85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45">
                          <a:latin typeface="Malgun Gothic"/>
                          <a:cs typeface="Malgun Gothic"/>
                        </a:rPr>
                        <a:t>젖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아내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ct val="125899"/>
                        </a:lnSpc>
                        <a:spcBef>
                          <a:spcPts val="520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 marR="217804" indent="53340">
                        <a:lnSpc>
                          <a:spcPct val="125899"/>
                        </a:lnSpc>
                        <a:spcBef>
                          <a:spcPts val="52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21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2700">
                        <a:lnSpc>
                          <a:spcPct val="100000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8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덮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걷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덮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"/>
                          <a:cs typeface="Malgun Gothic"/>
                        </a:rPr>
                        <a:t>씻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"/>
                          <a:cs typeface="Malgun Gothic"/>
                        </a:rPr>
                        <a:t>씻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껑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"/>
                          <a:cs typeface="Malgun Gothic"/>
                        </a:rPr>
                        <a:t>망</a:t>
                      </a:r>
                      <a:r>
                        <a:rPr dirty="0" sz="850" spc="-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"/>
                          <a:cs typeface="Malgun Gothic"/>
                        </a:rPr>
                        <a:t>망</a:t>
                      </a:r>
                      <a:r>
                        <a:rPr dirty="0" sz="850" spc="-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껑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3835" marR="158750" indent="-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미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ct val="100000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352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 marR="217804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86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1610" marR="194945">
                        <a:lnSpc>
                          <a:spcPct val="125899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65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아래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8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덮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망</a:t>
                      </a:r>
                      <a:r>
                        <a:rPr dirty="0" sz="850" spc="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떼</a:t>
                      </a:r>
                      <a:r>
                        <a:rPr dirty="0" sz="850" spc="-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4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"/>
                          <a:cs typeface="Malgun Gothic"/>
                        </a:rPr>
                        <a:t>망</a:t>
                      </a:r>
                      <a:r>
                        <a:rPr dirty="0" sz="850" spc="-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혀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1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8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5735" marR="186055" indent="38100">
                        <a:lnSpc>
                          <a:spcPct val="125899"/>
                        </a:lnSpc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미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4465" marR="108585" indent="-44450">
                        <a:lnSpc>
                          <a:spcPct val="125899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 marR="217804" indent="53340">
                        <a:lnSpc>
                          <a:spcPct val="124700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9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850" spc="-250">
                          <a:latin typeface="Malgun Gothic"/>
                          <a:cs typeface="Malgun Gothic"/>
                        </a:rPr>
                        <a:t>천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51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8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덮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먼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셔</a:t>
                      </a:r>
                      <a:r>
                        <a:rPr dirty="0" sz="850" spc="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셔</a:t>
                      </a:r>
                      <a:r>
                        <a:rPr dirty="0" sz="85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165735" marR="158750" indent="-15240">
                        <a:lnSpc>
                          <a:spcPct val="125299"/>
                        </a:lnSpc>
                        <a:spcBef>
                          <a:spcPts val="259"/>
                        </a:spcBef>
                      </a:pP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219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ct val="125899"/>
                        </a:lnSpc>
                        <a:spcBef>
                          <a:spcPts val="890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 marR="217804" indent="53340">
                        <a:lnSpc>
                          <a:spcPct val="124700"/>
                        </a:lnSpc>
                        <a:spcBef>
                          <a:spcPts val="5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"/>
                          <a:cs typeface="Malgun Gothic"/>
                        </a:rPr>
                        <a:t>명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81610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먼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때</a:t>
                      </a:r>
                      <a:r>
                        <a:rPr dirty="0" sz="8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0795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5240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50" spc="-50">
                          <a:latin typeface="Malgun Gothic"/>
                          <a:cs typeface="Malgun Gothic"/>
                        </a:rPr>
                        <a:t>월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4604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25400">
                        <a:lnSpc>
                          <a:spcPct val="100000"/>
                        </a:lnSpc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-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46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38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꼭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835" marR="175260" indent="-38100">
                        <a:lnSpc>
                          <a:spcPct val="125899"/>
                        </a:lnSpc>
                        <a:spcBef>
                          <a:spcPts val="114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ct val="124700"/>
                        </a:lnSpc>
                        <a:spcBef>
                          <a:spcPts val="775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월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 marR="217804" indent="53340">
                        <a:lnSpc>
                          <a:spcPct val="124700"/>
                        </a:lnSpc>
                        <a:spcBef>
                          <a:spcPts val="775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91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18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통</a:t>
                      </a:r>
                      <a:r>
                        <a:rPr dirty="0" sz="850" spc="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껑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54"/>
                        </a:spcBef>
                        <a:buFont typeface="Malgun Gothic Semilight"/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군</a:t>
                      </a:r>
                      <a:r>
                        <a:rPr dirty="0" sz="850" spc="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"/>
                          <a:cs typeface="Malgun Gothic"/>
                        </a:rPr>
                        <a:t>뒤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집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 marR="158750" indent="-68580">
                        <a:lnSpc>
                          <a:spcPct val="125899"/>
                        </a:lnSpc>
                        <a:spcBef>
                          <a:spcPts val="55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솔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ts val="1280"/>
                        </a:lnSpc>
                        <a:spcBef>
                          <a:spcPts val="10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 marR="217804" indent="53340">
                        <a:lnSpc>
                          <a:spcPct val="125899"/>
                        </a:lnSpc>
                        <a:spcBef>
                          <a:spcPts val="555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1840">
                <a:tc>
                  <a:txBody>
                    <a:bodyPr/>
                    <a:lstStyle/>
                    <a:p>
                      <a:pPr algn="ctr" marL="74930" marR="87630">
                        <a:lnSpc>
                          <a:spcPct val="125899"/>
                        </a:lnSpc>
                        <a:spcBef>
                          <a:spcPts val="270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33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63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힌</a:t>
                      </a:r>
                      <a:r>
                        <a:rPr dirty="0" sz="85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7950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 marR="158750" indent="53340">
                        <a:lnSpc>
                          <a:spcPct val="125899"/>
                        </a:lnSpc>
                        <a:spcBef>
                          <a:spcPts val="270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201930" marR="106045" indent="-106680">
                        <a:lnSpc>
                          <a:spcPct val="124700"/>
                        </a:lnSpc>
                        <a:spcBef>
                          <a:spcPts val="1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4465" marR="108585" indent="-44450">
                        <a:lnSpc>
                          <a:spcPct val="125899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 marR="217804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옷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옷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dirty="0" sz="85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먼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아내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 marR="175260" indent="-53340">
                        <a:lnSpc>
                          <a:spcPts val="1270"/>
                        </a:lnSpc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ts val="1270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 marR="217804" indent="53340">
                        <a:lnSpc>
                          <a:spcPts val="1270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850" spc="-245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54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dirty="0" sz="850" spc="4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먼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아내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54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 marR="175260" indent="-53340">
                        <a:lnSpc>
                          <a:spcPts val="1280"/>
                        </a:lnSpc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marR="108585" indent="-44450">
                        <a:lnSpc>
                          <a:spcPts val="1280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 marR="217804" indent="53340">
                        <a:lnSpc>
                          <a:spcPts val="1280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0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Grp="1"/>
          </p:cNvGraphicFramePr>
          <p:nvPr/>
        </p:nvGraphicFramePr>
        <p:xfrm>
          <a:off x="755015" y="539750"/>
          <a:ext cx="6046470" cy="934466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2.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27579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88484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112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20188" y="927607"/>
            <a:ext cx="1168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일반위생관리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7212" y="1425495"/>
            <a:ext cx="2554605" cy="4826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340"/>
              </a:spcBef>
              <a:buSzPct val="92307"/>
              <a:buFont typeface="Batang"/>
              <a:buChar char="○"/>
              <a:tabLst>
                <a:tab pos="248285" algn="l"/>
              </a:tabLst>
            </a:pPr>
            <a:r>
              <a:rPr dirty="0" sz="1300" spc="-355">
                <a:latin typeface="Malgun Gothic"/>
                <a:cs typeface="Malgun Gothic"/>
              </a:rPr>
              <a:t>빵</a:t>
            </a:r>
            <a:r>
              <a:rPr dirty="0" sz="1300" spc="-160">
                <a:latin typeface="Malgun Gothic"/>
                <a:cs typeface="Malgun Gothic"/>
              </a:rPr>
              <a:t> </a:t>
            </a:r>
            <a:r>
              <a:rPr dirty="0" sz="1300" spc="-300">
                <a:latin typeface="Malgun Gothic Semilight"/>
                <a:cs typeface="Malgun Gothic Semilight"/>
              </a:rPr>
              <a:t>류</a:t>
            </a:r>
            <a:r>
              <a:rPr dirty="0" sz="1300" spc="484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10">
                <a:latin typeface="Malgun Gothic Semilight"/>
                <a:cs typeface="Malgun Gothic Semilight"/>
              </a:rPr>
              <a:t> </a:t>
            </a:r>
            <a:r>
              <a:rPr dirty="0" sz="1300" spc="-200">
                <a:latin typeface="Malgun Gothic Semilight"/>
                <a:cs typeface="Malgun Gothic Semilight"/>
              </a:rPr>
              <a:t>·</a:t>
            </a:r>
            <a:r>
              <a:rPr dirty="0" sz="1300" spc="4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소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49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2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준</a:t>
            </a:r>
            <a:endParaRPr sz="1300">
              <a:latin typeface="Malgun Gothic Semilight"/>
              <a:cs typeface="Malgun Gothic Semilight"/>
            </a:endParaRPr>
          </a:p>
          <a:p>
            <a:pPr marL="165100">
              <a:lnSpc>
                <a:spcPct val="100000"/>
              </a:lnSpc>
              <a:spcBef>
                <a:spcPts val="240"/>
              </a:spcBef>
            </a:pPr>
            <a:r>
              <a:rPr dirty="0" sz="1300">
                <a:latin typeface="Malgun Gothic Semilight"/>
                <a:cs typeface="Malgun Gothic Semilight"/>
              </a:rPr>
              <a:t>-</a:t>
            </a:r>
            <a:r>
              <a:rPr dirty="0" sz="1300" spc="8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"/>
                <a:cs typeface="Malgun Gothic"/>
              </a:rPr>
              <a:t>설</a:t>
            </a:r>
            <a:r>
              <a:rPr dirty="0" sz="1250" spc="-170">
                <a:latin typeface="Malgun Gothic"/>
                <a:cs typeface="Malgun Gothic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,</a:t>
            </a:r>
            <a:r>
              <a:rPr dirty="0" sz="1300" spc="27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"/>
                <a:cs typeface="Malgun Gothic"/>
              </a:rPr>
              <a:t>설</a:t>
            </a:r>
            <a:r>
              <a:rPr dirty="0" sz="1250" spc="-170">
                <a:latin typeface="Malgun Gothic"/>
                <a:cs typeface="Malgun Gothic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비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,</a:t>
            </a:r>
            <a:r>
              <a:rPr dirty="0" sz="1300" spc="325">
                <a:latin typeface="Malgun Gothic Semilight"/>
                <a:cs typeface="Malgun Gothic Semilight"/>
              </a:rPr>
              <a:t> </a:t>
            </a:r>
            <a:r>
              <a:rPr dirty="0" sz="1300" spc="-80">
                <a:latin typeface="Malgun Gothic Semilight"/>
                <a:cs typeface="Malgun Gothic Semilight"/>
              </a:rPr>
              <a:t>도구</a:t>
            </a:r>
            <a:r>
              <a:rPr dirty="0" sz="1300" spc="360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/소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345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준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44600" y="1973707"/>
          <a:ext cx="5945505" cy="6689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8025"/>
                <a:gridCol w="633094"/>
                <a:gridCol w="2540000"/>
                <a:gridCol w="850900"/>
                <a:gridCol w="529589"/>
                <a:gridCol w="599439"/>
              </a:tblGrid>
              <a:tr h="267335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위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502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850" spc="-210">
                          <a:latin typeface="Malgun Gothic"/>
                          <a:cs typeface="Malgun Gothic"/>
                        </a:rPr>
                        <a:t>담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11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8435" marR="191135" indent="46990">
                        <a:lnSpc>
                          <a:spcPct val="125299"/>
                        </a:lnSpc>
                        <a:spcBef>
                          <a:spcPts val="5"/>
                        </a:spcBef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0820" marR="206375" indent="-15240">
                        <a:lnSpc>
                          <a:spcPct val="125899"/>
                        </a:lnSpc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31445" marR="99695" indent="-43180">
                        <a:lnSpc>
                          <a:spcPct val="125299"/>
                        </a:lnSpc>
                        <a:spcBef>
                          <a:spcPts val="5"/>
                        </a:spcBef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잡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"/>
                          <a:cs typeface="Malgun Gothic"/>
                        </a:rPr>
                        <a:t>선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ts val="1015"/>
                        </a:lnSpc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두</a:t>
                      </a:r>
                      <a:r>
                        <a:rPr dirty="0" sz="850" spc="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50">
                          <a:latin typeface="Malgun Gothic"/>
                          <a:cs typeface="Malgun Gothic"/>
                        </a:rPr>
                        <a:t>선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에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66675" marR="78740" indent="115570">
                        <a:lnSpc>
                          <a:spcPct val="124700"/>
                        </a:lnSpc>
                        <a:spcBef>
                          <a:spcPts val="10"/>
                        </a:spcBef>
                        <a:buChar char="-"/>
                        <a:tabLst>
                          <a:tab pos="182245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혀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벽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0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82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젖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4625" indent="-107950">
                        <a:lnSpc>
                          <a:spcPts val="975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른</a:t>
                      </a:r>
                      <a:r>
                        <a:rPr dirty="0" sz="850" spc="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킴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0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95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2일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2875" marR="158115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모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93675" marR="207010" indent="53340">
                        <a:lnSpc>
                          <a:spcPts val="1280"/>
                        </a:lnSpc>
                        <a:spcBef>
                          <a:spcPts val="8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0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23825" marR="134620" indent="30480">
                        <a:lnSpc>
                          <a:spcPts val="1270"/>
                        </a:lnSpc>
                        <a:spcBef>
                          <a:spcPts val="15"/>
                        </a:spcBef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"/>
                          <a:cs typeface="Malgun Gothic"/>
                        </a:rPr>
                        <a:t>칼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국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자,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가위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9705">
                        <a:lnSpc>
                          <a:spcPts val="975"/>
                        </a:lnSpc>
                        <a:spcBef>
                          <a:spcPts val="180"/>
                        </a:spcBef>
                      </a:pPr>
                      <a:r>
                        <a:rPr dirty="0" sz="850" spc="-145">
                          <a:latin typeface="Malgun Gothic"/>
                          <a:cs typeface="Malgun Gothic"/>
                        </a:rPr>
                        <a:t>끌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등)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0820" marR="223520">
                        <a:lnSpc>
                          <a:spcPct val="125899"/>
                        </a:lnSpc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거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7165" marR="73025" indent="-110489">
                        <a:lnSpc>
                          <a:spcPts val="1280"/>
                        </a:lnSpc>
                        <a:spcBef>
                          <a:spcPts val="80"/>
                        </a:spcBef>
                        <a:buChar char="-"/>
                        <a:tabLst>
                          <a:tab pos="180975" algn="l"/>
                        </a:tabLst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살</a:t>
                      </a:r>
                      <a:r>
                        <a:rPr dirty="0" sz="850" spc="-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균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00" marR="259079" indent="53340">
                        <a:lnSpc>
                          <a:spcPct val="124700"/>
                        </a:lnSpc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8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1290" marR="95250" indent="-79375">
                        <a:lnSpc>
                          <a:spcPct val="125899"/>
                        </a:lnSpc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2875" marR="158115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5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26670">
                        <a:lnSpc>
                          <a:spcPct val="100000"/>
                        </a:lnSpc>
                      </a:pP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0820" marR="223520">
                        <a:lnSpc>
                          <a:spcPct val="124700"/>
                        </a:lnSpc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409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거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군</a:t>
                      </a:r>
                      <a:r>
                        <a:rPr dirty="0" sz="85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080">
                        <a:lnSpc>
                          <a:spcPct val="100000"/>
                        </a:lnSpc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/일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2875" marR="158115" indent="53340">
                        <a:lnSpc>
                          <a:spcPct val="124700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203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0820" marR="223520">
                        <a:lnSpc>
                          <a:spcPct val="125899"/>
                        </a:lnSpc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430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거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군</a:t>
                      </a:r>
                      <a:r>
                        <a:rPr dirty="0" sz="850" spc="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독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080">
                        <a:lnSpc>
                          <a:spcPct val="100000"/>
                        </a:lnSpc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/일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2875" marR="158115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86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3675">
                        <a:lnSpc>
                          <a:spcPct val="100000"/>
                        </a:lnSpc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0820" marR="223520">
                        <a:lnSpc>
                          <a:spcPct val="125899"/>
                        </a:lnSpc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1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끝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dirty="0" sz="850" spc="3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54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"/>
                          <a:cs typeface="Malgun Gothic"/>
                        </a:rPr>
                        <a:t>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ts val="960"/>
                        </a:lnSpc>
                        <a:spcBef>
                          <a:spcPts val="26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00" marR="259079" indent="53340">
                        <a:lnSpc>
                          <a:spcPct val="125899"/>
                        </a:lnSpc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/일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2875" marR="158115" indent="53340">
                        <a:lnSpc>
                          <a:spcPct val="125899"/>
                        </a:lnSpc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8615"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컨</a:t>
                      </a:r>
                      <a:r>
                        <a:rPr dirty="0" sz="850" spc="-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베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223520">
                        <a:lnSpc>
                          <a:spcPts val="1280"/>
                        </a:lnSpc>
                        <a:spcBef>
                          <a:spcPts val="4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1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셔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 marR="286385" indent="38100">
                        <a:lnSpc>
                          <a:spcPts val="1280"/>
                        </a:lnSpc>
                        <a:spcBef>
                          <a:spcPts val="40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미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3일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58115" indent="53340">
                        <a:lnSpc>
                          <a:spcPts val="1280"/>
                        </a:lnSpc>
                        <a:spcBef>
                          <a:spcPts val="4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980"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셔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 marR="95250" indent="-79375">
                        <a:lnSpc>
                          <a:spcPts val="1270"/>
                        </a:lnSpc>
                        <a:spcBef>
                          <a:spcPts val="6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58115" indent="53340">
                        <a:lnSpc>
                          <a:spcPts val="1270"/>
                        </a:lnSpc>
                        <a:spcBef>
                          <a:spcPts val="6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8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223520">
                        <a:lnSpc>
                          <a:spcPct val="125899"/>
                        </a:lnSpc>
                        <a:spcBef>
                          <a:spcPts val="71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1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혀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50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찌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"/>
                          <a:cs typeface="Malgun Gothic"/>
                        </a:rPr>
                        <a:t>꺼</a:t>
                      </a:r>
                      <a:r>
                        <a:rPr dirty="0" sz="8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 marR="259079" indent="53340">
                        <a:lnSpc>
                          <a:spcPct val="124700"/>
                        </a:lnSpc>
                        <a:spcBef>
                          <a:spcPts val="8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 marR="95250" indent="-79375">
                        <a:lnSpc>
                          <a:spcPct val="125899"/>
                        </a:lnSpc>
                        <a:spcBef>
                          <a:spcPts val="71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1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58115" indent="53340">
                        <a:lnSpc>
                          <a:spcPct val="125899"/>
                        </a:lnSpc>
                        <a:spcBef>
                          <a:spcPts val="71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1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7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3970">
                        <a:lnSpc>
                          <a:spcPct val="100000"/>
                        </a:lnSpc>
                      </a:pP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223520">
                        <a:lnSpc>
                          <a:spcPct val="124700"/>
                        </a:lnSpc>
                        <a:spcBef>
                          <a:spcPts val="73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330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 marR="259079" indent="53340">
                        <a:lnSpc>
                          <a:spcPct val="125899"/>
                        </a:lnSpc>
                        <a:spcBef>
                          <a:spcPts val="65"/>
                        </a:spcBef>
                      </a:pP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 marR="95250" indent="-79375">
                        <a:lnSpc>
                          <a:spcPct val="124700"/>
                        </a:lnSpc>
                        <a:spcBef>
                          <a:spcPts val="730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58115" indent="53340">
                        <a:lnSpc>
                          <a:spcPct val="124700"/>
                        </a:lnSpc>
                        <a:spcBef>
                          <a:spcPts val="730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9885"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커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튼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206375" indent="-15240">
                        <a:lnSpc>
                          <a:spcPts val="1280"/>
                        </a:lnSpc>
                        <a:spcBef>
                          <a:spcPts val="65"/>
                        </a:spcBef>
                      </a:pP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흡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먼</a:t>
                      </a:r>
                      <a:r>
                        <a:rPr dirty="0" sz="850" spc="-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4625" indent="-10795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Malgun Gothic Semilight"/>
                        <a:buChar char="-"/>
                        <a:tabLst>
                          <a:tab pos="174625" algn="l"/>
                        </a:tabLst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깨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끗</a:t>
                      </a:r>
                      <a:r>
                        <a:rPr dirty="0" sz="850" spc="-1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셔</a:t>
                      </a:r>
                      <a:r>
                        <a:rPr dirty="0" sz="8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25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 marR="120650" indent="-53340">
                        <a:lnSpc>
                          <a:spcPts val="1280"/>
                        </a:lnSpc>
                        <a:spcBef>
                          <a:spcPts val="65"/>
                        </a:spcBef>
                      </a:pP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58115" indent="53340">
                        <a:lnSpc>
                          <a:spcPts val="1280"/>
                        </a:lnSpc>
                        <a:spcBef>
                          <a:spcPts val="65"/>
                        </a:spcBef>
                      </a:pPr>
                      <a:r>
                        <a:rPr dirty="0" sz="850" spc="-25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원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160</ep:Words>
  <ep:PresentationFormat>On-screen Show (4:3)</ep:PresentationFormat>
  <ep:Paragraphs>25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2026-04-26T01:49:59.860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