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76" r:id="rId2"/>
    <p:sldId id="277" r:id="rId3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presProps" Target="presProps.xml"  /><Relationship Id="rId5" Type="http://schemas.openxmlformats.org/officeDocument/2006/relationships/viewProps" Target="viewProps.xml"  /><Relationship Id="rId6" Type="http://schemas.openxmlformats.org/officeDocument/2006/relationships/theme" Target="theme/theme1.xml"  /><Relationship Id="rId7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38617" y="4149367"/>
            <a:ext cx="2479265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3271" y="10143094"/>
            <a:ext cx="412114" cy="201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48645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2.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선행요건관리기준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280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30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 spc="-10">
                          <a:latin typeface="바탕"/>
                          <a:cs typeface="바탕"/>
                        </a:rPr>
                        <a:t>일반위생관리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14287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12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9565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7)</a:t>
                      </a:r>
                      <a:r>
                        <a:rPr sz="1300" spc="8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제조시설관리</a:t>
                      </a:r>
                      <a:endParaRPr sz="1300" spc="-10">
                        <a:latin typeface="바탕"/>
                        <a:cs typeface="바탕"/>
                      </a:endParaRPr>
                    </a:p>
                    <a:p>
                      <a:pPr marL="300355" marR="84455" lvl="0" indent="-236220" algn="just">
                        <a:lnSpc>
                          <a:spcPct val="123100"/>
                        </a:lnSpc>
                        <a:spcBef>
                          <a:spcPts val="1010"/>
                        </a:spcBef>
                        <a:buSzPct val="92000"/>
                        <a:buFont typeface="바탕"/>
                        <a:buChar char="○"/>
                        <a:tabLst>
                          <a:tab pos="300355" algn="l"/>
                          <a:tab pos="301625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취</a:t>
                      </a:r>
                      <a:r>
                        <a:rPr sz="1250" spc="-1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급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설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차오염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접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50">
                          <a:latin typeface="맑은 고딕"/>
                          <a:cs typeface="맑은 고딕"/>
                        </a:rPr>
                        <a:t>촉</a:t>
                      </a:r>
                      <a:r>
                        <a:rPr sz="1250" spc="-24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취</a:t>
                      </a:r>
                      <a:r>
                        <a:rPr sz="1250" spc="-1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급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설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설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체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무</a:t>
                      </a:r>
                      <a:r>
                        <a:rPr sz="1250" spc="-229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식성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질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탕</a:t>
                      </a:r>
                      <a:r>
                        <a:rPr sz="1250" spc="-22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25">
                          <a:latin typeface="맑은 고딕"/>
                          <a:cs typeface="맑은 고딕"/>
                        </a:rPr>
                        <a:t>살</a:t>
                      </a:r>
                      <a:r>
                        <a:rPr sz="1250" spc="-28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등으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독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25">
                          <a:latin typeface="맑은 고딕"/>
                          <a:cs typeface="맑은 고딕"/>
                        </a:rPr>
                        <a:t>살</a:t>
                      </a:r>
                      <a:r>
                        <a:rPr sz="1250" spc="-28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250" spc="-190">
                          <a:latin typeface="맑은 고딕"/>
                          <a:cs typeface="맑은 고딕"/>
                        </a:rPr>
                        <a:t>능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50">
                          <a:latin typeface="맑은 고딕"/>
                          <a:cs typeface="맑은 고딕"/>
                        </a:rPr>
                        <a:t>류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구분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관하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40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0355" marR="88900" lvl="0" indent="-236220" algn="just">
                        <a:lnSpc>
                          <a:spcPct val="123100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  <a:tab pos="306070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취</a:t>
                      </a:r>
                      <a:r>
                        <a:rPr sz="1250" spc="-1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급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설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설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7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노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후로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차오염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6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무</a:t>
                      </a:r>
                      <a:r>
                        <a:rPr sz="1250" spc="-229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480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9565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8)</a:t>
                      </a:r>
                      <a:r>
                        <a:rPr sz="1300" spc="8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회수관리</a:t>
                      </a:r>
                      <a:endParaRPr sz="1300" spc="-20">
                        <a:latin typeface="바탕"/>
                        <a:cs typeface="바탕"/>
                      </a:endParaRPr>
                    </a:p>
                    <a:p>
                      <a:pPr marL="300355" marR="84455" lvl="0" indent="-236220" algn="just">
                        <a:lnSpc>
                          <a:spcPct val="123100"/>
                        </a:lnSpc>
                        <a:spcBef>
                          <a:spcPts val="993"/>
                        </a:spcBef>
                        <a:buSzPct val="92000"/>
                        <a:buFont typeface="바탕"/>
                        <a:buChar char="○"/>
                        <a:tabLst>
                          <a:tab pos="300355" algn="l"/>
                          <a:tab pos="314960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상의</a:t>
                      </a:r>
                      <a:r>
                        <a:rPr sz="1300" spc="7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였</a:t>
                      </a:r>
                      <a:r>
                        <a:rPr sz="1250" spc="-2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6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려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다고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행정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처</a:t>
                      </a:r>
                      <a:r>
                        <a:rPr sz="1250" spc="-16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기에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품은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0355" marR="81915" lvl="0" indent="-236220" algn="just">
                        <a:lnSpc>
                          <a:spcPct val="123100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  <a:tab pos="314960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규</a:t>
                      </a:r>
                      <a:r>
                        <a:rPr sz="1250" spc="-23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격</a:t>
                      </a:r>
                      <a:r>
                        <a:rPr sz="1250" spc="-1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6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합한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품은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부를</a:t>
                      </a:r>
                      <a:r>
                        <a:rPr sz="1300" spc="6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토</a:t>
                      </a:r>
                      <a:r>
                        <a:rPr sz="1250" spc="-22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상으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6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7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신</a:t>
                      </a:r>
                      <a:r>
                        <a:rPr sz="1250" spc="-16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게</a:t>
                      </a:r>
                      <a:r>
                        <a:rPr sz="1250" spc="419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28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843838" y="1479715"/>
            <a:ext cx="3596640" cy="368935"/>
          </a:xfrm>
          <a:custGeom>
            <a:avLst/>
            <a:gdLst/>
            <a:ahLst/>
            <a:cxnLst/>
            <a:rect l="l" t="t" r="r" b="b"/>
            <a:pathLst>
              <a:path w="3596640" h="368935">
                <a:moveTo>
                  <a:pt x="3047" y="0"/>
                </a:moveTo>
                <a:lnTo>
                  <a:pt x="3047" y="368401"/>
                </a:lnTo>
              </a:path>
              <a:path w="3596640" h="368935">
                <a:moveTo>
                  <a:pt x="21323" y="18262"/>
                </a:moveTo>
                <a:lnTo>
                  <a:pt x="21323" y="350126"/>
                </a:lnTo>
              </a:path>
              <a:path w="3596640" h="368935">
                <a:moveTo>
                  <a:pt x="3574910" y="18262"/>
                </a:moveTo>
                <a:lnTo>
                  <a:pt x="3574910" y="350126"/>
                </a:lnTo>
              </a:path>
              <a:path w="3596640" h="368935">
                <a:moveTo>
                  <a:pt x="3593185" y="0"/>
                </a:moveTo>
                <a:lnTo>
                  <a:pt x="3593185" y="368401"/>
                </a:lnTo>
              </a:path>
              <a:path w="3596640" h="368935">
                <a:moveTo>
                  <a:pt x="0" y="3035"/>
                </a:moveTo>
                <a:lnTo>
                  <a:pt x="3596233" y="3035"/>
                </a:lnTo>
              </a:path>
              <a:path w="3596640" h="368935">
                <a:moveTo>
                  <a:pt x="18275" y="21310"/>
                </a:moveTo>
                <a:lnTo>
                  <a:pt x="3577958" y="21310"/>
                </a:lnTo>
              </a:path>
              <a:path w="3596640" h="368935">
                <a:moveTo>
                  <a:pt x="18275" y="347090"/>
                </a:moveTo>
                <a:lnTo>
                  <a:pt x="3577958" y="347090"/>
                </a:lnTo>
              </a:path>
              <a:path w="3596640" h="368935">
                <a:moveTo>
                  <a:pt x="0" y="365353"/>
                </a:moveTo>
                <a:lnTo>
                  <a:pt x="3596233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843838" y="3677958"/>
            <a:ext cx="3596640" cy="368935"/>
          </a:xfrm>
          <a:custGeom>
            <a:avLst/>
            <a:gdLst/>
            <a:ahLst/>
            <a:cxnLst/>
            <a:rect l="l" t="t" r="r" b="b"/>
            <a:pathLst>
              <a:path w="3596640" h="368935">
                <a:moveTo>
                  <a:pt x="3047" y="0"/>
                </a:moveTo>
                <a:lnTo>
                  <a:pt x="3047" y="368401"/>
                </a:lnTo>
              </a:path>
              <a:path w="3596640" h="368935">
                <a:moveTo>
                  <a:pt x="21323" y="18275"/>
                </a:moveTo>
                <a:lnTo>
                  <a:pt x="21323" y="350139"/>
                </a:lnTo>
              </a:path>
              <a:path w="3596640" h="368935">
                <a:moveTo>
                  <a:pt x="3574910" y="18275"/>
                </a:moveTo>
                <a:lnTo>
                  <a:pt x="3574910" y="350139"/>
                </a:lnTo>
              </a:path>
              <a:path w="3596640" h="368935">
                <a:moveTo>
                  <a:pt x="3593185" y="0"/>
                </a:moveTo>
                <a:lnTo>
                  <a:pt x="3593185" y="368401"/>
                </a:lnTo>
              </a:path>
              <a:path w="3596640" h="368935">
                <a:moveTo>
                  <a:pt x="0" y="3048"/>
                </a:moveTo>
                <a:lnTo>
                  <a:pt x="3596233" y="3048"/>
                </a:lnTo>
              </a:path>
              <a:path w="3596640" h="368935">
                <a:moveTo>
                  <a:pt x="18275" y="21310"/>
                </a:moveTo>
                <a:lnTo>
                  <a:pt x="3577958" y="21310"/>
                </a:lnTo>
              </a:path>
              <a:path w="3596640" h="368935">
                <a:moveTo>
                  <a:pt x="18275" y="347091"/>
                </a:moveTo>
                <a:lnTo>
                  <a:pt x="3577958" y="347091"/>
                </a:lnTo>
              </a:path>
              <a:path w="3596640" h="368935">
                <a:moveTo>
                  <a:pt x="0" y="365366"/>
                </a:moveTo>
                <a:lnTo>
                  <a:pt x="3596233" y="365366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48645" y="568585"/>
          <a:ext cx="6045834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504565"/>
                <a:gridCol w="934719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2.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선행요건관리기준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8953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70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16839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05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95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8953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70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07010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95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1270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 spc="-10">
                          <a:latin typeface="바탕"/>
                          <a:cs typeface="바탕"/>
                        </a:rPr>
                        <a:t>일반위생관리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8953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8953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2069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09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2100" lvl="0" indent="-227965" algn="just">
                        <a:lnSpc>
                          <a:spcPct val="100000"/>
                        </a:lnSpc>
                        <a:spcBef>
                          <a:spcPts val="5"/>
                        </a:spcBef>
                        <a:buSzPct val="92000"/>
                        <a:buFont typeface="바탕"/>
                        <a:buChar char="○"/>
                        <a:tabLst>
                          <a:tab pos="292100" algn="l"/>
                        </a:tabLst>
                        <a:defRPr/>
                      </a:pP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강제</a:t>
                      </a:r>
                      <a:r>
                        <a:rPr sz="13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250">
                          <a:latin typeface="맑은 고딕 Semilight"/>
                          <a:cs typeface="맑은 고딕 Semilight"/>
                        </a:rPr>
                        <a:t> : </a:t>
                      </a:r>
                      <a:r>
                        <a:rPr sz="1250" spc="-10">
                          <a:latin typeface="맑은 고딕"/>
                          <a:cs typeface="맑은 고딕"/>
                        </a:rPr>
                        <a:t>「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90">
                          <a:latin typeface="맑은 고딕"/>
                          <a:cs typeface="맑은 고딕"/>
                        </a:rPr>
                        <a:t>법</a:t>
                      </a:r>
                      <a:r>
                        <a:rPr sz="1250" spc="-45">
                          <a:latin typeface="맑은 고딕"/>
                          <a:cs typeface="맑은 고딕"/>
                        </a:rPr>
                        <a:t> 」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85">
                          <a:latin typeface="맑은 고딕"/>
                          <a:cs typeface="맑은 고딕"/>
                        </a:rPr>
                        <a:t>4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5조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72조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근</a:t>
                      </a:r>
                      <a:r>
                        <a:rPr sz="1250" spc="-23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433070" marR="88900" lvl="0" indent="-236220" algn="just">
                        <a:lnSpc>
                          <a:spcPct val="123100"/>
                        </a:lnSpc>
                        <a:defRPr/>
                      </a:pPr>
                      <a:r>
                        <a:rPr sz="1250" spc="-250">
                          <a:latin typeface="맑은 고딕"/>
                          <a:cs typeface="맑은 고딕"/>
                        </a:rPr>
                        <a:t>①</a:t>
                      </a:r>
                      <a:r>
                        <a:rPr sz="1250">
                          <a:latin typeface="맑은 고딕"/>
                          <a:cs typeface="맑은 고딕"/>
                        </a:rPr>
                        <a:t> 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상의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였</a:t>
                      </a:r>
                      <a:r>
                        <a:rPr sz="1250" spc="-2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려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다고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등으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행정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처</a:t>
                      </a:r>
                      <a:r>
                        <a:rPr sz="1250" spc="-16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시행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규</a:t>
                      </a:r>
                      <a:r>
                        <a:rPr sz="1250" spc="-23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375">
                          <a:latin typeface="맑은 고딕"/>
                          <a:cs typeface="맑은 고딕"/>
                        </a:rPr>
                        <a:t>칙</a:t>
                      </a:r>
                      <a:r>
                        <a:rPr sz="1250" spc="54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89조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해제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기에</a:t>
                      </a:r>
                      <a:r>
                        <a:rPr sz="1300" spc="5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사항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endParaRPr sz="1300" spc="-300">
                        <a:latin typeface="맑은 고딕 Semilight"/>
                        <a:cs typeface="맑은 고딕 Semilight"/>
                      </a:endParaRPr>
                    </a:p>
                    <a:p>
                      <a:pPr marL="433070" marR="91440" lvl="0" indent="-236220" algn="just">
                        <a:lnSpc>
                          <a:spcPct val="123100"/>
                        </a:lnSpc>
                        <a:defRPr/>
                      </a:pPr>
                      <a:r>
                        <a:rPr sz="1250" spc="-250">
                          <a:latin typeface="맑은 고딕"/>
                          <a:cs typeface="맑은 고딕"/>
                        </a:rPr>
                        <a:t>②</a:t>
                      </a:r>
                      <a:r>
                        <a:rPr sz="1250" spc="36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처</a:t>
                      </a:r>
                      <a:r>
                        <a:rPr sz="1250" spc="-16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90">
                          <a:latin typeface="맑은 고딕"/>
                          <a:cs typeface="맑은 고딕"/>
                        </a:rPr>
                        <a:t>범</a:t>
                      </a:r>
                      <a:r>
                        <a:rPr sz="1250" spc="-10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해제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또는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특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트</a:t>
                      </a:r>
                      <a:r>
                        <a:rPr sz="1250" spc="39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것</a:t>
                      </a:r>
                      <a:r>
                        <a:rPr sz="1250" spc="-1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75">
                          <a:latin typeface="맑은 고딕"/>
                          <a:cs typeface="맑은 고딕"/>
                        </a:rPr>
                        <a:t>칙</a:t>
                      </a:r>
                      <a:r>
                        <a:rPr sz="1250" spc="-12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196850" lvl="0" algn="just">
                        <a:lnSpc>
                          <a:spcPct val="100000"/>
                        </a:lnSpc>
                        <a:spcBef>
                          <a:spcPts val="359"/>
                        </a:spcBef>
                        <a:defRPr/>
                      </a:pPr>
                      <a:r>
                        <a:rPr sz="1250">
                          <a:latin typeface="맑은 고딕"/>
                          <a:cs typeface="맑은 고딕"/>
                        </a:rPr>
                        <a:t>③</a:t>
                      </a:r>
                      <a:r>
                        <a:rPr sz="1250" spc="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처</a:t>
                      </a:r>
                      <a:r>
                        <a:rPr sz="1250" spc="-16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196850" lvl="0" algn="just">
                        <a:lnSpc>
                          <a:spcPct val="100000"/>
                        </a:lnSpc>
                        <a:spcBef>
                          <a:spcPts val="359"/>
                        </a:spcBef>
                        <a:defRPr/>
                      </a:pPr>
                      <a:r>
                        <a:rPr sz="1250">
                          <a:latin typeface="맑은 고딕"/>
                          <a:cs typeface="맑은 고딕"/>
                        </a:rPr>
                        <a:t>④</a:t>
                      </a:r>
                      <a:r>
                        <a:rPr sz="1250" spc="13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처</a:t>
                      </a:r>
                      <a:r>
                        <a:rPr sz="1250" spc="-16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2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50" spc="-390">
                          <a:latin typeface="맑은 고딕"/>
                          <a:cs typeface="맑은 고딕"/>
                        </a:rPr>
                        <a:t>법</a:t>
                      </a:r>
                      <a:r>
                        <a:rPr sz="1250" spc="-10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사항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0일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00355" marR="84455" lvl="0" indent="-236220" algn="just">
                        <a:lnSpc>
                          <a:spcPct val="123100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  <a:tab pos="304165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자율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강제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외의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려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심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질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함</a:t>
                      </a:r>
                      <a:r>
                        <a:rPr sz="1250" spc="43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유로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00">
                          <a:latin typeface="맑은 고딕"/>
                          <a:cs typeface="맑은 고딕"/>
                        </a:rPr>
                        <a:t>영</a:t>
                      </a:r>
                      <a:r>
                        <a:rPr sz="1250" spc="-19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자가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스스로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endParaRPr sz="1300" spc="-315">
                        <a:latin typeface="맑은 고딕 Semilight"/>
                        <a:cs typeface="맑은 고딕 Semilight"/>
                      </a:endParaRPr>
                    </a:p>
                    <a:p>
                      <a:pPr marL="433070" marR="88900" lvl="0" indent="-236220">
                        <a:lnSpc>
                          <a:spcPct val="123100"/>
                        </a:lnSpc>
                        <a:defRPr/>
                      </a:pPr>
                      <a:r>
                        <a:rPr sz="1250" spc="35">
                          <a:latin typeface="맑은 고딕"/>
                          <a:cs typeface="맑은 고딕"/>
                        </a:rPr>
                        <a:t>①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150">
                          <a:latin typeface="맑은 고딕 Semilight"/>
                          <a:cs typeface="맑은 고딕 Semilight"/>
                        </a:rPr>
                        <a:t> : </a:t>
                      </a:r>
                      <a:r>
                        <a:rPr sz="1250" spc="-15">
                          <a:latin typeface="맑은 고딕"/>
                          <a:cs typeface="맑은 고딕"/>
                        </a:rPr>
                        <a:t>「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90">
                          <a:latin typeface="맑은 고딕"/>
                          <a:cs typeface="맑은 고딕"/>
                        </a:rPr>
                        <a:t>법</a:t>
                      </a:r>
                      <a:r>
                        <a:rPr sz="1250" spc="-50">
                          <a:latin typeface="맑은 고딕"/>
                          <a:cs typeface="맑은 고딕"/>
                        </a:rPr>
                        <a:t> 」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70">
                          <a:latin typeface="맑은 고딕"/>
                          <a:cs typeface="맑은 고딕"/>
                        </a:rPr>
                        <a:t>4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6조</a:t>
                      </a:r>
                      <a:r>
                        <a:rPr sz="1300" spc="60">
                          <a:latin typeface="맑은 고딕 Semilight"/>
                          <a:cs typeface="맑은 고딕 Semilight"/>
                        </a:rPr>
                        <a:t> ,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7조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195">
                          <a:latin typeface="맑은 고딕"/>
                          <a:cs typeface="맑은 고딕"/>
                        </a:rPr>
                        <a:t>4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1300" spc="50">
                          <a:latin typeface="맑은 고딕 Semilight"/>
                          <a:cs typeface="맑은 고딕 Semilight"/>
                        </a:rPr>
                        <a:t> ,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8조</a:t>
                      </a:r>
                      <a:r>
                        <a:rPr sz="1300" spc="60">
                          <a:latin typeface="맑은 고딕 Semilight"/>
                          <a:cs typeface="맑은 고딕 Semilight"/>
                        </a:rPr>
                        <a:t> ,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9조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195">
                          <a:latin typeface="맑은 고딕"/>
                          <a:cs typeface="맑은 고딕"/>
                        </a:rPr>
                        <a:t>4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규</a:t>
                      </a:r>
                      <a:r>
                        <a:rPr sz="1250" spc="-23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(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와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사항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)</a:t>
                      </a:r>
                      <a:endParaRPr sz="1300" spc="-100">
                        <a:latin typeface="맑은 고딕 Semilight"/>
                        <a:cs typeface="맑은 고딕 Semilight"/>
                      </a:endParaRPr>
                    </a:p>
                    <a:p>
                      <a:pPr marL="425450" marR="91440" lvl="0" indent="-228600">
                        <a:lnSpc>
                          <a:spcPct val="123100"/>
                        </a:lnSpc>
                        <a:defRPr/>
                      </a:pPr>
                      <a:r>
                        <a:rPr sz="1250">
                          <a:latin typeface="맑은 고딕"/>
                          <a:cs typeface="맑은 고딕"/>
                        </a:rPr>
                        <a:t>②</a:t>
                      </a:r>
                      <a:r>
                        <a:rPr sz="1250" spc="8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처</a:t>
                      </a:r>
                      <a:r>
                        <a:rPr sz="1250" spc="-16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90">
                          <a:latin typeface="맑은 고딕"/>
                          <a:cs typeface="맑은 고딕"/>
                        </a:rPr>
                        <a:t>범</a:t>
                      </a:r>
                      <a:r>
                        <a:rPr sz="1250" spc="-10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해제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또는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특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트</a:t>
                      </a:r>
                      <a:r>
                        <a:rPr sz="1250" spc="32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것</a:t>
                      </a:r>
                      <a:r>
                        <a:rPr sz="1250" spc="-1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75">
                          <a:latin typeface="맑은 고딕"/>
                          <a:cs typeface="맑은 고딕"/>
                        </a:rPr>
                        <a:t>칙</a:t>
                      </a:r>
                      <a:r>
                        <a:rPr sz="1250" spc="-12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196850" lvl="0">
                        <a:lnSpc>
                          <a:spcPct val="100000"/>
                        </a:lnSpc>
                        <a:spcBef>
                          <a:spcPts val="355"/>
                        </a:spcBef>
                        <a:tabLst>
                          <a:tab pos="1376045" algn="l"/>
                        </a:tabLst>
                        <a:defRPr/>
                      </a:pPr>
                      <a:r>
                        <a:rPr sz="1250">
                          <a:latin typeface="맑은 고딕"/>
                          <a:cs typeface="맑은 고딕"/>
                        </a:rPr>
                        <a:t>③</a:t>
                      </a:r>
                      <a:r>
                        <a:rPr sz="1250" spc="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처</a:t>
                      </a:r>
                      <a:r>
                        <a:rPr sz="1250" spc="-16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30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수후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196850" lvl="0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250">
                          <a:latin typeface="맑은 고딕"/>
                          <a:cs typeface="맑은 고딕"/>
                        </a:rPr>
                        <a:t>④</a:t>
                      </a:r>
                      <a:r>
                        <a:rPr sz="1250" spc="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처</a:t>
                      </a:r>
                      <a:r>
                        <a:rPr sz="1250" spc="-16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자율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사항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20일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00355" lvl="0" indent="-236220">
                        <a:lnSpc>
                          <a:spcPct val="100000"/>
                        </a:lnSpc>
                        <a:spcBef>
                          <a:spcPts val="360"/>
                        </a:spcBef>
                        <a:buSzPct val="92000"/>
                        <a:buFont typeface="바탕"/>
                        <a:buChar char="○"/>
                        <a:tabLst>
                          <a:tab pos="300355" algn="l"/>
                        </a:tabLst>
                        <a:defRPr/>
                      </a:pP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"/>
                          <a:cs typeface="맑은 고딕"/>
                        </a:rPr>
                        <a:t>율</a:t>
                      </a:r>
                      <a:r>
                        <a:rPr sz="1300" spc="409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예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06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852220" y="5642533"/>
          <a:ext cx="5930265" cy="40551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940"/>
                <a:gridCol w="388620"/>
                <a:gridCol w="3398520"/>
                <a:gridCol w="1781175"/>
              </a:tblGrid>
              <a:tr h="222250">
                <a:tc gridSpan="2"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7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85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7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850" spc="-275">
                          <a:latin typeface="Malgun Gothic"/>
                          <a:cs typeface="Malgun Gothic"/>
                        </a:rPr>
                        <a:t>당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자</a:t>
                      </a:r>
                      <a:r>
                        <a:rPr dirty="0" sz="850" spc="-165">
                          <a:latin typeface="Malgun Gothic"/>
                          <a:cs typeface="Malgun Gothic"/>
                        </a:rPr>
                        <a:t>율</a:t>
                      </a:r>
                      <a:r>
                        <a:rPr dirty="0" sz="850" spc="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1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4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7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8279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품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5">
                          <a:latin typeface="Malgun Gothic"/>
                          <a:cs typeface="Malgun Gothic"/>
                        </a:rPr>
                        <a:t>4</a:t>
                      </a:r>
                      <a:r>
                        <a:rPr dirty="0" sz="850" spc="-17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850" spc="-300">
                          <a:latin typeface="Malgun Gothic"/>
                          <a:cs typeface="Malgun Gothic"/>
                        </a:rPr>
                        <a:t>썩</a:t>
                      </a:r>
                      <a:r>
                        <a:rPr dirty="0" sz="850" spc="-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었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"/>
                          <a:cs typeface="Malgun Gothic"/>
                        </a:rPr>
                        <a:t>였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"/>
                          <a:cs typeface="Malgun Gothic"/>
                        </a:rPr>
                        <a:t>익</a:t>
                      </a:r>
                      <a:r>
                        <a:rPr dirty="0" sz="850" spc="-1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것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체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강을</a:t>
                      </a:r>
                      <a:r>
                        <a:rPr dirty="0" sz="850" spc="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60">
                          <a:latin typeface="Malgun Gothic Semilight"/>
                          <a:cs typeface="Malgun Gothic Semilight"/>
                        </a:rPr>
                        <a:t>려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것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3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자</a:t>
                      </a:r>
                      <a:r>
                        <a:rPr dirty="0" sz="850" spc="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클</a:t>
                      </a:r>
                      <a:r>
                        <a:rPr dirty="0" sz="850" spc="-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40">
                          <a:latin typeface="Malgun Gothic Semilight"/>
                          <a:cs typeface="Malgun Gothic Semilight"/>
                        </a:rPr>
                        <a:t>레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임</a:t>
                      </a:r>
                      <a:r>
                        <a:rPr dirty="0" sz="850" spc="-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접</a:t>
                      </a:r>
                      <a:r>
                        <a:rPr dirty="0" sz="850" spc="-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8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 Semilight"/>
                          <a:cs typeface="Malgun Gothic Semilight"/>
                        </a:rPr>
                        <a:t>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54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5">
                          <a:latin typeface="Malgun Gothic"/>
                          <a:cs typeface="Malgun Gothic"/>
                        </a:rPr>
                        <a:t>4</a:t>
                      </a:r>
                      <a:r>
                        <a:rPr dirty="0" sz="850" spc="-17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76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0" marR="128270" indent="16510">
                        <a:lnSpc>
                          <a:spcPct val="77600"/>
                        </a:lnSpc>
                        <a:spcBef>
                          <a:spcPts val="520"/>
                        </a:spcBef>
                      </a:pP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들</a:t>
                      </a:r>
                      <a:r>
                        <a:rPr dirty="0" sz="850" spc="-1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묻</a:t>
                      </a:r>
                      <a:r>
                        <a:rPr dirty="0" sz="850" spc="-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것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또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그</a:t>
                      </a:r>
                      <a:r>
                        <a:rPr dirty="0" sz="850" spc="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염</a:t>
                      </a:r>
                      <a:r>
                        <a:rPr dirty="0" sz="850" spc="-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60">
                          <a:latin typeface="Malgun Gothic Semilight"/>
                          <a:cs typeface="Malgun Gothic Semilight"/>
                        </a:rPr>
                        <a:t>려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것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.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만</a:t>
                      </a:r>
                      <a:r>
                        <a:rPr dirty="0" sz="850" spc="-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체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강을</a:t>
                      </a:r>
                      <a:r>
                        <a:rPr dirty="0" sz="850" spc="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60">
                          <a:latin typeface="Malgun Gothic Semilight"/>
                          <a:cs typeface="Malgun Gothic Semilight"/>
                        </a:rPr>
                        <a:t>려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5">
                          <a:latin typeface="Malgun Gothic Semilight"/>
                          <a:cs typeface="Malgun Gothic Semilight"/>
                        </a:rPr>
                        <a:t>약</a:t>
                      </a:r>
                      <a:r>
                        <a:rPr dirty="0" sz="850" spc="-225">
                          <a:latin typeface="Malgun Gothic"/>
                          <a:cs typeface="Malgun Gothic"/>
                        </a:rPr>
                        <a:t>처</a:t>
                      </a:r>
                      <a:r>
                        <a:rPr dirty="0" sz="850" spc="-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것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예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60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99465" marR="123189" indent="-681355">
                        <a:lnSpc>
                          <a:spcPct val="77600"/>
                        </a:lnSpc>
                        <a:spcBef>
                          <a:spcPts val="520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8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40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35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8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8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항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견</a:t>
                      </a:r>
                      <a:r>
                        <a:rPr dirty="0" sz="850" spc="-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 Semilight"/>
                          <a:cs typeface="Malgun Gothic Semilight"/>
                        </a:rPr>
                        <a:t>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60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87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5">
                          <a:latin typeface="Malgun Gothic"/>
                          <a:cs typeface="Malgun Gothic"/>
                        </a:rPr>
                        <a:t>4</a:t>
                      </a:r>
                      <a:r>
                        <a:rPr dirty="0" sz="850" spc="-17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3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39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60830" marR="44450" indent="-1521460">
                        <a:lnSpc>
                          <a:spcPct val="78800"/>
                        </a:lnSpc>
                        <a:spcBef>
                          <a:spcPts val="175"/>
                        </a:spcBef>
                      </a:pPr>
                      <a:r>
                        <a:rPr dirty="0" sz="850" spc="-340">
                          <a:latin typeface="Malgun Gothic"/>
                          <a:cs typeface="Malgun Gothic"/>
                        </a:rPr>
                        <a:t>병</a:t>
                      </a:r>
                      <a:r>
                        <a:rPr dirty="0" sz="850" spc="-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오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염</a:t>
                      </a:r>
                      <a:r>
                        <a:rPr dirty="0" sz="850" spc="-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되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었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그</a:t>
                      </a:r>
                      <a:r>
                        <a:rPr dirty="0" sz="850" spc="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염</a:t>
                      </a:r>
                      <a:r>
                        <a:rPr dirty="0" sz="850" spc="-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60">
                          <a:latin typeface="Malgun Gothic Semilight"/>
                          <a:cs typeface="Malgun Gothic Semilight"/>
                        </a:rPr>
                        <a:t>려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체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강을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8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60">
                          <a:latin typeface="Malgun Gothic Semilight"/>
                          <a:cs typeface="Malgun Gothic Semilight"/>
                        </a:rPr>
                        <a:t>려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것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1140" marR="195580" indent="-47625">
                        <a:lnSpc>
                          <a:spcPct val="78800"/>
                        </a:lnSpc>
                        <a:spcBef>
                          <a:spcPts val="175"/>
                        </a:spcBef>
                      </a:pP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완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"/>
                          <a:cs typeface="Malgun Gothic"/>
                        </a:rPr>
                        <a:t>석</a:t>
                      </a:r>
                      <a:r>
                        <a:rPr dirty="0" sz="850" spc="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4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균</a:t>
                      </a:r>
                      <a:r>
                        <a:rPr dirty="0" sz="850" spc="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것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87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5">
                          <a:latin typeface="Malgun Gothic"/>
                          <a:cs typeface="Malgun Gothic"/>
                        </a:rPr>
                        <a:t>4</a:t>
                      </a:r>
                      <a:r>
                        <a:rPr dirty="0" sz="850" spc="-17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"/>
                          <a:cs typeface="Malgun Gothic"/>
                        </a:rPr>
                        <a:t>4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81125" marR="116839" indent="-1271270">
                        <a:lnSpc>
                          <a:spcPct val="78800"/>
                        </a:lnSpc>
                        <a:spcBef>
                          <a:spcPts val="175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불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른</a:t>
                      </a:r>
                      <a:r>
                        <a:rPr dirty="0" sz="850" spc="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8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또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"/>
                          <a:cs typeface="Malgun Gothic"/>
                        </a:rPr>
                        <a:t>첨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타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체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강을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60">
                          <a:latin typeface="Malgun Gothic Semilight"/>
                          <a:cs typeface="Malgun Gothic Semilight"/>
                        </a:rPr>
                        <a:t>려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것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4975" marR="145415" indent="-292735">
                        <a:lnSpc>
                          <a:spcPct val="78800"/>
                        </a:lnSpc>
                        <a:spcBef>
                          <a:spcPts val="175"/>
                        </a:spcBef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40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되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8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3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자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클</a:t>
                      </a:r>
                      <a:r>
                        <a:rPr dirty="0" sz="850" spc="-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40">
                          <a:latin typeface="Malgun Gothic Semilight"/>
                          <a:cs typeface="Malgun Gothic Semilight"/>
                        </a:rPr>
                        <a:t>레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임</a:t>
                      </a:r>
                      <a:r>
                        <a:rPr dirty="0" sz="850" spc="-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접</a:t>
                      </a:r>
                      <a:r>
                        <a:rPr dirty="0" sz="850" spc="-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8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 Semilight"/>
                          <a:cs typeface="Malgun Gothic Semilight"/>
                        </a:rPr>
                        <a:t>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1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5">
                          <a:latin typeface="Malgun Gothic"/>
                          <a:cs typeface="Malgun Gothic"/>
                        </a:rPr>
                        <a:t>4</a:t>
                      </a:r>
                      <a:r>
                        <a:rPr dirty="0" sz="850" spc="-17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5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69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7370" marR="124460" indent="-437515">
                        <a:lnSpc>
                          <a:spcPct val="77600"/>
                        </a:lnSpc>
                        <a:spcBef>
                          <a:spcPts val="515"/>
                        </a:spcBef>
                      </a:pPr>
                      <a:r>
                        <a:rPr dirty="0" sz="850" spc="-285">
                          <a:latin typeface="Malgun Gothic"/>
                          <a:cs typeface="Malgun Gothic"/>
                        </a:rPr>
                        <a:t>영</a:t>
                      </a:r>
                      <a:r>
                        <a:rPr dirty="0" sz="850" spc="-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허</a:t>
                      </a:r>
                      <a:r>
                        <a:rPr dirty="0" sz="850" spc="-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가를</a:t>
                      </a:r>
                      <a:r>
                        <a:rPr dirty="0" sz="8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"/>
                          <a:cs typeface="Malgun Gothic"/>
                        </a:rPr>
                        <a:t>받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아야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또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dirty="0" sz="850" spc="-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야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허</a:t>
                      </a:r>
                      <a:r>
                        <a:rPr dirty="0" sz="850" spc="-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-215">
                          <a:latin typeface="Malgun Gothic"/>
                          <a:cs typeface="Malgun Gothic"/>
                        </a:rPr>
                        <a:t>받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아니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dirty="0" sz="850" spc="-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아니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자가</a:t>
                      </a:r>
                      <a:r>
                        <a:rPr dirty="0" sz="850" spc="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가공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것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6415" marR="98425" indent="-433070">
                        <a:lnSpc>
                          <a:spcPct val="77600"/>
                        </a:lnSpc>
                        <a:spcBef>
                          <a:spcPts val="515"/>
                        </a:spcBef>
                      </a:pPr>
                      <a:r>
                        <a:rPr dirty="0" sz="850" spc="-300">
                          <a:latin typeface="Malgun Gothic"/>
                          <a:cs typeface="Malgun Gothic"/>
                        </a:rPr>
                        <a:t>허</a:t>
                      </a:r>
                      <a:r>
                        <a:rPr dirty="0" sz="850" spc="-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1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-215">
                          <a:latin typeface="Malgun Gothic"/>
                          <a:cs typeface="Malgun Gothic"/>
                        </a:rPr>
                        <a:t>받</a:t>
                      </a:r>
                      <a:r>
                        <a:rPr dirty="0" sz="850" spc="-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아니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dirty="0" sz="850" spc="-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아니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것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00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53340">
                        <a:lnSpc>
                          <a:spcPct val="100000"/>
                        </a:lnSpc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5">
                          <a:latin typeface="Malgun Gothic"/>
                          <a:cs typeface="Malgun Gothic"/>
                        </a:rPr>
                        <a:t>4</a:t>
                      </a:r>
                      <a:r>
                        <a:rPr dirty="0" sz="850" spc="-17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6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9730" marR="128905" indent="-265430">
                        <a:lnSpc>
                          <a:spcPct val="77600"/>
                        </a:lnSpc>
                        <a:spcBef>
                          <a:spcPts val="905"/>
                        </a:spcBef>
                      </a:pPr>
                      <a:r>
                        <a:rPr dirty="0" sz="850" spc="-225">
                          <a:latin typeface="Malgun Gothic Semilight"/>
                          <a:cs typeface="Malgun Gothic Semilight"/>
                        </a:rPr>
                        <a:t>안전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"/>
                          <a:cs typeface="Malgun Gothic"/>
                        </a:rPr>
                        <a:t>평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가의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4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"/>
                          <a:cs typeface="Malgun Gothic"/>
                        </a:rPr>
                        <a:t>당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농</a:t>
                      </a:r>
                      <a:r>
                        <a:rPr dirty="0" sz="850" spc="-1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축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"/>
                          <a:cs typeface="Malgun Gothic"/>
                        </a:rPr>
                        <a:t>산</a:t>
                      </a:r>
                      <a:r>
                        <a:rPr dirty="0" sz="850" spc="-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5">
                          <a:latin typeface="Malgun Gothic Semilight"/>
                          <a:cs typeface="Malgun Gothic Semilight"/>
                        </a:rPr>
                        <a:t>안전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"/>
                          <a:cs typeface="Malgun Gothic"/>
                        </a:rPr>
                        <a:t>평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가를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"/>
                          <a:cs typeface="Malgun Gothic"/>
                        </a:rPr>
                        <a:t>받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아니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5">
                          <a:latin typeface="Malgun Gothic Semilight"/>
                          <a:cs typeface="Malgun Gothic Semilight"/>
                        </a:rPr>
                        <a:t>안전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8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"/>
                          <a:cs typeface="Malgun Gothic"/>
                        </a:rPr>
                        <a:t>평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가결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8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합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8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것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9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8260" marR="62865" indent="1905">
                        <a:lnSpc>
                          <a:spcPct val="78800"/>
                        </a:lnSpc>
                        <a:spcBef>
                          <a:spcPts val="480"/>
                        </a:spcBef>
                      </a:pPr>
                      <a:r>
                        <a:rPr dirty="0" sz="850" spc="-225">
                          <a:latin typeface="Malgun Gothic Semilight"/>
                          <a:cs typeface="Malgun Gothic Semilight"/>
                        </a:rPr>
                        <a:t>안전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"/>
                          <a:cs typeface="Malgun Gothic"/>
                        </a:rPr>
                        <a:t>평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가를</a:t>
                      </a:r>
                      <a:r>
                        <a:rPr dirty="0" sz="8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"/>
                          <a:cs typeface="Malgun Gothic"/>
                        </a:rPr>
                        <a:t>받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아니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5">
                          <a:latin typeface="Malgun Gothic Semilight"/>
                          <a:cs typeface="Malgun Gothic Semilight"/>
                        </a:rPr>
                        <a:t>안전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"/>
                          <a:cs typeface="Malgun Gothic"/>
                        </a:rPr>
                        <a:t>평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가결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8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합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65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것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09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2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5">
                          <a:latin typeface="Malgun Gothic"/>
                          <a:cs typeface="Malgun Gothic"/>
                        </a:rPr>
                        <a:t>4</a:t>
                      </a:r>
                      <a:r>
                        <a:rPr dirty="0" sz="850" spc="-17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7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1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94155" marR="142875" indent="-1362710">
                        <a:lnSpc>
                          <a:spcPct val="78800"/>
                        </a:lnSpc>
                        <a:spcBef>
                          <a:spcPts val="380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8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것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또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dirty="0" sz="850" spc="-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야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dirty="0" sz="850" spc="-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아니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것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6415" marR="78740" indent="-408940">
                        <a:lnSpc>
                          <a:spcPct val="78800"/>
                        </a:lnSpc>
                        <a:spcBef>
                          <a:spcPts val="380"/>
                        </a:spcBef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8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6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3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dirty="0" sz="850" spc="-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아니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것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13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6200">
                        <a:lnSpc>
                          <a:spcPct val="100000"/>
                        </a:lnSpc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6조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8900" marR="97790">
                        <a:lnSpc>
                          <a:spcPct val="77600"/>
                        </a:lnSpc>
                        <a:spcBef>
                          <a:spcPts val="509"/>
                        </a:spcBef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규</a:t>
                      </a:r>
                      <a:r>
                        <a:rPr dirty="0" sz="850" spc="-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격</a:t>
                      </a:r>
                      <a:r>
                        <a:rPr dirty="0" sz="850" spc="-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되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아니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화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"/>
                          <a:cs typeface="Malgun Gothic"/>
                        </a:rPr>
                        <a:t>학</a:t>
                      </a:r>
                      <a:r>
                        <a:rPr dirty="0" sz="850" spc="-1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합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"/>
                          <a:cs typeface="Malgun Gothic"/>
                        </a:rPr>
                        <a:t>첨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가물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함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"/>
                          <a:cs typeface="Malgun Gothic"/>
                        </a:rPr>
                        <a:t>첨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가물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함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"/>
                          <a:cs typeface="Malgun Gothic"/>
                        </a:rPr>
                        <a:t>판</a:t>
                      </a:r>
                      <a:r>
                        <a:rPr dirty="0" sz="850" spc="-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35">
                          <a:latin typeface="Malgun Gothic"/>
                          <a:cs typeface="Malgun Gothic"/>
                        </a:rPr>
                        <a:t>매</a:t>
                      </a:r>
                      <a:r>
                        <a:rPr dirty="0" sz="850" spc="-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"/>
                          <a:cs typeface="Malgun Gothic"/>
                        </a:rPr>
                        <a:t>판</a:t>
                      </a:r>
                      <a:r>
                        <a:rPr dirty="0" sz="850" spc="-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35">
                          <a:latin typeface="Malgun Gothic"/>
                          <a:cs typeface="Malgun Gothic"/>
                        </a:rPr>
                        <a:t>매</a:t>
                      </a:r>
                      <a:r>
                        <a:rPr dirty="0" sz="850" spc="-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 Semilight"/>
                          <a:cs typeface="Malgun Gothic Semilight"/>
                        </a:rPr>
                        <a:t>로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ctr" marR="8890">
                        <a:lnSpc>
                          <a:spcPts val="805"/>
                        </a:lnSpc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가공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3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저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또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운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진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열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못</a:t>
                      </a:r>
                      <a:r>
                        <a:rPr dirty="0" sz="850" spc="-1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다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47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14020">
                        <a:lnSpc>
                          <a:spcPct val="100000"/>
                        </a:lnSpc>
                      </a:pP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것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27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6200">
                        <a:lnSpc>
                          <a:spcPts val="910"/>
                        </a:lnSpc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7조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21920">
                        <a:lnSpc>
                          <a:spcPts val="910"/>
                        </a:lnSpc>
                      </a:pPr>
                      <a:r>
                        <a:rPr dirty="0" sz="850" spc="-25">
                          <a:latin typeface="Malgun Gothic"/>
                          <a:cs typeface="Malgun Gothic"/>
                        </a:rPr>
                        <a:t>4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항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55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ts val="910"/>
                        </a:lnSpc>
                        <a:spcBef>
                          <a:spcPts val="395"/>
                        </a:spcBef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규</a:t>
                      </a:r>
                      <a:r>
                        <a:rPr dirty="0" sz="850" spc="-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격</a:t>
                      </a:r>
                      <a:r>
                        <a:rPr dirty="0" sz="850" spc="-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진</a:t>
                      </a:r>
                      <a:r>
                        <a:rPr dirty="0" sz="8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또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"/>
                          <a:cs typeface="Malgun Gothic"/>
                        </a:rPr>
                        <a:t>첨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가물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8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그</a:t>
                      </a:r>
                      <a:r>
                        <a:rPr dirty="0" sz="850" spc="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35">
                          <a:latin typeface="Malgun Gothic Semilight"/>
                          <a:cs typeface="Malgun Gothic Semilight"/>
                        </a:rPr>
                        <a:t>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ctr" marL="195580" marR="209550">
                        <a:lnSpc>
                          <a:spcPct val="78800"/>
                        </a:lnSpc>
                        <a:spcBef>
                          <a:spcPts val="110"/>
                        </a:spcBef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가공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3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또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존</a:t>
                      </a:r>
                      <a:r>
                        <a:rPr dirty="0" sz="850" spc="-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야</a:t>
                      </a:r>
                      <a:r>
                        <a:rPr dirty="0" sz="8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며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그</a:t>
                      </a:r>
                      <a:r>
                        <a:rPr dirty="0" sz="850" spc="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8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규</a:t>
                      </a:r>
                      <a:r>
                        <a:rPr dirty="0" sz="850" spc="-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격</a:t>
                      </a:r>
                      <a:r>
                        <a:rPr dirty="0" sz="850" spc="-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"/>
                          <a:cs typeface="Malgun Gothic"/>
                        </a:rPr>
                        <a:t>맞</a:t>
                      </a:r>
                      <a:r>
                        <a:rPr dirty="0" sz="850" spc="-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아니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또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"/>
                          <a:cs typeface="Malgun Gothic"/>
                        </a:rPr>
                        <a:t>첨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가물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"/>
                          <a:cs typeface="Malgun Gothic"/>
                        </a:rPr>
                        <a:t>판</a:t>
                      </a:r>
                      <a:r>
                        <a:rPr dirty="0" sz="850" spc="-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35">
                          <a:latin typeface="Malgun Gothic"/>
                          <a:cs typeface="Malgun Gothic"/>
                        </a:rPr>
                        <a:t>매</a:t>
                      </a:r>
                      <a:r>
                        <a:rPr dirty="0" sz="850" spc="-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"/>
                          <a:cs typeface="Malgun Gothic"/>
                        </a:rPr>
                        <a:t>판</a:t>
                      </a:r>
                      <a:r>
                        <a:rPr dirty="0" sz="850" spc="-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35">
                          <a:latin typeface="Malgun Gothic"/>
                          <a:cs typeface="Malgun Gothic"/>
                        </a:rPr>
                        <a:t>매</a:t>
                      </a:r>
                      <a:r>
                        <a:rPr dirty="0" sz="850" spc="-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 Semilight"/>
                          <a:cs typeface="Malgun Gothic Semilight"/>
                        </a:rPr>
                        <a:t>로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algn="ctr" marR="6985">
                        <a:lnSpc>
                          <a:spcPts val="790"/>
                        </a:lnSpc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가공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3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저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운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존</a:t>
                      </a:r>
                      <a:r>
                        <a:rPr dirty="0" sz="850" spc="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또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진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열</a:t>
                      </a:r>
                      <a:r>
                        <a:rPr dirty="0" sz="8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못</a:t>
                      </a:r>
                      <a:r>
                        <a:rPr dirty="0" sz="850" spc="-1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1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276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415">
                        <a:lnSpc>
                          <a:spcPct val="100000"/>
                        </a:lnSpc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구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41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36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4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용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8415" marR="30480">
                        <a:lnSpc>
                          <a:spcPts val="1040"/>
                        </a:lnSpc>
                        <a:spcBef>
                          <a:spcPts val="30"/>
                        </a:spcBef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장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95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8조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63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marR="34290" indent="45720">
                        <a:lnSpc>
                          <a:spcPct val="78800"/>
                        </a:lnSpc>
                        <a:spcBef>
                          <a:spcPts val="615"/>
                        </a:spcBef>
                      </a:pP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들</a:t>
                      </a:r>
                      <a:r>
                        <a:rPr dirty="0" sz="850" spc="-1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묻</a:t>
                      </a:r>
                      <a:r>
                        <a:rPr dirty="0" sz="850" spc="-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체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강을</a:t>
                      </a:r>
                      <a:r>
                        <a:rPr dirty="0" sz="850" spc="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60">
                          <a:latin typeface="Malgun Gothic Semilight"/>
                          <a:cs typeface="Malgun Gothic Semilight"/>
                        </a:rPr>
                        <a:t>려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6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8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또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"/>
                          <a:cs typeface="Malgun Gothic"/>
                        </a:rPr>
                        <a:t>첨</a:t>
                      </a:r>
                      <a:r>
                        <a:rPr dirty="0" sz="8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가물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접</a:t>
                      </a:r>
                      <a:r>
                        <a:rPr dirty="0" sz="850" spc="-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촉</a:t>
                      </a:r>
                      <a:r>
                        <a:rPr dirty="0" sz="850" spc="-1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25">
                          <a:latin typeface="Malgun Gothic Semilight"/>
                          <a:cs typeface="Malgun Gothic Semilight"/>
                        </a:rPr>
                        <a:t>되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영</a:t>
                      </a:r>
                      <a:r>
                        <a:rPr dirty="0" sz="850" spc="-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향</a:t>
                      </a:r>
                      <a:r>
                        <a:rPr dirty="0" sz="850" spc="-1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줌</a:t>
                      </a:r>
                      <a:r>
                        <a:rPr dirty="0" sz="850" spc="-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40">
                          <a:latin typeface="Malgun Gothic"/>
                          <a:cs typeface="Malgun Gothic"/>
                        </a:rPr>
                        <a:t>써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  <a:p>
                      <a:pPr marL="355600" marR="123189" indent="-242570">
                        <a:lnSpc>
                          <a:spcPct val="77600"/>
                        </a:lnSpc>
                        <a:spcBef>
                          <a:spcPts val="15"/>
                        </a:spcBef>
                      </a:pP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강을</a:t>
                      </a:r>
                      <a:r>
                        <a:rPr dirty="0" sz="850" spc="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60">
                          <a:latin typeface="Malgun Gothic Semilight"/>
                          <a:cs typeface="Malgun Gothic Semilight"/>
                        </a:rPr>
                        <a:t>려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6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"/>
                          <a:cs typeface="Malgun Gothic"/>
                        </a:rPr>
                        <a:t>판</a:t>
                      </a:r>
                      <a:r>
                        <a:rPr dirty="0" sz="850" spc="-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35">
                          <a:latin typeface="Malgun Gothic"/>
                          <a:cs typeface="Malgun Gothic"/>
                        </a:rPr>
                        <a:t>매</a:t>
                      </a:r>
                      <a:r>
                        <a:rPr dirty="0" sz="850" spc="-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"/>
                          <a:cs typeface="Malgun Gothic"/>
                        </a:rPr>
                        <a:t>판</a:t>
                      </a:r>
                      <a:r>
                        <a:rPr dirty="0" sz="850" spc="-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35">
                          <a:latin typeface="Malgun Gothic"/>
                          <a:cs typeface="Malgun Gothic"/>
                        </a:rPr>
                        <a:t>매</a:t>
                      </a:r>
                      <a:r>
                        <a:rPr dirty="0" sz="850" spc="-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저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운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또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진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열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영</a:t>
                      </a:r>
                      <a:r>
                        <a:rPr dirty="0" sz="850" spc="-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8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못</a:t>
                      </a:r>
                      <a:r>
                        <a:rPr dirty="0" sz="850" spc="-1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81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34975">
                        <a:lnSpc>
                          <a:spcPts val="905"/>
                        </a:lnSpc>
                        <a:spcBef>
                          <a:spcPts val="5"/>
                        </a:spcBef>
                      </a:pP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것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386080">
                        <a:lnSpc>
                          <a:spcPts val="905"/>
                        </a:lnSpc>
                      </a:pP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8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규</a:t>
                      </a:r>
                      <a:r>
                        <a:rPr dirty="0" sz="850" spc="-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격</a:t>
                      </a:r>
                      <a:r>
                        <a:rPr dirty="0" sz="850" spc="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6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규</a:t>
                      </a:r>
                      <a:r>
                        <a:rPr dirty="0" sz="850" spc="-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격</a:t>
                      </a:r>
                      <a:r>
                        <a:rPr dirty="0" sz="850" spc="-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13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95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ts val="910"/>
                        </a:lnSpc>
                        <a:spcBef>
                          <a:spcPts val="695"/>
                        </a:spcBef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"/>
                          <a:cs typeface="Malgun Gothic"/>
                        </a:rPr>
                        <a:t>9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조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145">
                        <a:lnSpc>
                          <a:spcPts val="910"/>
                        </a:lnSpc>
                      </a:pPr>
                      <a:r>
                        <a:rPr dirty="0" sz="850" spc="-25">
                          <a:latin typeface="Malgun Gothic"/>
                          <a:cs typeface="Malgun Gothic"/>
                        </a:rPr>
                        <a:t>4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항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2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4" marR="48260" indent="80645">
                        <a:lnSpc>
                          <a:spcPct val="77600"/>
                        </a:lnSpc>
                        <a:spcBef>
                          <a:spcPts val="525"/>
                        </a:spcBef>
                      </a:pP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규</a:t>
                      </a:r>
                      <a:r>
                        <a:rPr dirty="0" sz="850" spc="-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격</a:t>
                      </a:r>
                      <a:r>
                        <a:rPr dirty="0" sz="850" spc="-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진</a:t>
                      </a:r>
                      <a:r>
                        <a:rPr dirty="0" sz="8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6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그</a:t>
                      </a:r>
                      <a:r>
                        <a:rPr dirty="0" sz="850" spc="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1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야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0">
                          <a:latin typeface="Malgun Gothic Semilight"/>
                          <a:cs typeface="Malgun Gothic Semilight"/>
                        </a:rPr>
                        <a:t>며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그</a:t>
                      </a:r>
                      <a:r>
                        <a:rPr dirty="0" sz="850" spc="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규</a:t>
                      </a:r>
                      <a:r>
                        <a:rPr dirty="0" sz="850" spc="-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"/>
                          <a:cs typeface="Malgun Gothic"/>
                        </a:rPr>
                        <a:t>격</a:t>
                      </a:r>
                      <a:r>
                        <a:rPr dirty="0" sz="850" spc="-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"/>
                          <a:cs typeface="Malgun Gothic"/>
                        </a:rPr>
                        <a:t>맞</a:t>
                      </a:r>
                      <a:r>
                        <a:rPr dirty="0" sz="850" spc="-1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아니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6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"/>
                          <a:cs typeface="Malgun Gothic"/>
                        </a:rPr>
                        <a:t>판</a:t>
                      </a:r>
                      <a:r>
                        <a:rPr dirty="0" sz="850" spc="-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35">
                          <a:latin typeface="Malgun Gothic"/>
                          <a:cs typeface="Malgun Gothic"/>
                        </a:rPr>
                        <a:t>매</a:t>
                      </a:r>
                      <a:r>
                        <a:rPr dirty="0" sz="850" spc="-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"/>
                          <a:cs typeface="Malgun Gothic"/>
                        </a:rPr>
                        <a:t>판</a:t>
                      </a:r>
                      <a:r>
                        <a:rPr dirty="0" sz="850" spc="-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35">
                          <a:latin typeface="Malgun Gothic"/>
                          <a:cs typeface="Malgun Gothic"/>
                        </a:rPr>
                        <a:t>매</a:t>
                      </a:r>
                      <a:r>
                        <a:rPr dirty="0" sz="850" spc="-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360">
                          <a:latin typeface="Malgun Gothic Semilight"/>
                          <a:cs typeface="Malgun Gothic Semilight"/>
                        </a:rPr>
                        <a:t>의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3990">
                        <a:lnSpc>
                          <a:spcPts val="805"/>
                        </a:lnSpc>
                      </a:pP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저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운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8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진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열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타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영</a:t>
                      </a:r>
                      <a:r>
                        <a:rPr dirty="0" sz="850" spc="-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6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8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"/>
                          <a:cs typeface="Malgun Gothic"/>
                        </a:rPr>
                        <a:t>못</a:t>
                      </a:r>
                      <a:r>
                        <a:rPr dirty="0" sz="850" spc="-1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66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6</ep:Words>
  <ep:PresentationFormat>On-screen Show (4:3)</ep:PresentationFormat>
  <ep:Paragraphs>4</ep:Paragraphs>
  <ep:Slides>2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ep:HeadingPairs>
  <ep:TitlesOfParts>
    <vt:vector size="3" baseType="lpstr">
      <vt:lpstr>Office Theme</vt:lpstr>
      <vt:lpstr>슬라이드 1</vt:lpstr>
      <vt:lpstr>슬라이드 2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2026-04-24T08:12:49.000</dcterms:created>
  <dc:creator>최규덕</dc:creator>
  <cp:lastModifiedBy>Com</cp:lastModifiedBy>
  <dcterms:modified xsi:type="dcterms:W3CDTF">2026-04-26T01:54:03.240</dcterms:modified>
  <cp:revision>14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