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10680700" cy="10680700"/>
  <p:notesSz cx="10680700" cy="10680700"/>
  <p:defaultTextStyle>
    <a:defPPr>
      <a:defRPr kern="0"/>
    </a:def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5620"/>
    <p:restoredTop sz="94660"/>
  </p:normalViewPr>
  <p:slideViewPr>
    <p:cSldViewPr>
      <p:cViewPr>
        <p:scale>
          <a:sx n="85" d="100"/>
          <a:sy n="85" d="100"/>
        </p:scale>
        <p:origin x="-1536" y="-84"/>
      </p:cViewPr>
      <p:guideLst>
        <p:guide orient="horz" pos="2880"/>
        <p:guide pos="21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slide" Target="slides/slide1.xml"  /><Relationship Id="rId3" Type="http://schemas.openxmlformats.org/officeDocument/2006/relationships/slide" Target="slides/slide2.xml"  /><Relationship Id="rId4" Type="http://schemas.openxmlformats.org/officeDocument/2006/relationships/presProps" Target="presProps.xml"  /><Relationship Id="rId5" Type="http://schemas.openxmlformats.org/officeDocument/2006/relationships/viewProps" Target="viewProps.xml"  /><Relationship Id="rId6" Type="http://schemas.openxmlformats.org/officeDocument/2006/relationships/theme" Target="theme/theme1.xml"  /><Relationship Id="rId7" Type="http://schemas.openxmlformats.org/officeDocument/2006/relationships/tableStyles" Target="tableStyles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1017"/>
            <a:ext cx="6423025" cy="2242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1192"/>
            <a:ext cx="5289550" cy="2670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theme" Target="../theme/theme1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228"/>
            <a:ext cx="6800850" cy="17089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6561"/>
            <a:ext cx="6800850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33051"/>
            <a:ext cx="2418080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33051"/>
            <a:ext cx="1737995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3571329" y="10143094"/>
            <a:ext cx="412114" cy="189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2303145" y="721677"/>
          <a:ext cx="6074409" cy="92373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27170"/>
                <a:gridCol w="1043304"/>
                <a:gridCol w="1003935"/>
              </a:tblGrid>
              <a:tr h="578485">
                <a:tc>
                  <a:txBody>
                    <a:bodyPr vert="horz" lIns="0" tIns="16383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90"/>
                        </a:spcBef>
                        <a:defRPr/>
                      </a:pPr>
                      <a:r>
                        <a:rPr sz="1500" spc="-10">
                          <a:latin typeface="바탕"/>
                          <a:cs typeface="바탕"/>
                        </a:rPr>
                        <a:t>기록(점검표)</a:t>
                      </a: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16383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>
                  <a:txBody>
                    <a:bodyPr vert="horz" lIns="0" tIns="190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15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7155" lvl="0">
                        <a:lnSpc>
                          <a:spcPct val="100000"/>
                        </a:lnSpc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90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>
                  <a:txBody>
                    <a:bodyPr vert="horz" lIns="0" tIns="1905" rIns="0" bIns="0" anchor="t" anchorCtr="0"/>
                    <a:lstStyle/>
                    <a:p>
                      <a:pPr marR="21590" lvl="0">
                        <a:lnSpc>
                          <a:spcPct val="100000"/>
                        </a:lnSpc>
                        <a:spcBef>
                          <a:spcPts val="15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6050" marR="21590" lvl="0">
                        <a:lnSpc>
                          <a:spcPct val="100000"/>
                        </a:lnSpc>
                        <a:defRPr/>
                      </a:pP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2020.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06.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30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90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</a:tr>
              <a:tr h="8658860">
                <a:tc gridSpan="3">
                  <a:txBody>
                    <a:bodyPr vert="horz" lIns="0" tIns="0" rIns="0" bIns="0" anchor="t" anchorCtr="0"/>
                    <a:lstStyle/>
                    <a:p>
                      <a:pPr marR="21590" lvl="0">
                        <a:lnSpc>
                          <a:spcPct val="100000"/>
                        </a:lnSpc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R="21590" lvl="0">
                        <a:lnSpc>
                          <a:spcPct val="100000"/>
                        </a:lnSpc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R="21590" lvl="0">
                        <a:lnSpc>
                          <a:spcPct val="100000"/>
                        </a:lnSpc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R="21590" lvl="0">
                        <a:lnSpc>
                          <a:spcPct val="100000"/>
                        </a:lnSpc>
                        <a:spcBef>
                          <a:spcPts val="1355"/>
                        </a:spcBef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162560" marR="21590" lvl="0">
                        <a:lnSpc>
                          <a:spcPct val="100000"/>
                        </a:lnSpc>
                        <a:defRPr/>
                      </a:pPr>
                      <a:r>
                        <a:rPr sz="15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[</a:t>
                      </a:r>
                      <a:r>
                        <a:rPr sz="1500" spc="9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5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기록(점검표)</a:t>
                      </a:r>
                      <a:r>
                        <a:rPr sz="1500" spc="9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5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관리</a:t>
                      </a:r>
                      <a:r>
                        <a:rPr sz="1500" spc="5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500" spc="-5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]</a:t>
                      </a:r>
                      <a:endParaRPr sz="1500" spc="-50">
                        <a:solidFill>
                          <a:srgbClr val="343434"/>
                        </a:solidFill>
                        <a:latin typeface="바탕"/>
                        <a:cs typeface="바탕"/>
                      </a:endParaRPr>
                    </a:p>
                    <a:p>
                      <a:pPr marR="21590" lvl="0">
                        <a:lnSpc>
                          <a:spcPct val="100000"/>
                        </a:lnSpc>
                        <a:spcBef>
                          <a:spcPts val="250"/>
                        </a:spcBef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162560" lvl="0">
                        <a:lnSpc>
                          <a:spcPct val="100000"/>
                        </a:lnSpc>
                        <a:defRPr/>
                      </a:pPr>
                      <a:r>
                        <a:rPr sz="13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1.</a:t>
                      </a:r>
                      <a:r>
                        <a:rPr sz="1300" spc="37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중요관리점(CCP)</a:t>
                      </a:r>
                      <a:r>
                        <a:rPr sz="1300" spc="38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1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점검표</a:t>
                      </a:r>
                      <a:r>
                        <a:rPr sz="1300" spc="-2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12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···</a:t>
                      </a:r>
                      <a:r>
                        <a:rPr sz="1300" spc="-11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···········</a:t>
                      </a:r>
                      <a:r>
                        <a:rPr sz="1300" spc="-11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···········</a:t>
                      </a:r>
                      <a:r>
                        <a:rPr sz="1300" spc="-11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···········</a:t>
                      </a:r>
                      <a:r>
                        <a:rPr sz="1300" spc="-11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··········</a:t>
                      </a:r>
                      <a:r>
                        <a:rPr sz="1300" spc="-11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···········</a:t>
                      </a:r>
                      <a:r>
                        <a:rPr sz="1300" spc="-11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···········</a:t>
                      </a:r>
                      <a:r>
                        <a:rPr sz="1300" spc="-11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········</a:t>
                      </a:r>
                      <a:r>
                        <a:rPr sz="1300" spc="-27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64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1</a:t>
                      </a:r>
                      <a:r>
                        <a:rPr sz="1300" spc="-12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3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 </a:t>
                      </a:r>
                      <a:r>
                        <a:rPr sz="1300" spc="-5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8</a:t>
                      </a:r>
                      <a:endParaRPr sz="1300" spc="-50">
                        <a:solidFill>
                          <a:srgbClr val="343434"/>
                        </a:solidFill>
                        <a:latin typeface="바탕"/>
                        <a:cs typeface="바탕"/>
                      </a:endParaRPr>
                    </a:p>
                    <a:p>
                      <a:pPr marR="21590" lvl="0">
                        <a:lnSpc>
                          <a:spcPct val="100000"/>
                        </a:lnSpc>
                        <a:spcBef>
                          <a:spcPts val="190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62560" marR="21590" lvl="0">
                        <a:lnSpc>
                          <a:spcPct val="100000"/>
                        </a:lnSpc>
                        <a:defRPr/>
                      </a:pPr>
                      <a:r>
                        <a:rPr sz="13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2.</a:t>
                      </a:r>
                      <a:r>
                        <a:rPr sz="1300" spc="22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중요관리점(CCP)</a:t>
                      </a:r>
                      <a:r>
                        <a:rPr sz="1300" spc="229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검증</a:t>
                      </a:r>
                      <a:r>
                        <a:rPr sz="1300" spc="24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2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점검표</a:t>
                      </a:r>
                      <a:r>
                        <a:rPr sz="1300" spc="-8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11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··········································································3···</a:t>
                      </a:r>
                      <a:endParaRPr sz="1300" spc="-114">
                        <a:solidFill>
                          <a:srgbClr val="343434"/>
                        </a:solidFill>
                        <a:latin typeface="바탕"/>
                        <a:cs typeface="바탕"/>
                      </a:endParaRPr>
                    </a:p>
                    <a:p>
                      <a:pPr marR="21590" lvl="0">
                        <a:lnSpc>
                          <a:spcPct val="100000"/>
                        </a:lnSpc>
                        <a:spcBef>
                          <a:spcPts val="195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62560" marR="21590" lvl="0">
                        <a:lnSpc>
                          <a:spcPct val="100000"/>
                        </a:lnSpc>
                        <a:defRPr/>
                      </a:pPr>
                      <a:r>
                        <a:rPr sz="13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3.</a:t>
                      </a:r>
                      <a:r>
                        <a:rPr sz="1300" spc="17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일반위생관리</a:t>
                      </a:r>
                      <a:r>
                        <a:rPr sz="1300" spc="18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및</a:t>
                      </a:r>
                      <a:r>
                        <a:rPr sz="1300" spc="19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1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공정점검표</a:t>
                      </a:r>
                      <a:r>
                        <a:rPr sz="1300" spc="-11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···</a:t>
                      </a:r>
                      <a:r>
                        <a:rPr sz="1300" spc="-1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1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··········</a:t>
                      </a:r>
                      <a:r>
                        <a:rPr sz="1300" spc="-1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1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·········</a:t>
                      </a:r>
                      <a:r>
                        <a:rPr sz="1300" spc="-1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1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··········</a:t>
                      </a:r>
                      <a:r>
                        <a:rPr sz="1300" spc="-1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1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·········</a:t>
                      </a:r>
                      <a:r>
                        <a:rPr sz="1300" spc="-1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1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··········</a:t>
                      </a:r>
                      <a:r>
                        <a:rPr sz="1300" spc="-1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1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·········</a:t>
                      </a:r>
                      <a:r>
                        <a:rPr sz="1300" spc="-1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1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··········</a:t>
                      </a:r>
                      <a:r>
                        <a:rPr sz="1300" spc="-32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55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4</a:t>
                      </a:r>
                      <a:r>
                        <a:rPr sz="1300" spc="-11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</a:t>
                      </a:r>
                      <a:r>
                        <a:rPr sz="1300" spc="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endParaRPr sz="1300" spc="5">
                        <a:solidFill>
                          <a:srgbClr val="343434"/>
                        </a:solidFill>
                        <a:latin typeface="바탕"/>
                        <a:cs typeface="바탕"/>
                      </a:endParaRPr>
                    </a:p>
                    <a:p>
                      <a:pPr marR="21590" lvl="0">
                        <a:lnSpc>
                          <a:spcPct val="100000"/>
                        </a:lnSpc>
                        <a:spcBef>
                          <a:spcPts val="195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62560" marR="21590" lvl="0">
                        <a:lnSpc>
                          <a:spcPct val="100000"/>
                        </a:lnSpc>
                        <a:defRPr/>
                      </a:pPr>
                      <a:r>
                        <a:rPr sz="13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4.</a:t>
                      </a:r>
                      <a:r>
                        <a:rPr sz="1300" spc="3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방충·방서</a:t>
                      </a:r>
                      <a:r>
                        <a:rPr sz="1300" spc="31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1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점검표</a:t>
                      </a:r>
                      <a:r>
                        <a:rPr sz="1300" spc="-4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12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·······························································································</a:t>
                      </a:r>
                      <a:r>
                        <a:rPr sz="1300" spc="41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2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85</a:t>
                      </a:r>
                      <a:endParaRPr sz="1300" spc="-25">
                        <a:solidFill>
                          <a:srgbClr val="343434"/>
                        </a:solidFill>
                        <a:latin typeface="바탕"/>
                        <a:cs typeface="바탕"/>
                      </a:endParaRPr>
                    </a:p>
                    <a:p>
                      <a:pPr marR="21590" lvl="0">
                        <a:lnSpc>
                          <a:spcPct val="100000"/>
                        </a:lnSpc>
                        <a:spcBef>
                          <a:spcPts val="190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62560" marR="21590" lvl="0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3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5.</a:t>
                      </a:r>
                      <a:r>
                        <a:rPr sz="1300" spc="17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연간</a:t>
                      </a:r>
                      <a:r>
                        <a:rPr sz="1300" spc="20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교육</a:t>
                      </a:r>
                      <a:r>
                        <a:rPr sz="1300" spc="19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계획서</a:t>
                      </a:r>
                      <a:r>
                        <a:rPr sz="1300" spc="19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및</a:t>
                      </a:r>
                      <a:r>
                        <a:rPr sz="1300" spc="209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교육</a:t>
                      </a:r>
                      <a:r>
                        <a:rPr sz="1300" spc="19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훈련</a:t>
                      </a:r>
                      <a:r>
                        <a:rPr sz="1300" spc="19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2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일지</a:t>
                      </a:r>
                      <a:r>
                        <a:rPr sz="1300" spc="-1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11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</a:t>
                      </a:r>
                      <a:r>
                        <a:rPr sz="1300" spc="-10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1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</a:t>
                      </a:r>
                      <a:r>
                        <a:rPr sz="1300" spc="-10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1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···</a:t>
                      </a:r>
                      <a:r>
                        <a:rPr sz="1300" spc="-10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1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</a:t>
                      </a:r>
                      <a:r>
                        <a:rPr sz="1300" spc="-10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1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···</a:t>
                      </a:r>
                      <a:r>
                        <a:rPr sz="1300" spc="-10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1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···</a:t>
                      </a:r>
                      <a:r>
                        <a:rPr sz="1300" spc="-10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1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</a:t>
                      </a:r>
                      <a:r>
                        <a:rPr sz="1300" spc="-10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1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···</a:t>
                      </a:r>
                      <a:r>
                        <a:rPr sz="1300" spc="-10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1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</a:t>
                      </a:r>
                      <a:r>
                        <a:rPr sz="1300" spc="-10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1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···</a:t>
                      </a:r>
                      <a:r>
                        <a:rPr sz="1300" spc="-10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1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</a:t>
                      </a:r>
                      <a:r>
                        <a:rPr sz="1300" spc="-10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1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···</a:t>
                      </a:r>
                      <a:r>
                        <a:rPr sz="1300" spc="-10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1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</a:t>
                      </a:r>
                      <a:r>
                        <a:rPr sz="1300" spc="-10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1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···</a:t>
                      </a:r>
                      <a:r>
                        <a:rPr sz="1300" spc="-10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1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</a:t>
                      </a:r>
                      <a:r>
                        <a:rPr sz="1300" spc="-10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1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···</a:t>
                      </a:r>
                      <a:r>
                        <a:rPr sz="1300" spc="-10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1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</a:t>
                      </a:r>
                      <a:r>
                        <a:rPr sz="1300" spc="-10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1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3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77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6</a:t>
                      </a:r>
                      <a:r>
                        <a:rPr sz="1300" spc="-11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0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1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</a:t>
                      </a:r>
                      <a:r>
                        <a:rPr sz="13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endParaRPr sz="1300">
                        <a:solidFill>
                          <a:srgbClr val="343434"/>
                        </a:solidFill>
                        <a:latin typeface="바탕"/>
                        <a:cs typeface="바탕"/>
                      </a:endParaRPr>
                    </a:p>
                    <a:p>
                      <a:pPr marR="21590" lvl="0">
                        <a:lnSpc>
                          <a:spcPct val="100000"/>
                        </a:lnSpc>
                        <a:spcBef>
                          <a:spcPts val="190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62560" marR="21590" lvl="0">
                        <a:lnSpc>
                          <a:spcPct val="100000"/>
                        </a:lnSpc>
                        <a:defRPr/>
                      </a:pPr>
                      <a:r>
                        <a:rPr sz="13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6.</a:t>
                      </a:r>
                      <a:r>
                        <a:rPr sz="1300" spc="16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모니터링</a:t>
                      </a:r>
                      <a:r>
                        <a:rPr sz="1300" spc="18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및</a:t>
                      </a:r>
                      <a:r>
                        <a:rPr sz="1300" spc="2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검사장비</a:t>
                      </a:r>
                      <a:r>
                        <a:rPr sz="1300" spc="18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검·교정</a:t>
                      </a:r>
                      <a:r>
                        <a:rPr sz="1300" spc="18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1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점검표</a:t>
                      </a:r>
                      <a:r>
                        <a:rPr sz="1300" spc="-11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10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</a:t>
                      </a:r>
                      <a:r>
                        <a:rPr sz="1300" spc="-9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0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·····</a:t>
                      </a:r>
                      <a:r>
                        <a:rPr sz="1300" spc="-9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0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·····</a:t>
                      </a:r>
                      <a:r>
                        <a:rPr sz="1300" spc="-9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0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·····</a:t>
                      </a:r>
                      <a:r>
                        <a:rPr sz="1300" spc="-9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0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·····</a:t>
                      </a:r>
                      <a:r>
                        <a:rPr sz="1300" spc="-9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0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·····</a:t>
                      </a:r>
                      <a:r>
                        <a:rPr sz="1300" spc="-9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0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·····</a:t>
                      </a:r>
                      <a:r>
                        <a:rPr sz="1300" spc="-9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0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·····</a:t>
                      </a:r>
                      <a:r>
                        <a:rPr sz="1300" spc="-9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0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·····</a:t>
                      </a:r>
                      <a:r>
                        <a:rPr sz="1300" spc="-9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0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·····</a:t>
                      </a:r>
                      <a:r>
                        <a:rPr sz="1300" spc="-9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0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</a:t>
                      </a:r>
                      <a:r>
                        <a:rPr sz="1300" spc="-14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73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8</a:t>
                      </a:r>
                      <a:r>
                        <a:rPr sz="1300" spc="-10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</a:t>
                      </a:r>
                      <a:r>
                        <a:rPr sz="1300" spc="1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endParaRPr sz="1300" spc="10">
                        <a:solidFill>
                          <a:srgbClr val="343434"/>
                        </a:solidFill>
                        <a:latin typeface="바탕"/>
                        <a:cs typeface="바탕"/>
                      </a:endParaRPr>
                    </a:p>
                    <a:p>
                      <a:pPr marR="21590" lvl="0">
                        <a:lnSpc>
                          <a:spcPct val="100000"/>
                        </a:lnSpc>
                        <a:spcBef>
                          <a:spcPts val="195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62560" marR="21590" lvl="0">
                        <a:lnSpc>
                          <a:spcPct val="100000"/>
                        </a:lnSpc>
                        <a:defRPr/>
                      </a:pPr>
                      <a:r>
                        <a:rPr sz="13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8.</a:t>
                      </a:r>
                      <a:r>
                        <a:rPr sz="1300" spc="17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육안검사</a:t>
                      </a:r>
                      <a:r>
                        <a:rPr sz="1300" spc="19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기준</a:t>
                      </a:r>
                      <a:r>
                        <a:rPr sz="1300" spc="19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및</a:t>
                      </a:r>
                      <a:r>
                        <a:rPr sz="1300" spc="19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육안검사</a:t>
                      </a:r>
                      <a:r>
                        <a:rPr sz="1300" spc="20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2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일지</a:t>
                      </a:r>
                      <a:r>
                        <a:rPr sz="1300" spc="-1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11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</a:t>
                      </a:r>
                      <a:r>
                        <a:rPr sz="1300" spc="-1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1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</a:t>
                      </a:r>
                      <a:r>
                        <a:rPr sz="1300" spc="-1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1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</a:t>
                      </a:r>
                      <a:r>
                        <a:rPr sz="1300" spc="-1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1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1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</a:t>
                      </a:r>
                      <a:r>
                        <a:rPr sz="1300" spc="-1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1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</a:t>
                      </a:r>
                      <a:r>
                        <a:rPr sz="1300" spc="-1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1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</a:t>
                      </a:r>
                      <a:r>
                        <a:rPr sz="1300" spc="-1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1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1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</a:t>
                      </a:r>
                      <a:r>
                        <a:rPr sz="1300" spc="-1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1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</a:t>
                      </a:r>
                      <a:r>
                        <a:rPr sz="1300" spc="-1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1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</a:t>
                      </a:r>
                      <a:r>
                        <a:rPr sz="1300" spc="-1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1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1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</a:t>
                      </a:r>
                      <a:r>
                        <a:rPr sz="1300" spc="-1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1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</a:t>
                      </a:r>
                      <a:r>
                        <a:rPr sz="1300" spc="-1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1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</a:t>
                      </a:r>
                      <a:r>
                        <a:rPr sz="1300" spc="-1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1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1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</a:t>
                      </a:r>
                      <a:r>
                        <a:rPr sz="1300" spc="-1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1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</a:t>
                      </a:r>
                      <a:r>
                        <a:rPr sz="1300" spc="-1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1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</a:t>
                      </a:r>
                      <a:r>
                        <a:rPr sz="1300" spc="-1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1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1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</a:t>
                      </a:r>
                      <a:r>
                        <a:rPr sz="1300" spc="-1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1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</a:t>
                      </a:r>
                      <a:r>
                        <a:rPr sz="1300" spc="-1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1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1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</a:t>
                      </a:r>
                      <a:r>
                        <a:rPr sz="1300" spc="-1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1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</a:t>
                      </a:r>
                      <a:r>
                        <a:rPr sz="1300" spc="-20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67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8</a:t>
                      </a:r>
                      <a:r>
                        <a:rPr sz="1300" spc="-11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</a:t>
                      </a:r>
                      <a:r>
                        <a:rPr sz="1300" spc="-1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</a:t>
                      </a:r>
                      <a:endParaRPr sz="1300" spc="5">
                        <a:solidFill>
                          <a:srgbClr val="343434"/>
                        </a:solidFill>
                        <a:latin typeface="바탕"/>
                        <a:cs typeface="바탕"/>
                      </a:endParaRPr>
                    </a:p>
                    <a:p>
                      <a:pPr marR="21590" lvl="0">
                        <a:lnSpc>
                          <a:spcPct val="100000"/>
                        </a:lnSpc>
                        <a:spcBef>
                          <a:spcPts val="195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62560" marR="21590" lvl="0">
                        <a:lnSpc>
                          <a:spcPct val="100000"/>
                        </a:lnSpc>
                        <a:defRPr/>
                      </a:pPr>
                      <a:r>
                        <a:rPr sz="13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9.</a:t>
                      </a:r>
                      <a:r>
                        <a:rPr sz="1300" spc="17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회수관리</a:t>
                      </a:r>
                      <a:r>
                        <a:rPr sz="1300" spc="19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1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일지</a:t>
                      </a:r>
                      <a:r>
                        <a:rPr sz="1300" spc="-11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······································································································99</a:t>
                      </a:r>
                      <a:endParaRPr sz="1300" spc="-110">
                        <a:solidFill>
                          <a:srgbClr val="343434"/>
                        </a:solidFill>
                        <a:latin typeface="바탕"/>
                        <a:cs typeface="바탕"/>
                      </a:endParaRPr>
                    </a:p>
                    <a:p>
                      <a:pPr marR="21590" lvl="0">
                        <a:lnSpc>
                          <a:spcPct val="100000"/>
                        </a:lnSpc>
                        <a:spcBef>
                          <a:spcPts val="190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62560" marR="21590" lvl="0">
                        <a:lnSpc>
                          <a:spcPct val="100000"/>
                        </a:lnSpc>
                        <a:defRPr/>
                      </a:pPr>
                      <a:r>
                        <a:rPr sz="13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10.</a:t>
                      </a:r>
                      <a:r>
                        <a:rPr sz="1300" spc="27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개선조치</a:t>
                      </a:r>
                      <a:r>
                        <a:rPr sz="1300" spc="28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1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보고서</a:t>
                      </a:r>
                      <a:r>
                        <a:rPr sz="1300" spc="-6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12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·······························································································</a:t>
                      </a:r>
                      <a:r>
                        <a:rPr sz="1300" spc="16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71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50</a:t>
                      </a:r>
                      <a:r>
                        <a:rPr sz="1300" spc="-3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1</a:t>
                      </a:r>
                      <a:endParaRPr sz="1300" spc="-30">
                        <a:solidFill>
                          <a:srgbClr val="343434"/>
                        </a:solidFill>
                        <a:latin typeface="바탕"/>
                        <a:cs typeface="바탕"/>
                      </a:endParaRPr>
                    </a:p>
                    <a:p>
                      <a:pPr marR="21590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R="21590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R="21590" lvl="0">
                        <a:lnSpc>
                          <a:spcPct val="100000"/>
                        </a:lnSpc>
                        <a:spcBef>
                          <a:spcPts val="925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62560" marR="21590" lvl="0">
                        <a:lnSpc>
                          <a:spcPct val="100000"/>
                        </a:lnSpc>
                        <a:defRPr/>
                      </a:pPr>
                      <a:r>
                        <a:rPr sz="15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[</a:t>
                      </a:r>
                      <a:r>
                        <a:rPr sz="1500" spc="9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5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부록</a:t>
                      </a:r>
                      <a:r>
                        <a:rPr sz="1500" spc="6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5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예시</a:t>
                      </a:r>
                      <a:r>
                        <a:rPr sz="1500" spc="6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500" spc="-5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]</a:t>
                      </a:r>
                      <a:endParaRPr sz="1500" spc="-50">
                        <a:solidFill>
                          <a:srgbClr val="343434"/>
                        </a:solidFill>
                        <a:latin typeface="바탕"/>
                        <a:cs typeface="바탕"/>
                      </a:endParaRPr>
                    </a:p>
                    <a:p>
                      <a:pPr marR="21590" lvl="0">
                        <a:lnSpc>
                          <a:spcPct val="100000"/>
                        </a:lnSpc>
                        <a:spcBef>
                          <a:spcPts val="245"/>
                        </a:spcBef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162560" marR="21590" lvl="0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3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1.</a:t>
                      </a:r>
                      <a:r>
                        <a:rPr sz="1300" spc="17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이물제거</a:t>
                      </a:r>
                      <a:r>
                        <a:rPr sz="1300" spc="19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도구</a:t>
                      </a:r>
                      <a:r>
                        <a:rPr sz="1300" spc="19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사용</a:t>
                      </a:r>
                      <a:r>
                        <a:rPr sz="1300" spc="20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2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기준</a:t>
                      </a:r>
                      <a:r>
                        <a:rPr sz="1300" spc="-1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11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···················································································601</a:t>
                      </a:r>
                      <a:endParaRPr sz="1300" spc="-114">
                        <a:solidFill>
                          <a:srgbClr val="343434"/>
                        </a:solidFill>
                        <a:latin typeface="바탕"/>
                        <a:cs typeface="바탕"/>
                      </a:endParaRPr>
                    </a:p>
                    <a:p>
                      <a:pPr marR="21590" lvl="0">
                        <a:lnSpc>
                          <a:spcPct val="100000"/>
                        </a:lnSpc>
                        <a:spcBef>
                          <a:spcPts val="190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62560" marR="21590" lvl="0">
                        <a:lnSpc>
                          <a:spcPct val="100000"/>
                        </a:lnSpc>
                        <a:defRPr/>
                      </a:pPr>
                      <a:r>
                        <a:rPr sz="13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2.</a:t>
                      </a:r>
                      <a:r>
                        <a:rPr sz="1300" spc="17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구역별</a:t>
                      </a:r>
                      <a:r>
                        <a:rPr sz="1300" spc="18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복장</a:t>
                      </a:r>
                      <a:r>
                        <a:rPr sz="1300" spc="20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착용</a:t>
                      </a:r>
                      <a:r>
                        <a:rPr sz="1300" spc="19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및</a:t>
                      </a:r>
                      <a:r>
                        <a:rPr sz="1300" spc="2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세척·소독</a:t>
                      </a:r>
                      <a:r>
                        <a:rPr sz="1300" spc="19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2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기준</a:t>
                      </a:r>
                      <a:r>
                        <a:rPr sz="1300" spc="-1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114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······························································701</a:t>
                      </a:r>
                      <a:endParaRPr sz="1300" spc="-114">
                        <a:solidFill>
                          <a:srgbClr val="343434"/>
                        </a:solidFill>
                        <a:latin typeface="바탕"/>
                        <a:cs typeface="바탕"/>
                      </a:endParaRPr>
                    </a:p>
                    <a:p>
                      <a:pPr marR="21590" lvl="0">
                        <a:lnSpc>
                          <a:spcPct val="100000"/>
                        </a:lnSpc>
                        <a:spcBef>
                          <a:spcPts val="195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62560" marR="21590" lvl="0">
                        <a:lnSpc>
                          <a:spcPct val="100000"/>
                        </a:lnSpc>
                        <a:defRPr/>
                      </a:pPr>
                      <a:r>
                        <a:rPr sz="13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3.</a:t>
                      </a:r>
                      <a:r>
                        <a:rPr sz="1300" spc="28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손</a:t>
                      </a:r>
                      <a:r>
                        <a:rPr sz="1300" spc="28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세척·건조·소독</a:t>
                      </a:r>
                      <a:r>
                        <a:rPr sz="1300" spc="28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1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기준</a:t>
                      </a:r>
                      <a:r>
                        <a:rPr sz="1300" spc="-7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12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················································································</a:t>
                      </a:r>
                      <a:r>
                        <a:rPr sz="1300" spc="4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2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108</a:t>
                      </a:r>
                      <a:endParaRPr sz="1300">
                        <a:latin typeface="바탕"/>
                        <a:cs typeface="바탕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xfrm>
            <a:off x="5125830" y="10296187"/>
            <a:ext cx="412114" cy="172481"/>
          </a:xfrm>
          <a:prstGeom prst="rect">
            <a:avLst/>
          </a:prstGeom>
        </p:spPr>
        <p:txBody>
          <a:bodyPr vert="horz" wrap="square" lIns="0" tIns="20955" rIns="0" bIns="0">
            <a:spAutoFit/>
          </a:bodyPr>
          <a:lstStyle/>
          <a:p>
            <a:pPr marL="12700" lvl="0">
              <a:lnSpc>
                <a:spcPct val="100000"/>
              </a:lnSpc>
              <a:spcBef>
                <a:spcPts val="165"/>
              </a:spcBef>
              <a:defRPr/>
            </a:pPr>
            <a:r>
              <a:rPr/>
              <a:t>-</a:t>
            </a:r>
            <a:r>
              <a:rPr spc="75"/>
              <a:t> </a:t>
            </a:r>
            <a:fld id="{81D60167-4931-47E6-BA6A-407CBD079E47}" type="slidenum">
              <a:rPr spc="-10"/>
              <a:pPr marL="12700" lvl="0">
                <a:lnSpc>
                  <a:spcPct val="100000"/>
                </a:lnSpc>
                <a:spcBef>
                  <a:spcPts val="165"/>
                </a:spcBef>
                <a:defRPr/>
              </a:pPr>
              <a:t>1</a:t>
            </a:fld>
            <a:r>
              <a:rPr spc="75"/>
              <a:t> </a:t>
            </a:r>
            <a:r>
              <a:rPr spc="-50"/>
              <a:t>-</a:t>
            </a:r>
            <a:endParaRPr spc="-50"/>
          </a:p>
        </p:txBody>
      </p:sp>
    </p:spTree>
  </p:cSld>
  <p:clrMapOvr>
    <a:masterClrMapping/>
  </p:clrMapOvr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12404" y="571862"/>
            <a:ext cx="6047105" cy="259079"/>
          </a:xfrm>
          <a:prstGeom prst="rect">
            <a:avLst/>
          </a:prstGeom>
          <a:solidFill>
            <a:srgbClr val="c0e9ee"/>
          </a:solidFill>
          <a:ln w="4571">
            <a:solidFill>
              <a:srgbClr val="0000ff"/>
            </a:solidFill>
          </a:ln>
        </p:spPr>
        <p:txBody>
          <a:bodyPr vert="horz" wrap="square" lIns="0" tIns="29845" rIns="0" bIns="0">
            <a:spAutoFit/>
          </a:bodyPr>
          <a:lstStyle/>
          <a:p>
            <a:pPr marL="63500" lvl="0">
              <a:lnSpc>
                <a:spcPct val="100000"/>
              </a:lnSpc>
              <a:spcBef>
                <a:spcPts val="234"/>
              </a:spcBef>
              <a:defRPr/>
            </a:pPr>
            <a:r>
              <a:rPr sz="1200" spc="120">
                <a:latin typeface="Segoe UI Symbol"/>
                <a:cs typeface="Segoe UI Symbol"/>
              </a:rPr>
              <a:t>▢</a:t>
            </a:r>
            <a:r>
              <a:rPr sz="1200" spc="180">
                <a:latin typeface="Segoe UI Symbol"/>
                <a:cs typeface="Segoe UI Symbol"/>
              </a:rPr>
              <a:t> </a:t>
            </a:r>
            <a:r>
              <a:rPr sz="1200" spc="-10">
                <a:latin typeface="바탕"/>
                <a:cs typeface="바탕"/>
              </a:rPr>
              <a:t>기록(점검표)</a:t>
            </a:r>
            <a:r>
              <a:rPr sz="1200" spc="110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관리</a:t>
            </a:r>
            <a:r>
              <a:rPr sz="1200" spc="114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1.</a:t>
            </a:r>
            <a:r>
              <a:rPr sz="1200" spc="110">
                <a:latin typeface="바탕"/>
                <a:cs typeface="바탕"/>
              </a:rPr>
              <a:t> </a:t>
            </a:r>
            <a:r>
              <a:rPr sz="1200" spc="-45">
                <a:latin typeface="바탕"/>
                <a:cs typeface="바탕"/>
              </a:rPr>
              <a:t>중요관리점(CCP)</a:t>
            </a:r>
            <a:r>
              <a:rPr sz="1200" spc="110">
                <a:latin typeface="바탕"/>
                <a:cs typeface="바탕"/>
              </a:rPr>
              <a:t> </a:t>
            </a:r>
            <a:r>
              <a:rPr sz="1200" spc="-25">
                <a:latin typeface="바탕"/>
                <a:cs typeface="바탕"/>
              </a:rPr>
              <a:t>점검표</a:t>
            </a:r>
            <a:endParaRPr sz="1200">
              <a:latin typeface="바탕"/>
              <a:cs typeface="바탕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4928236" y="10139520"/>
            <a:ext cx="412114" cy="189865"/>
          </a:xfrm>
          <a:prstGeom prst="rect">
            <a:avLst/>
          </a:prstGeom>
        </p:spPr>
        <p:txBody>
          <a:bodyPr vert="horz" wrap="square" lIns="0" tIns="20955" rIns="0" bIns="0">
            <a:spAutoFit/>
          </a:bodyPr>
          <a:lstStyle/>
          <a:p>
            <a:pPr marL="12700" lvl="0">
              <a:lnSpc>
                <a:spcPct val="100000"/>
              </a:lnSpc>
              <a:spcBef>
                <a:spcPts val="165"/>
              </a:spcBef>
              <a:defRPr/>
            </a:pPr>
            <a:r>
              <a:rPr/>
              <a:t>-</a:t>
            </a:r>
            <a:r>
              <a:rPr spc="75"/>
              <a:t> </a:t>
            </a:r>
            <a:fld id="{81D60167-4931-47E6-BA6A-407CBD079E47}" type="slidenum">
              <a:rPr spc="-10"/>
              <a:pPr marL="12700" lvl="0">
                <a:lnSpc>
                  <a:spcPct val="100000"/>
                </a:lnSpc>
                <a:spcBef>
                  <a:spcPts val="165"/>
                </a:spcBef>
                <a:defRPr/>
              </a:pPr>
              <a:t>2</a:t>
            </a:fld>
            <a:r>
              <a:rPr spc="75"/>
              <a:t> </a:t>
            </a:r>
            <a:r>
              <a:rPr spc="-50"/>
              <a:t>-</a:t>
            </a:r>
            <a:endParaRPr spc="-5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101742" y="969962"/>
          <a:ext cx="6036299" cy="87407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8920"/>
                <a:gridCol w="315704"/>
                <a:gridCol w="741688"/>
                <a:gridCol w="143084"/>
                <a:gridCol w="241347"/>
                <a:gridCol w="325787"/>
                <a:gridCol w="368638"/>
                <a:gridCol w="117871"/>
                <a:gridCol w="359186"/>
                <a:gridCol w="301841"/>
                <a:gridCol w="252060"/>
                <a:gridCol w="215511"/>
                <a:gridCol w="208280"/>
                <a:gridCol w="116840"/>
                <a:gridCol w="178383"/>
                <a:gridCol w="383761"/>
                <a:gridCol w="229374"/>
                <a:gridCol w="828017"/>
              </a:tblGrid>
              <a:tr h="191770">
                <a:tc rowSpan="2" gridSpan="12">
                  <a:txBody>
                    <a:bodyPr vert="horz" lIns="0" tIns="31115" rIns="0" bIns="0" anchor="t" anchorCtr="0"/>
                    <a:lstStyle/>
                    <a:p>
                      <a:pPr marL="1217930" marR="353060" lvl="0" indent="-859155">
                        <a:lnSpc>
                          <a:spcPct val="108000"/>
                        </a:lnSpc>
                        <a:spcBef>
                          <a:spcPts val="245"/>
                        </a:spcBef>
                        <a:defRPr/>
                      </a:pPr>
                      <a:r>
                        <a:rPr sz="1600" spc="40">
                          <a:latin typeface="바탕"/>
                          <a:cs typeface="바탕"/>
                        </a:rPr>
                        <a:t>중요관리점(CCP-</a:t>
                      </a:r>
                      <a:r>
                        <a:rPr sz="1600" spc="85">
                          <a:latin typeface="바탕"/>
                          <a:cs typeface="바탕"/>
                        </a:rPr>
                        <a:t>1B)</a:t>
                      </a:r>
                      <a:r>
                        <a:rPr sz="1600" spc="270">
                          <a:latin typeface="바탕"/>
                          <a:cs typeface="바탕"/>
                        </a:rPr>
                        <a:t> </a:t>
                      </a:r>
                      <a:r>
                        <a:rPr sz="1600" spc="-15">
                          <a:latin typeface="바탕"/>
                          <a:cs typeface="바탕"/>
                        </a:rPr>
                        <a:t>모니터링일지</a:t>
                      </a:r>
                      <a:r>
                        <a:rPr sz="1600" spc="-10">
                          <a:latin typeface="바탕"/>
                          <a:cs typeface="바탕"/>
                        </a:rPr>
                        <a:t> </a:t>
                      </a:r>
                      <a:r>
                        <a:rPr sz="1600" spc="15">
                          <a:latin typeface="바탕"/>
                          <a:cs typeface="바탕"/>
                        </a:rPr>
                        <a:t>[가열(굽기)</a:t>
                      </a:r>
                      <a:r>
                        <a:rPr sz="1600" spc="270">
                          <a:latin typeface="바탕"/>
                          <a:cs typeface="바탕"/>
                        </a:rPr>
                        <a:t> </a:t>
                      </a:r>
                      <a:r>
                        <a:rPr sz="1600" spc="-35">
                          <a:latin typeface="바탕"/>
                          <a:cs typeface="바탕"/>
                        </a:rPr>
                        <a:t>공정]</a:t>
                      </a:r>
                      <a:endParaRPr sz="1600">
                        <a:latin typeface="바탕"/>
                        <a:cs typeface="바탕"/>
                      </a:endParaRPr>
                    </a:p>
                  </a:txBody>
                  <a:tcPr marL="0" marR="0" marT="311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>
                  <a:txBody>
                    <a:bodyPr vert="horz" lIns="0" tIns="104775" rIns="0" bIns="0" anchor="t" anchorCtr="0"/>
                    <a:lstStyle/>
                    <a:p>
                      <a:pPr marL="51435" marR="60325" lvl="0">
                        <a:lnSpc>
                          <a:spcPct val="126200"/>
                        </a:lnSpc>
                        <a:spcBef>
                          <a:spcPts val="825"/>
                        </a:spcBef>
                        <a:defRPr/>
                      </a:pP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결</a:t>
                      </a:r>
                      <a:r>
                        <a:rPr sz="9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0">
                          <a:latin typeface="맑은 고딕 Semilight"/>
                          <a:cs typeface="맑은 고딕 Semilight"/>
                        </a:rPr>
                        <a:t>재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47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4">
                  <a:txBody>
                    <a:bodyPr vert="horz" lIns="0" tIns="14604" rIns="0" bIns="0" anchor="t" anchorCtr="0"/>
                    <a:lstStyle/>
                    <a:p>
                      <a:pPr marL="141605" lvl="0">
                        <a:lnSpc>
                          <a:spcPct val="100000"/>
                        </a:lnSpc>
                        <a:spcBef>
                          <a:spcPts val="114"/>
                        </a:spcBef>
                        <a:defRPr/>
                      </a:pP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해썹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책</a:t>
                      </a:r>
                      <a:r>
                        <a:rPr sz="95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임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4604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14604" rIns="0" bIns="0" anchor="t" anchorCtr="0"/>
                    <a:lstStyle/>
                    <a:p>
                      <a:pPr marR="24765" lvl="0" algn="ctr">
                        <a:lnSpc>
                          <a:spcPct val="100000"/>
                        </a:lnSpc>
                        <a:spcBef>
                          <a:spcPts val="114"/>
                        </a:spcBef>
                        <a:defRPr/>
                      </a:pP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해썹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팀</a:t>
                      </a:r>
                      <a:r>
                        <a:rPr sz="950" spc="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장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4604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438150">
                <a:tc gridSpan="12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11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047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193040">
                <a:tc>
                  <a:txBody>
                    <a:bodyPr vert="horz" lIns="0" tIns="15875" rIns="0" bIns="0" anchor="t" anchorCtr="0"/>
                    <a:lstStyle/>
                    <a:p>
                      <a:pPr marR="7620" lvl="0" algn="ctr">
                        <a:lnSpc>
                          <a:spcPct val="100000"/>
                        </a:lnSpc>
                        <a:spcBef>
                          <a:spcPts val="125"/>
                        </a:spcBef>
                        <a:defRPr/>
                      </a:pP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작성</a:t>
                      </a:r>
                      <a:r>
                        <a:rPr sz="9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4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58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6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15875" rIns="0" bIns="0" anchor="t" anchorCtr="0"/>
                    <a:lstStyle/>
                    <a:p>
                      <a:pPr marL="228600" lvl="0">
                        <a:lnSpc>
                          <a:spcPct val="100000"/>
                        </a:lnSpc>
                        <a:spcBef>
                          <a:spcPts val="125"/>
                        </a:spcBef>
                        <a:defRPr/>
                      </a:pP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9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58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8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91770">
                <a:tc rowSpan="4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345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27635" lvl="0">
                        <a:lnSpc>
                          <a:spcPct val="100000"/>
                        </a:lnSpc>
                        <a:defRPr/>
                      </a:pP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준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14604" rIns="0" bIns="0" anchor="t" anchorCtr="0"/>
                    <a:lstStyle/>
                    <a:p>
                      <a:pPr marR="20320" lvl="0" algn="ctr">
                        <a:lnSpc>
                          <a:spcPct val="100000"/>
                        </a:lnSpc>
                        <a:spcBef>
                          <a:spcPts val="114"/>
                        </a:spcBef>
                        <a:defRPr/>
                      </a:pP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9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인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4604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 vert="horz" lIns="0" tIns="14604" rIns="0" bIns="0" anchor="t" anchorCtr="0"/>
                    <a:lstStyle/>
                    <a:p>
                      <a:pPr marR="29845" lvl="0" algn="ctr">
                        <a:lnSpc>
                          <a:spcPct val="100000"/>
                        </a:lnSpc>
                        <a:spcBef>
                          <a:spcPts val="114"/>
                        </a:spcBef>
                        <a:defRPr/>
                      </a:pP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명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4604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5">
                  <a:txBody>
                    <a:bodyPr vert="horz" lIns="0" tIns="14604" rIns="0" bIns="0" anchor="t" anchorCtr="0"/>
                    <a:lstStyle/>
                    <a:p>
                      <a:pPr marL="436880" lvl="0">
                        <a:lnSpc>
                          <a:spcPct val="100000"/>
                        </a:lnSpc>
                        <a:spcBef>
                          <a:spcPts val="114"/>
                        </a:spcBef>
                        <a:defRPr/>
                      </a:pP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온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0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9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9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34">
                          <a:latin typeface="맑은 고딕 Semilight"/>
                          <a:cs typeface="맑은 고딕 Semilight"/>
                        </a:rPr>
                        <a:t>단</a:t>
                      </a:r>
                      <a:r>
                        <a:rPr sz="95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4604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6">
                  <a:txBody>
                    <a:bodyPr vert="horz" lIns="0" tIns="14604" rIns="0" bIns="0" anchor="t" anchorCtr="0"/>
                    <a:lstStyle/>
                    <a:p>
                      <a:pPr marL="340995" lvl="0">
                        <a:lnSpc>
                          <a:spcPct val="100000"/>
                        </a:lnSpc>
                        <a:spcBef>
                          <a:spcPts val="114"/>
                        </a:spcBef>
                        <a:defRPr/>
                      </a:pP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온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0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9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9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34">
                          <a:latin typeface="맑은 고딕 Semilight"/>
                          <a:cs typeface="맑은 고딕 Semilight"/>
                        </a:rPr>
                        <a:t>단</a:t>
                      </a:r>
                      <a:r>
                        <a:rPr sz="9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4604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14604" rIns="0" bIns="0" anchor="t" anchorCtr="0"/>
                    <a:lstStyle/>
                    <a:p>
                      <a:pPr marR="10795" lvl="0" algn="ctr">
                        <a:lnSpc>
                          <a:spcPct val="100000"/>
                        </a:lnSpc>
                        <a:spcBef>
                          <a:spcPts val="114"/>
                        </a:spcBef>
                        <a:defRPr/>
                      </a:pP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간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4604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94310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marR="17145" lvl="0" algn="ctr">
                        <a:lnSpc>
                          <a:spcPts val="1435"/>
                        </a:lnSpc>
                        <a:defRPr/>
                      </a:pPr>
                      <a:r>
                        <a:rPr sz="1300" spc="-415">
                          <a:latin typeface="MS PGothic"/>
                          <a:cs typeface="MS PGothic"/>
                        </a:rPr>
                        <a:t>□</a:t>
                      </a:r>
                      <a:endParaRPr sz="1300">
                        <a:latin typeface="MS PGothic"/>
                        <a:cs typeface="MS PGothic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 vert="horz" lIns="0" tIns="17780" rIns="0" bIns="0" anchor="t" anchorCtr="0"/>
                    <a:lstStyle/>
                    <a:p>
                      <a:pPr marL="207010" lvl="0">
                        <a:lnSpc>
                          <a:spcPct val="100000"/>
                        </a:lnSpc>
                        <a:spcBef>
                          <a:spcPts val="140"/>
                        </a:spcBef>
                        <a:defRPr/>
                      </a:pPr>
                      <a:r>
                        <a:rPr lang="ko-KR" altLang="en-US" sz="950" spc="-160">
                          <a:latin typeface="맑은 고딕 Semilight"/>
                          <a:cs typeface="맑은 고딕 Semilight"/>
                        </a:rPr>
                        <a:t>해바라기</a:t>
                      </a:r>
                      <a:endParaRPr lang="ko-KR" altLang="en-US" sz="950" spc="-16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778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5">
                  <a:txBody>
                    <a:bodyPr vert="horz" lIns="0" tIns="17780" rIns="0" bIns="0" anchor="t" anchorCtr="0"/>
                    <a:lstStyle/>
                    <a:p>
                      <a:pPr marL="368300" lvl="0">
                        <a:lnSpc>
                          <a:spcPct val="100000"/>
                        </a:lnSpc>
                        <a:spcBef>
                          <a:spcPts val="140"/>
                        </a:spcBef>
                        <a:defRPr/>
                      </a:pPr>
                      <a:r>
                        <a:rPr sz="950" spc="-20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950" spc="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">
                          <a:latin typeface="맑은 고딕 Semilight"/>
                          <a:cs typeface="맑은 고딕 Semilight"/>
                        </a:rPr>
                        <a:t>93</a:t>
                      </a:r>
                      <a:r>
                        <a:rPr sz="900" spc="-30">
                          <a:latin typeface="MS PGothic"/>
                          <a:cs typeface="MS PGothic"/>
                        </a:rPr>
                        <a:t>℃</a:t>
                      </a:r>
                      <a:r>
                        <a:rPr sz="900" spc="275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00" spc="-215">
                          <a:latin typeface="맑은 고딕 Semilight"/>
                          <a:cs typeface="맑은 고딕 Semilight"/>
                        </a:rPr>
                        <a:t>±</a:t>
                      </a:r>
                      <a:r>
                        <a:rPr sz="9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00" spc="-150">
                          <a:latin typeface="맑은 고딕 Semilight"/>
                          <a:cs typeface="맑은 고딕 Semilight"/>
                        </a:rPr>
                        <a:t>3</a:t>
                      </a:r>
                      <a:r>
                        <a:rPr sz="850" spc="-150">
                          <a:latin typeface="MS PGothic"/>
                          <a:cs typeface="MS PGothic"/>
                        </a:rPr>
                        <a:t>℃</a:t>
                      </a:r>
                      <a:r>
                        <a:rPr sz="850" spc="45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778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6">
                  <a:txBody>
                    <a:bodyPr vert="horz" lIns="0" tIns="17780" rIns="0" bIns="0" anchor="t" anchorCtr="0"/>
                    <a:lstStyle/>
                    <a:p>
                      <a:pPr marL="273685" lvl="0">
                        <a:lnSpc>
                          <a:spcPct val="100000"/>
                        </a:lnSpc>
                        <a:spcBef>
                          <a:spcPts val="140"/>
                        </a:spcBef>
                        <a:defRPr/>
                      </a:pPr>
                      <a:r>
                        <a:rPr sz="950" spc="-20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950" spc="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65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00" spc="-290">
                          <a:latin typeface="MS PGothic"/>
                          <a:cs typeface="MS PGothic"/>
                        </a:rPr>
                        <a:t>℃</a:t>
                      </a:r>
                      <a:r>
                        <a:rPr sz="900" spc="120">
                          <a:latin typeface="MS PGothic"/>
                          <a:cs typeface="MS PGothic"/>
                        </a:rPr>
                        <a:t>  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00" spc="-215">
                          <a:latin typeface="맑은 고딕 Semilight"/>
                          <a:cs typeface="맑은 고딕 Semilight"/>
                        </a:rPr>
                        <a:t>±</a:t>
                      </a:r>
                      <a:r>
                        <a:rPr sz="90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00" spc="-110">
                          <a:latin typeface="맑은 고딕 Semilight"/>
                          <a:cs typeface="맑은 고딕 Semilight"/>
                        </a:rPr>
                        <a:t>2</a:t>
                      </a:r>
                      <a:r>
                        <a:rPr sz="9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75">
                          <a:latin typeface="MS PGothic"/>
                          <a:cs typeface="MS PGothic"/>
                        </a:rPr>
                        <a:t>℃</a:t>
                      </a:r>
                      <a:r>
                        <a:rPr sz="850" spc="5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778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marL="476250" lvl="0">
                        <a:lnSpc>
                          <a:spcPts val="1390"/>
                        </a:lnSpc>
                        <a:defRPr/>
                      </a:pPr>
                      <a:r>
                        <a:rPr sz="950" spc="-20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950" spc="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7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분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5">
                          <a:latin typeface="맑은 고딕 Semilight"/>
                          <a:cs typeface="맑은 고딕 Semilight"/>
                        </a:rPr>
                        <a:t>±</a:t>
                      </a:r>
                      <a:r>
                        <a:rPr sz="12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">
                          <a:latin typeface="맑은 고딕 Semilight"/>
                          <a:cs typeface="맑은 고딕 Semilight"/>
                        </a:rPr>
                        <a:t>2분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9621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marR="17145" lvl="0" algn="ctr">
                        <a:lnSpc>
                          <a:spcPts val="1445"/>
                        </a:lnSpc>
                        <a:defRPr/>
                      </a:pPr>
                      <a:r>
                        <a:rPr sz="1300" spc="-415">
                          <a:latin typeface="MS PGothic"/>
                          <a:cs typeface="MS PGothic"/>
                        </a:rPr>
                        <a:t>□</a:t>
                      </a:r>
                      <a:endParaRPr sz="1300">
                        <a:latin typeface="MS PGothic"/>
                        <a:cs typeface="MS PGothic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 vert="horz" lIns="0" tIns="17780" rIns="0" bIns="0" anchor="t" anchorCtr="0"/>
                    <a:lstStyle/>
                    <a:p>
                      <a:pPr marL="266065" lvl="0">
                        <a:lnSpc>
                          <a:spcPct val="100000"/>
                        </a:lnSpc>
                        <a:spcBef>
                          <a:spcPts val="140"/>
                        </a:spcBef>
                        <a:defRPr/>
                      </a:pPr>
                      <a:r>
                        <a:rPr lang="ko-KR" altLang="en-US" sz="950" spc="-50">
                          <a:latin typeface="맑은 고딕 Semilight"/>
                          <a:cs typeface="맑은 고딕 Semilight"/>
                        </a:rPr>
                        <a:t>민들레</a:t>
                      </a:r>
                      <a:endParaRPr lang="ko-KR" altLang="en-US" sz="950" spc="-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778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5">
                  <a:txBody>
                    <a:bodyPr vert="horz" lIns="0" tIns="17780" rIns="0" bIns="0" anchor="t" anchorCtr="0"/>
                    <a:lstStyle/>
                    <a:p>
                      <a:pPr marL="368300" lvl="0">
                        <a:lnSpc>
                          <a:spcPct val="100000"/>
                        </a:lnSpc>
                        <a:spcBef>
                          <a:spcPts val="140"/>
                        </a:spcBef>
                        <a:defRPr/>
                      </a:pPr>
                      <a:r>
                        <a:rPr sz="950" spc="-20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950" spc="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70</a:t>
                      </a:r>
                      <a:r>
                        <a:rPr sz="95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00" spc="-290">
                          <a:latin typeface="MS PGothic"/>
                          <a:cs typeface="MS PGothic"/>
                        </a:rPr>
                        <a:t>℃</a:t>
                      </a:r>
                      <a:r>
                        <a:rPr sz="900" spc="120">
                          <a:latin typeface="MS PGothic"/>
                          <a:cs typeface="MS PGothic"/>
                        </a:rPr>
                        <a:t>  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00" spc="-215">
                          <a:latin typeface="맑은 고딕 Semilight"/>
                          <a:cs typeface="맑은 고딕 Semilight"/>
                        </a:rPr>
                        <a:t>±</a:t>
                      </a:r>
                      <a:r>
                        <a:rPr sz="90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00" spc="-150">
                          <a:latin typeface="맑은 고딕 Semilight"/>
                          <a:cs typeface="맑은 고딕 Semilight"/>
                        </a:rPr>
                        <a:t>3</a:t>
                      </a:r>
                      <a:r>
                        <a:rPr sz="850" spc="-150">
                          <a:latin typeface="MS PGothic"/>
                          <a:cs typeface="MS PGothic"/>
                        </a:rPr>
                        <a:t>℃</a:t>
                      </a:r>
                      <a:r>
                        <a:rPr sz="850" spc="5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778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6">
                  <a:txBody>
                    <a:bodyPr vert="horz" lIns="0" tIns="17780" rIns="0" bIns="0" anchor="t" anchorCtr="0"/>
                    <a:lstStyle/>
                    <a:p>
                      <a:pPr marL="273685" lvl="0">
                        <a:lnSpc>
                          <a:spcPct val="100000"/>
                        </a:lnSpc>
                        <a:spcBef>
                          <a:spcPts val="140"/>
                        </a:spcBef>
                        <a:defRPr/>
                      </a:pPr>
                      <a:r>
                        <a:rPr sz="950" spc="-20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950" spc="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80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00" spc="-290">
                          <a:latin typeface="MS PGothic"/>
                          <a:cs typeface="MS PGothic"/>
                        </a:rPr>
                        <a:t>℃</a:t>
                      </a:r>
                      <a:r>
                        <a:rPr sz="900" spc="120">
                          <a:latin typeface="MS PGothic"/>
                          <a:cs typeface="MS PGothic"/>
                        </a:rPr>
                        <a:t>  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( </a:t>
                      </a:r>
                      <a:r>
                        <a:rPr sz="900" spc="-215">
                          <a:latin typeface="맑은 고딕 Semilight"/>
                          <a:cs typeface="맑은 고딕 Semilight"/>
                        </a:rPr>
                        <a:t>±</a:t>
                      </a:r>
                      <a:r>
                        <a:rPr sz="90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00" spc="-110">
                          <a:latin typeface="맑은 고딕 Semilight"/>
                          <a:cs typeface="맑은 고딕 Semilight"/>
                        </a:rPr>
                        <a:t>2</a:t>
                      </a:r>
                      <a:r>
                        <a:rPr sz="9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75">
                          <a:latin typeface="MS PGothic"/>
                          <a:cs typeface="MS PGothic"/>
                        </a:rPr>
                        <a:t>℃</a:t>
                      </a:r>
                      <a:r>
                        <a:rPr sz="850" spc="5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778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marL="476250" lvl="0">
                        <a:lnSpc>
                          <a:spcPts val="1405"/>
                        </a:lnSpc>
                        <a:defRPr/>
                      </a:pPr>
                      <a:r>
                        <a:rPr sz="950" spc="-20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950" spc="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7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분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5">
                          <a:latin typeface="맑은 고딕 Semilight"/>
                          <a:cs typeface="맑은 고딕 Semilight"/>
                        </a:rPr>
                        <a:t>±</a:t>
                      </a:r>
                      <a:r>
                        <a:rPr sz="12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">
                          <a:latin typeface="맑은 고딕 Semilight"/>
                          <a:cs typeface="맑은 고딕 Semilight"/>
                        </a:rPr>
                        <a:t>2분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94310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marR="17145" lvl="0" algn="ctr">
                        <a:lnSpc>
                          <a:spcPts val="1435"/>
                        </a:lnSpc>
                        <a:defRPr/>
                      </a:pPr>
                      <a:r>
                        <a:rPr sz="1300" spc="-415">
                          <a:latin typeface="MS PGothic"/>
                          <a:cs typeface="MS PGothic"/>
                        </a:rPr>
                        <a:t>□</a:t>
                      </a:r>
                      <a:endParaRPr sz="1300">
                        <a:latin typeface="MS PGothic"/>
                        <a:cs typeface="MS PGothic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 vert="horz" lIns="0" tIns="15875" rIns="0" bIns="0" anchor="t" anchorCtr="0"/>
                    <a:lstStyle/>
                    <a:p>
                      <a:pPr marL="147320" lvl="0">
                        <a:lnSpc>
                          <a:spcPct val="100000"/>
                        </a:lnSpc>
                        <a:spcBef>
                          <a:spcPts val="125"/>
                        </a:spcBef>
                        <a:defRPr/>
                      </a:pPr>
                      <a:r>
                        <a:rPr lang="ko-KR" altLang="en-US" sz="950" spc="-50">
                          <a:latin typeface="맑은 고딕 Semilight"/>
                          <a:cs typeface="맑은 고딕 Semilight"/>
                        </a:rPr>
                        <a:t>허수아비</a:t>
                      </a:r>
                      <a:endParaRPr lang="ko-KR" altLang="en-US" sz="950" spc="-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58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5">
                  <a:txBody>
                    <a:bodyPr vert="horz" lIns="0" tIns="15875" rIns="0" bIns="0" anchor="t" anchorCtr="0"/>
                    <a:lstStyle/>
                    <a:p>
                      <a:pPr marL="368300" lvl="0">
                        <a:lnSpc>
                          <a:spcPct val="100000"/>
                        </a:lnSpc>
                        <a:spcBef>
                          <a:spcPts val="125"/>
                        </a:spcBef>
                        <a:defRPr/>
                      </a:pPr>
                      <a:r>
                        <a:rPr sz="950" spc="-20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950" spc="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70</a:t>
                      </a:r>
                      <a:r>
                        <a:rPr sz="95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00" spc="-290">
                          <a:latin typeface="MS PGothic"/>
                          <a:cs typeface="MS PGothic"/>
                        </a:rPr>
                        <a:t>℃</a:t>
                      </a:r>
                      <a:r>
                        <a:rPr sz="900" spc="120">
                          <a:latin typeface="MS PGothic"/>
                          <a:cs typeface="MS PGothic"/>
                        </a:rPr>
                        <a:t>  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00" spc="-215">
                          <a:latin typeface="맑은 고딕 Semilight"/>
                          <a:cs typeface="맑은 고딕 Semilight"/>
                        </a:rPr>
                        <a:t>±</a:t>
                      </a:r>
                      <a:r>
                        <a:rPr sz="90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00" spc="-150">
                          <a:latin typeface="맑은 고딕 Semilight"/>
                          <a:cs typeface="맑은 고딕 Semilight"/>
                        </a:rPr>
                        <a:t>3</a:t>
                      </a:r>
                      <a:r>
                        <a:rPr sz="850" spc="-150">
                          <a:latin typeface="MS PGothic"/>
                          <a:cs typeface="MS PGothic"/>
                        </a:rPr>
                        <a:t>℃</a:t>
                      </a:r>
                      <a:r>
                        <a:rPr sz="850" spc="5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58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6">
                  <a:txBody>
                    <a:bodyPr vert="horz" lIns="0" tIns="15875" rIns="0" bIns="0" anchor="t" anchorCtr="0"/>
                    <a:lstStyle/>
                    <a:p>
                      <a:pPr marL="273685" lvl="0">
                        <a:lnSpc>
                          <a:spcPct val="100000"/>
                        </a:lnSpc>
                        <a:spcBef>
                          <a:spcPts val="125"/>
                        </a:spcBef>
                        <a:defRPr/>
                      </a:pPr>
                      <a:r>
                        <a:rPr sz="950" spc="-20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950" spc="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80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00" spc="-290">
                          <a:latin typeface="MS PGothic"/>
                          <a:cs typeface="MS PGothic"/>
                        </a:rPr>
                        <a:t>℃</a:t>
                      </a:r>
                      <a:r>
                        <a:rPr sz="900" spc="120">
                          <a:latin typeface="MS PGothic"/>
                          <a:cs typeface="MS PGothic"/>
                        </a:rPr>
                        <a:t>  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( </a:t>
                      </a:r>
                      <a:r>
                        <a:rPr sz="900" spc="-215">
                          <a:latin typeface="맑은 고딕 Semilight"/>
                          <a:cs typeface="맑은 고딕 Semilight"/>
                        </a:rPr>
                        <a:t>±</a:t>
                      </a:r>
                      <a:r>
                        <a:rPr sz="90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00" spc="-110">
                          <a:latin typeface="맑은 고딕 Semilight"/>
                          <a:cs typeface="맑은 고딕 Semilight"/>
                        </a:rPr>
                        <a:t>2</a:t>
                      </a:r>
                      <a:r>
                        <a:rPr sz="9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75">
                          <a:latin typeface="MS PGothic"/>
                          <a:cs typeface="MS PGothic"/>
                        </a:rPr>
                        <a:t>℃</a:t>
                      </a:r>
                      <a:r>
                        <a:rPr sz="850" spc="5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58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marL="476250" lvl="0">
                        <a:lnSpc>
                          <a:spcPts val="1390"/>
                        </a:lnSpc>
                        <a:defRPr/>
                      </a:pPr>
                      <a:r>
                        <a:rPr sz="950" spc="-20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950" spc="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7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분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5">
                          <a:latin typeface="맑은 고딕 Semilight"/>
                          <a:cs typeface="맑은 고딕 Semilight"/>
                        </a:rPr>
                        <a:t>±</a:t>
                      </a:r>
                      <a:r>
                        <a:rPr sz="12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">
                          <a:latin typeface="맑은 고딕 Semilight"/>
                          <a:cs typeface="맑은 고딕 Semilight"/>
                        </a:rPr>
                        <a:t>2분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69240">
                <a:tc>
                  <a:txBody>
                    <a:bodyPr vert="horz" lIns="0" tIns="53975" rIns="0" bIns="0" anchor="t" anchorCtr="0"/>
                    <a:lstStyle/>
                    <a:p>
                      <a:pPr marR="19685" lvl="0" algn="ctr">
                        <a:lnSpc>
                          <a:spcPct val="100000"/>
                        </a:lnSpc>
                        <a:spcBef>
                          <a:spcPts val="425"/>
                        </a:spcBef>
                        <a:tabLst>
                          <a:tab pos="284480" algn="l"/>
                        </a:tabLst>
                        <a:defRPr/>
                      </a:pP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주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950" spc="-320">
                          <a:latin typeface="맑은 고딕 Semilight"/>
                          <a:cs typeface="맑은 고딕 Semilight"/>
                        </a:rPr>
                        <a:t>기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39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17">
                  <a:txBody>
                    <a:bodyPr vert="horz" lIns="0" tIns="53975" rIns="0" bIns="0" anchor="t" anchorCtr="0"/>
                    <a:lstStyle/>
                    <a:p>
                      <a:pPr marR="18415" lvl="0" algn="ctr">
                        <a:lnSpc>
                          <a:spcPct val="100000"/>
                        </a:lnSpc>
                        <a:spcBef>
                          <a:spcPts val="425"/>
                        </a:spcBef>
                        <a:defRPr/>
                      </a:pP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34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950" spc="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95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9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950" spc="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950" spc="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후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39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727075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55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25400" lvl="0" algn="ctr">
                        <a:lnSpc>
                          <a:spcPct val="100000"/>
                        </a:lnSpc>
                        <a:tabLst>
                          <a:tab pos="284480" algn="l"/>
                        </a:tabLst>
                        <a:defRPr/>
                      </a:pP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950" spc="-355">
                          <a:latin typeface="맑은 고딕 Semilight"/>
                          <a:cs typeface="맑은 고딕 Semilight"/>
                        </a:rPr>
                        <a:t>법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17">
                  <a:txBody>
                    <a:bodyPr vert="horz" lIns="0" tIns="99695" rIns="0" bIns="0" anchor="t" anchorCtr="0"/>
                    <a:lstStyle/>
                    <a:p>
                      <a:pPr marL="175895" lvl="0" indent="-158115">
                        <a:lnSpc>
                          <a:spcPct val="100000"/>
                        </a:lnSpc>
                        <a:spcBef>
                          <a:spcPts val="785"/>
                        </a:spcBef>
                        <a:buFont typeface="MS PGothic"/>
                        <a:buChar char="○"/>
                        <a:tabLst>
                          <a:tab pos="175895" algn="l"/>
                        </a:tabLst>
                        <a:defRPr/>
                      </a:pP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가열</a:t>
                      </a:r>
                      <a:r>
                        <a:rPr sz="950" spc="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">
                          <a:latin typeface="맑은 고딕 Semilight"/>
                          <a:cs typeface="맑은 고딕 Semilight"/>
                        </a:rPr>
                        <a:t>온도</a:t>
                      </a:r>
                      <a:r>
                        <a:rPr sz="950" spc="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950" spc="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95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85">
                          <a:latin typeface="맑은 고딕 Semilight"/>
                          <a:cs typeface="맑은 고딕 Semilight"/>
                        </a:rPr>
                        <a:t>터링</a:t>
                      </a:r>
                      <a:r>
                        <a:rPr sz="9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담당</a:t>
                      </a:r>
                      <a:r>
                        <a:rPr sz="9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">
                          <a:latin typeface="맑은 고딕 Semilight"/>
                          <a:cs typeface="맑은 고딕 Semilight"/>
                        </a:rPr>
                        <a:t>자는</a:t>
                      </a:r>
                      <a:r>
                        <a:rPr sz="950" spc="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오븐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기에</a:t>
                      </a:r>
                      <a:r>
                        <a:rPr sz="950" spc="2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착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950" spc="2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판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넬</a:t>
                      </a:r>
                      <a:r>
                        <a:rPr sz="950" spc="3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45">
                          <a:latin typeface="맑은 고딕 Semilight"/>
                          <a:cs typeface="맑은 고딕 Semilight"/>
                        </a:rPr>
                        <a:t>온도를</a:t>
                      </a:r>
                      <a:r>
                        <a:rPr sz="950" spc="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40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950" spc="2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95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85">
                          <a:latin typeface="맑은 고딕 Semilight"/>
                          <a:cs typeface="맑은 고딕 Semilight"/>
                        </a:rPr>
                        <a:t>터링</a:t>
                      </a:r>
                      <a:r>
                        <a:rPr sz="9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4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지에</a:t>
                      </a:r>
                      <a:r>
                        <a:rPr sz="950" spc="2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록</a:t>
                      </a:r>
                      <a:r>
                        <a:rPr sz="9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950" spc="-50">
                        <a:latin typeface="맑은 고딕 Semilight"/>
                        <a:cs typeface="맑은 고딕 Semilight"/>
                      </a:endParaRPr>
                    </a:p>
                    <a:p>
                      <a:pPr marL="175895" lvl="0" indent="-158115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MS PGothic"/>
                        <a:buChar char="○"/>
                        <a:tabLst>
                          <a:tab pos="175895" algn="l"/>
                        </a:tabLst>
                        <a:defRPr/>
                      </a:pP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가열</a:t>
                      </a:r>
                      <a:r>
                        <a:rPr sz="950" spc="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간</a:t>
                      </a:r>
                      <a:r>
                        <a:rPr sz="950" spc="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950" spc="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95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85">
                          <a:latin typeface="맑은 고딕 Semilight"/>
                          <a:cs typeface="맑은 고딕 Semilight"/>
                        </a:rPr>
                        <a:t>터링</a:t>
                      </a:r>
                      <a:r>
                        <a:rPr sz="9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담당</a:t>
                      </a:r>
                      <a:r>
                        <a:rPr sz="9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">
                          <a:latin typeface="맑은 고딕 Semilight"/>
                          <a:cs typeface="맑은 고딕 Semilight"/>
                        </a:rPr>
                        <a:t>자는</a:t>
                      </a:r>
                      <a:r>
                        <a:rPr sz="950" spc="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오븐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기에</a:t>
                      </a:r>
                      <a:r>
                        <a:rPr sz="950" spc="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착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950" spc="2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타이</a:t>
                      </a:r>
                      <a:r>
                        <a:rPr sz="9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25">
                          <a:latin typeface="맑은 고딕 Semilight"/>
                          <a:cs typeface="맑은 고딕 Semilight"/>
                        </a:rPr>
                        <a:t>머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0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950" spc="2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40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950" spc="2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95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85">
                          <a:latin typeface="맑은 고딕 Semilight"/>
                          <a:cs typeface="맑은 고딕 Semilight"/>
                        </a:rPr>
                        <a:t>터링</a:t>
                      </a:r>
                      <a:r>
                        <a:rPr sz="9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4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지에</a:t>
                      </a:r>
                      <a:r>
                        <a:rPr sz="950" spc="2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록</a:t>
                      </a:r>
                      <a:r>
                        <a:rPr sz="9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950" spc="-50">
                        <a:latin typeface="맑은 고딕 Semilight"/>
                        <a:cs typeface="맑은 고딕 Semilight"/>
                      </a:endParaRPr>
                    </a:p>
                    <a:p>
                      <a:pPr marL="17780"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r>
                        <a:rPr sz="950" spc="-390">
                          <a:latin typeface="MS PGothic"/>
                          <a:cs typeface="MS PGothic"/>
                        </a:rPr>
                        <a:t>※</a:t>
                      </a:r>
                      <a:r>
                        <a:rPr sz="950" spc="37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950" spc="-245">
                          <a:latin typeface="맑은 고딕 Semilight"/>
                          <a:cs typeface="맑은 고딕 Semilight"/>
                        </a:rPr>
                        <a:t>온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45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950" spc="2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연</a:t>
                      </a:r>
                      <a:r>
                        <a:rPr sz="950" spc="3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4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9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95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780">
                          <a:latin typeface="맑은 고딕 Semilight"/>
                          <a:cs typeface="맑은 고딕 Semilight"/>
                        </a:rPr>
                        <a:t>․</a:t>
                      </a:r>
                      <a:r>
                        <a:rPr sz="95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34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3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3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필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 요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9969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377190">
                <a:tc>
                  <a:txBody>
                    <a:bodyPr vert="horz" lIns="0" tIns="107314" rIns="0" bIns="0" anchor="t" anchorCtr="0"/>
                    <a:lstStyle/>
                    <a:p>
                      <a:pPr marR="17145" lvl="0" algn="ctr">
                        <a:lnSpc>
                          <a:spcPct val="100000"/>
                        </a:lnSpc>
                        <a:spcBef>
                          <a:spcPts val="843"/>
                        </a:spcBef>
                        <a:tabLst>
                          <a:tab pos="227965" algn="l"/>
                        </a:tabLst>
                        <a:defRPr/>
                      </a:pPr>
                      <a:r>
                        <a:rPr sz="950" spc="-310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950" spc="-310">
                          <a:latin typeface="맑은 고딕 Semilight"/>
                          <a:cs typeface="맑은 고딕 Semilight"/>
                        </a:rPr>
                        <a:t>시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7314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 vert="horz" lIns="0" tIns="107314" rIns="0" bIns="0" anchor="t" anchorCtr="0"/>
                    <a:lstStyle/>
                    <a:p>
                      <a:pPr marL="304165" lvl="0">
                        <a:lnSpc>
                          <a:spcPct val="100000"/>
                        </a:lnSpc>
                        <a:spcBef>
                          <a:spcPts val="843"/>
                        </a:spcBef>
                        <a:defRPr/>
                      </a:pP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측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각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7314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5">
                  <a:txBody>
                    <a:bodyPr vert="horz" lIns="0" tIns="69215" rIns="0" bIns="0" anchor="t" anchorCtr="0"/>
                    <a:lstStyle/>
                    <a:p>
                      <a:pPr marL="323850" marR="216535" lvl="0" indent="-123825">
                        <a:lnSpc>
                          <a:spcPct val="79000"/>
                        </a:lnSpc>
                        <a:spcBef>
                          <a:spcPts val="545"/>
                        </a:spcBef>
                        <a:defRPr/>
                      </a:pPr>
                      <a:r>
                        <a:rPr sz="1050" spc="-190">
                          <a:latin typeface="맑은 고딕 Semilight"/>
                          <a:cs typeface="맑은 고딕 Semilight"/>
                        </a:rPr>
                        <a:t>가열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4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굽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05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온</a:t>
                      </a:r>
                      <a:r>
                        <a:rPr sz="10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4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판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넬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온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 )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92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80010" rIns="0" bIns="0" anchor="t" anchorCtr="0"/>
                    <a:lstStyle/>
                    <a:p>
                      <a:pPr marL="257175" marR="73025" lvl="0" indent="-187960">
                        <a:lnSpc>
                          <a:spcPct val="78900"/>
                        </a:lnSpc>
                        <a:spcBef>
                          <a:spcPts val="630"/>
                        </a:spcBef>
                        <a:defRPr/>
                      </a:pPr>
                      <a:r>
                        <a:rPr sz="950" spc="-180">
                          <a:latin typeface="맑은 고딕 Semilight"/>
                          <a:cs typeface="맑은 고딕 Semilight"/>
                        </a:rPr>
                        <a:t>가열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9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34">
                          <a:latin typeface="맑은 고딕 Semilight"/>
                          <a:cs typeface="맑은 고딕 Semilight"/>
                        </a:rPr>
                        <a:t>굽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950" spc="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간</a:t>
                      </a:r>
                      <a:r>
                        <a:rPr sz="9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95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타이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25">
                          <a:latin typeface="맑은 고딕 Semilight"/>
                          <a:cs typeface="맑은 고딕 Semilight"/>
                        </a:rPr>
                        <a:t>머</a:t>
                      </a:r>
                      <a:r>
                        <a:rPr sz="95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8001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5">
                  <a:txBody>
                    <a:bodyPr vert="horz" lIns="0" tIns="15875" rIns="0" bIns="0" anchor="t" anchorCtr="0"/>
                    <a:lstStyle/>
                    <a:p>
                      <a:pPr marR="18415" lvl="0" algn="ctr">
                        <a:lnSpc>
                          <a:spcPct val="100000"/>
                        </a:lnSpc>
                        <a:spcBef>
                          <a:spcPts val="125"/>
                        </a:spcBef>
                        <a:defRPr/>
                      </a:pPr>
                      <a:r>
                        <a:rPr sz="950">
                          <a:latin typeface="맑은 고딕 Semilight"/>
                          <a:cs typeface="맑은 고딕 Semilight"/>
                        </a:rPr>
                        <a:t>판</a:t>
                      </a:r>
                      <a:r>
                        <a:rPr sz="950" spc="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20">
                          <a:latin typeface="맑은 고딕 Semilight"/>
                          <a:cs typeface="맑은 고딕 Semilight"/>
                        </a:rPr>
                        <a:t>정</a:t>
                      </a:r>
                      <a:endParaRPr sz="950" spc="-320">
                        <a:latin typeface="맑은 고딕 Semilight"/>
                        <a:cs typeface="맑은 고딕 Semilight"/>
                      </a:endParaRPr>
                    </a:p>
                    <a:p>
                      <a:pPr marR="4445" lvl="0" algn="ctr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합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/부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합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58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107314" rIns="0" bIns="0" anchor="t" anchorCtr="0"/>
                    <a:lstStyle/>
                    <a:p>
                      <a:pPr marR="25400" lvl="0" algn="ctr">
                        <a:lnSpc>
                          <a:spcPct val="100000"/>
                        </a:lnSpc>
                        <a:spcBef>
                          <a:spcPts val="843"/>
                        </a:spcBef>
                        <a:defRPr/>
                      </a:pP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95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명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7314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48590">
                <a:tc rowSpan="2">
                  <a:txBody>
                    <a:bodyPr vert="horz" lIns="0" tIns="69215" rIns="0" bIns="0" anchor="t" anchorCtr="0"/>
                    <a:lstStyle/>
                    <a:p>
                      <a:pPr marL="42545" lvl="0">
                        <a:lnSpc>
                          <a:spcPct val="100000"/>
                        </a:lnSpc>
                        <a:spcBef>
                          <a:spcPts val="545"/>
                        </a:spcBef>
                        <a:defRPr/>
                      </a:pP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950" spc="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0">
                          <a:latin typeface="맑은 고딕 Semilight"/>
                          <a:cs typeface="맑은 고딕 Semilight"/>
                        </a:rPr>
                        <a:t>전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92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rowSpan="2" gridSpan="2">
                  <a:txBody>
                    <a:bodyPr vert="horz" lIns="0" tIns="69215" rIns="0" bIns="0" anchor="t" anchorCtr="0"/>
                    <a:lstStyle/>
                    <a:p>
                      <a:pPr marR="8255" lvl="0" algn="ctr">
                        <a:lnSpc>
                          <a:spcPct val="100000"/>
                        </a:lnSpc>
                        <a:spcBef>
                          <a:spcPts val="545"/>
                        </a:spcBef>
                        <a:defRPr/>
                      </a:pP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: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92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marL="28575" lvl="0">
                        <a:lnSpc>
                          <a:spcPts val="1075"/>
                        </a:lnSpc>
                        <a:defRPr/>
                      </a:pP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상단</a:t>
                      </a:r>
                      <a:r>
                        <a:rPr sz="9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부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marR="46355" lvl="0" algn="r">
                        <a:lnSpc>
                          <a:spcPts val="1075"/>
                        </a:lnSpc>
                        <a:defRPr/>
                      </a:pPr>
                      <a:r>
                        <a:rPr sz="950" spc="-395">
                          <a:latin typeface="MS PGothic"/>
                          <a:cs typeface="MS PGothic"/>
                        </a:rPr>
                        <a:t>℃</a:t>
                      </a:r>
                      <a:endParaRPr sz="950">
                        <a:latin typeface="MS PGothic"/>
                        <a:cs typeface="MS PGothic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gridSpan="3">
                  <a:txBody>
                    <a:bodyPr vert="horz" lIns="0" tIns="69215" rIns="0" bIns="0" anchor="t" anchorCtr="0"/>
                    <a:lstStyle/>
                    <a:p>
                      <a:pPr marR="29845" lvl="0" algn="r">
                        <a:lnSpc>
                          <a:spcPct val="100000"/>
                        </a:lnSpc>
                        <a:spcBef>
                          <a:spcPts val="545"/>
                        </a:spcBef>
                        <a:defRPr/>
                      </a:pP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분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92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gridSpan="5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5049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692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6921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marL="28575" lvl="0">
                        <a:lnSpc>
                          <a:spcPts val="1085"/>
                        </a:lnSpc>
                        <a:defRPr/>
                      </a:pP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34">
                          <a:latin typeface="맑은 고딕 Semilight"/>
                          <a:cs typeface="맑은 고딕 Semilight"/>
                        </a:rPr>
                        <a:t>단</a:t>
                      </a:r>
                      <a:r>
                        <a:rPr sz="9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부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marR="46355" lvl="0" algn="r">
                        <a:lnSpc>
                          <a:spcPts val="1085"/>
                        </a:lnSpc>
                        <a:defRPr/>
                      </a:pPr>
                      <a:r>
                        <a:rPr sz="950" spc="-395">
                          <a:latin typeface="MS PGothic"/>
                          <a:cs typeface="MS PGothic"/>
                        </a:rPr>
                        <a:t>℃</a:t>
                      </a:r>
                      <a:endParaRPr sz="950">
                        <a:latin typeface="MS PGothic"/>
                        <a:cs typeface="MS PGothic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6921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5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48590">
                <a:tc row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rowSpan="2" gridSpan="2">
                  <a:txBody>
                    <a:bodyPr vert="horz" lIns="0" tIns="69215" rIns="0" bIns="0" anchor="t" anchorCtr="0"/>
                    <a:lstStyle/>
                    <a:p>
                      <a:pPr marR="8255" lvl="0" algn="ctr">
                        <a:lnSpc>
                          <a:spcPct val="100000"/>
                        </a:lnSpc>
                        <a:spcBef>
                          <a:spcPts val="545"/>
                        </a:spcBef>
                        <a:defRPr/>
                      </a:pP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: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92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marL="28575" lvl="0">
                        <a:lnSpc>
                          <a:spcPts val="1075"/>
                        </a:lnSpc>
                        <a:defRPr/>
                      </a:pP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상단</a:t>
                      </a:r>
                      <a:r>
                        <a:rPr sz="9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부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marR="46355" lvl="0" algn="r">
                        <a:lnSpc>
                          <a:spcPts val="1075"/>
                        </a:lnSpc>
                        <a:defRPr/>
                      </a:pPr>
                      <a:r>
                        <a:rPr sz="950" spc="-395">
                          <a:latin typeface="MS PGothic"/>
                          <a:cs typeface="MS PGothic"/>
                        </a:rPr>
                        <a:t>℃</a:t>
                      </a:r>
                      <a:endParaRPr sz="950">
                        <a:latin typeface="MS PGothic"/>
                        <a:cs typeface="MS PGothic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gridSpan="3">
                  <a:txBody>
                    <a:bodyPr vert="horz" lIns="0" tIns="69215" rIns="0" bIns="0" anchor="t" anchorCtr="0"/>
                    <a:lstStyle/>
                    <a:p>
                      <a:pPr marR="29845" lvl="0" algn="r">
                        <a:lnSpc>
                          <a:spcPct val="100000"/>
                        </a:lnSpc>
                        <a:spcBef>
                          <a:spcPts val="545"/>
                        </a:spcBef>
                        <a:defRPr/>
                      </a:pP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분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92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gridSpan="5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5049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6921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marL="28575" lvl="0">
                        <a:lnSpc>
                          <a:spcPts val="1085"/>
                        </a:lnSpc>
                        <a:defRPr/>
                      </a:pP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34">
                          <a:latin typeface="맑은 고딕 Semilight"/>
                          <a:cs typeface="맑은 고딕 Semilight"/>
                        </a:rPr>
                        <a:t>단</a:t>
                      </a:r>
                      <a:r>
                        <a:rPr sz="9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부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6921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5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48590">
                <a:tc rowSpan="2">
                  <a:txBody>
                    <a:bodyPr vert="horz" lIns="0" tIns="69215" rIns="0" bIns="0" anchor="t" anchorCtr="0"/>
                    <a:lstStyle/>
                    <a:p>
                      <a:pPr marL="42545" lvl="0">
                        <a:lnSpc>
                          <a:spcPct val="100000"/>
                        </a:lnSpc>
                        <a:spcBef>
                          <a:spcPts val="545"/>
                        </a:spcBef>
                        <a:defRPr/>
                      </a:pP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">
                          <a:latin typeface="맑은 고딕 Semilight"/>
                          <a:cs typeface="맑은 고딕 Semilight"/>
                        </a:rPr>
                        <a:t>종료</a:t>
                      </a:r>
                      <a:r>
                        <a:rPr sz="9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후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92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rowSpan="2" gridSpan="2">
                  <a:txBody>
                    <a:bodyPr vert="horz" lIns="0" tIns="69215" rIns="0" bIns="0" anchor="t" anchorCtr="0"/>
                    <a:lstStyle/>
                    <a:p>
                      <a:pPr marR="8255" lvl="0" algn="ctr">
                        <a:lnSpc>
                          <a:spcPct val="100000"/>
                        </a:lnSpc>
                        <a:spcBef>
                          <a:spcPts val="545"/>
                        </a:spcBef>
                        <a:defRPr/>
                      </a:pP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: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92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marL="28575" lvl="0">
                        <a:lnSpc>
                          <a:spcPts val="1075"/>
                        </a:lnSpc>
                        <a:defRPr/>
                      </a:pP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상단</a:t>
                      </a:r>
                      <a:r>
                        <a:rPr sz="9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부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marR="46355" lvl="0" algn="r">
                        <a:lnSpc>
                          <a:spcPts val="1075"/>
                        </a:lnSpc>
                        <a:defRPr/>
                      </a:pPr>
                      <a:r>
                        <a:rPr sz="950" spc="-395">
                          <a:latin typeface="MS PGothic"/>
                          <a:cs typeface="MS PGothic"/>
                        </a:rPr>
                        <a:t>℃</a:t>
                      </a:r>
                      <a:endParaRPr sz="950">
                        <a:latin typeface="MS PGothic"/>
                        <a:cs typeface="MS PGothic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gridSpan="3">
                  <a:txBody>
                    <a:bodyPr vert="horz" lIns="0" tIns="69215" rIns="0" bIns="0" anchor="t" anchorCtr="0"/>
                    <a:lstStyle/>
                    <a:p>
                      <a:pPr marR="29845" lvl="0" algn="r">
                        <a:lnSpc>
                          <a:spcPct val="100000"/>
                        </a:lnSpc>
                        <a:spcBef>
                          <a:spcPts val="545"/>
                        </a:spcBef>
                        <a:defRPr/>
                      </a:pP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분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92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gridSpan="5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5049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692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6921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marL="28575" lvl="0">
                        <a:lnSpc>
                          <a:spcPts val="1085"/>
                        </a:lnSpc>
                        <a:defRPr/>
                      </a:pP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34">
                          <a:latin typeface="맑은 고딕 Semilight"/>
                          <a:cs typeface="맑은 고딕 Semilight"/>
                        </a:rPr>
                        <a:t>단</a:t>
                      </a:r>
                      <a:r>
                        <a:rPr sz="9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부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6921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5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48590">
                <a:tc row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rowSpan="2" gridSpan="2">
                  <a:txBody>
                    <a:bodyPr vert="horz" lIns="0" tIns="69215" rIns="0" bIns="0" anchor="t" anchorCtr="0"/>
                    <a:lstStyle/>
                    <a:p>
                      <a:pPr marR="8255" lvl="0" algn="ctr">
                        <a:lnSpc>
                          <a:spcPct val="100000"/>
                        </a:lnSpc>
                        <a:spcBef>
                          <a:spcPts val="545"/>
                        </a:spcBef>
                        <a:defRPr/>
                      </a:pP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: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92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marL="28575" lvl="0">
                        <a:lnSpc>
                          <a:spcPts val="1075"/>
                        </a:lnSpc>
                        <a:defRPr/>
                      </a:pP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상단</a:t>
                      </a:r>
                      <a:r>
                        <a:rPr sz="9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부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marR="46355" lvl="0" algn="r">
                        <a:lnSpc>
                          <a:spcPts val="1075"/>
                        </a:lnSpc>
                        <a:defRPr/>
                      </a:pPr>
                      <a:r>
                        <a:rPr sz="950" spc="-395">
                          <a:latin typeface="MS PGothic"/>
                          <a:cs typeface="MS PGothic"/>
                        </a:rPr>
                        <a:t>℃</a:t>
                      </a:r>
                      <a:endParaRPr sz="950">
                        <a:latin typeface="MS PGothic"/>
                        <a:cs typeface="MS PGothic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gridSpan="3">
                  <a:txBody>
                    <a:bodyPr vert="horz" lIns="0" tIns="69215" rIns="0" bIns="0" anchor="t" anchorCtr="0"/>
                    <a:lstStyle/>
                    <a:p>
                      <a:pPr marR="29845" lvl="0" algn="r">
                        <a:lnSpc>
                          <a:spcPct val="100000"/>
                        </a:lnSpc>
                        <a:spcBef>
                          <a:spcPts val="545"/>
                        </a:spcBef>
                        <a:defRPr/>
                      </a:pP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분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92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gridSpan="5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5049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6921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marL="28575" lvl="0">
                        <a:lnSpc>
                          <a:spcPts val="1085"/>
                        </a:lnSpc>
                        <a:defRPr/>
                      </a:pP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34">
                          <a:latin typeface="맑은 고딕 Semilight"/>
                          <a:cs typeface="맑은 고딕 Semilight"/>
                        </a:rPr>
                        <a:t>단</a:t>
                      </a:r>
                      <a:r>
                        <a:rPr sz="9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부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6921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5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62890">
                <a:tc gridSpan="18">
                  <a:txBody>
                    <a:bodyPr vert="horz" lIns="0" tIns="43180" rIns="0" bIns="0" anchor="t" anchorCtr="0"/>
                    <a:lstStyle/>
                    <a:p>
                      <a:pPr marR="12700" lvl="0" algn="ctr">
                        <a:lnSpc>
                          <a:spcPct val="100000"/>
                        </a:lnSpc>
                        <a:spcBef>
                          <a:spcPts val="340"/>
                        </a:spcBef>
                        <a:defRPr/>
                      </a:pP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열</a:t>
                      </a:r>
                      <a:r>
                        <a:rPr sz="10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굽</a:t>
                      </a:r>
                      <a:r>
                        <a:rPr sz="10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05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34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완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050" spc="11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050" spc="10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온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050" spc="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온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)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4318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300990">
                <a:tc>
                  <a:txBody>
                    <a:bodyPr vert="horz" lIns="0" tIns="6604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520"/>
                        </a:spcBef>
                        <a:defRPr/>
                      </a:pPr>
                      <a:r>
                        <a:rPr sz="1000" spc="-25">
                          <a:latin typeface="맑은 고딕 Semilight"/>
                          <a:cs typeface="맑은 고딕 Semilight"/>
                        </a:rPr>
                        <a:t>설정 </a:t>
                      </a:r>
                      <a:endParaRPr sz="10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60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6">
                  <a:txBody>
                    <a:bodyPr vert="horz" lIns="0" tIns="66040" rIns="0" bIns="0" anchor="t" anchorCtr="0"/>
                    <a:lstStyle/>
                    <a:p>
                      <a:pPr marL="223520" lvl="0">
                        <a:lnSpc>
                          <a:spcPct val="100000"/>
                        </a:lnSpc>
                        <a:spcBef>
                          <a:spcPts val="520"/>
                        </a:spcBef>
                        <a:tabLst>
                          <a:tab pos="1373505" algn="l"/>
                        </a:tabLst>
                        <a:defRPr/>
                      </a:pPr>
                      <a:r>
                        <a:rPr sz="1000" spc="-104">
                          <a:latin typeface="맑은 고딕 Semilight"/>
                          <a:cs typeface="맑은 고딕 Semilight"/>
                        </a:rPr>
                        <a:t>품은온도</a:t>
                      </a:r>
                      <a:r>
                        <a:rPr sz="10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00" spc="-13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00" spc="-330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0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00" spc="-110">
                          <a:latin typeface="맑은 고딕 Semilight"/>
                          <a:cs typeface="맑은 고딕 Semilight"/>
                        </a:rPr>
                        <a:t>부온도</a:t>
                      </a:r>
                      <a:r>
                        <a:rPr sz="10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00" spc="-5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0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000" spc="-85">
                          <a:latin typeface="맑은 고딕 Semilight"/>
                          <a:cs typeface="맑은 고딕 Semilight"/>
                        </a:rPr>
                        <a:t>85</a:t>
                      </a:r>
                      <a:r>
                        <a:rPr sz="1000" spc="-85">
                          <a:latin typeface="MS PGothic"/>
                          <a:cs typeface="MS PGothic"/>
                        </a:rPr>
                        <a:t>℃</a:t>
                      </a:r>
                      <a:r>
                        <a:rPr sz="1000" spc="209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1000" spc="-2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00" spc="-50">
                          <a:latin typeface="맑은 고딕 Semilight"/>
                          <a:cs typeface="맑은 고딕 Semilight"/>
                        </a:rPr>
                        <a:t>상</a:t>
                      </a:r>
                      <a:endParaRPr sz="10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60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66040" rIns="0" bIns="0" anchor="t" anchorCtr="0"/>
                    <a:lstStyle/>
                    <a:p>
                      <a:pPr marL="73660" lvl="0">
                        <a:lnSpc>
                          <a:spcPct val="100000"/>
                        </a:lnSpc>
                        <a:spcBef>
                          <a:spcPts val="520"/>
                        </a:spcBef>
                        <a:defRPr/>
                      </a:pPr>
                      <a:r>
                        <a:rPr sz="1000" spc="-260">
                          <a:latin typeface="MS PGothic"/>
                          <a:cs typeface="MS PGothic"/>
                        </a:rPr>
                        <a:t>□</a:t>
                      </a:r>
                      <a:r>
                        <a:rPr sz="1000" spc="229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1000" spc="-229">
                          <a:latin typeface="맑은 고딕 Semilight"/>
                          <a:cs typeface="맑은 고딕 Semilight"/>
                        </a:rPr>
                        <a:t>확인</a:t>
                      </a:r>
                      <a:r>
                        <a:rPr sz="10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00" spc="-270">
                          <a:latin typeface="맑은 고딕 Semilight"/>
                          <a:cs typeface="맑은 고딕 Semilight"/>
                        </a:rPr>
                        <a:t>체</a:t>
                      </a:r>
                      <a:r>
                        <a:rPr sz="10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00" spc="-50">
                          <a:latin typeface="맑은 고딕 Semilight"/>
                          <a:cs typeface="맑은 고딕 Semilight"/>
                        </a:rPr>
                        <a:t>크</a:t>
                      </a:r>
                      <a:endParaRPr sz="10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60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4">
                  <a:txBody>
                    <a:bodyPr vert="horz" lIns="0" tIns="66040" rIns="0" bIns="0" anchor="t" anchorCtr="0"/>
                    <a:lstStyle/>
                    <a:p>
                      <a:pPr marR="107950" lvl="0" algn="r">
                        <a:lnSpc>
                          <a:spcPct val="100000"/>
                        </a:lnSpc>
                        <a:spcBef>
                          <a:spcPts val="520"/>
                        </a:spcBef>
                        <a:defRPr/>
                      </a:pPr>
                      <a:r>
                        <a:rPr sz="1000" spc="-409">
                          <a:latin typeface="MS PGothic"/>
                          <a:cs typeface="MS PGothic"/>
                        </a:rPr>
                        <a:t>℃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T="660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66040" rIns="0" bIns="0" anchor="t" anchorCtr="0"/>
                    <a:lstStyle/>
                    <a:p>
                      <a:pPr marL="214629" lvl="0">
                        <a:lnSpc>
                          <a:spcPct val="100000"/>
                        </a:lnSpc>
                        <a:spcBef>
                          <a:spcPts val="520"/>
                        </a:spcBef>
                        <a:defRPr/>
                      </a:pPr>
                      <a:r>
                        <a:rPr sz="1000" spc="-260">
                          <a:latin typeface="MS PGothic"/>
                          <a:cs typeface="MS PGothic"/>
                        </a:rPr>
                        <a:t>□</a:t>
                      </a:r>
                      <a:r>
                        <a:rPr sz="1000" spc="225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1000" spc="-31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0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00" spc="-50">
                          <a:latin typeface="맑은 고딕 Semilight"/>
                          <a:cs typeface="맑은 고딕 Semilight"/>
                        </a:rPr>
                        <a:t>합</a:t>
                      </a:r>
                      <a:endParaRPr sz="10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60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66040" rIns="0" bIns="0" anchor="t" anchorCtr="0"/>
                    <a:lstStyle/>
                    <a:p>
                      <a:pPr marL="179705" lvl="0">
                        <a:lnSpc>
                          <a:spcPct val="100000"/>
                        </a:lnSpc>
                        <a:spcBef>
                          <a:spcPts val="520"/>
                        </a:spcBef>
                        <a:defRPr/>
                      </a:pPr>
                      <a:r>
                        <a:rPr sz="1000" spc="-260">
                          <a:latin typeface="MS PGothic"/>
                          <a:cs typeface="MS PGothic"/>
                        </a:rPr>
                        <a:t>□</a:t>
                      </a:r>
                      <a:r>
                        <a:rPr sz="1000" spc="215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1000" spc="-260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0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00" spc="-31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0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00" spc="-50">
                          <a:latin typeface="맑은 고딕 Semilight"/>
                          <a:cs typeface="맑은 고딕 Semilight"/>
                        </a:rPr>
                        <a:t>합</a:t>
                      </a:r>
                      <a:endParaRPr sz="10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60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3071495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85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299720" marR="86360" lvl="0" indent="-228600">
                        <a:lnSpc>
                          <a:spcPct val="1262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9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95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0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9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5">
                          <a:latin typeface="맑은 고딕 Semilight"/>
                          <a:cs typeface="맑은 고딕 Semilight"/>
                        </a:rPr>
                        <a:t>법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17">
                  <a:txBody>
                    <a:bodyPr vert="horz" lIns="0" tIns="0" rIns="0" bIns="0" anchor="t" anchorCtr="0"/>
                    <a:lstStyle/>
                    <a:p>
                      <a:pPr marL="17780" lvl="0">
                        <a:lnSpc>
                          <a:spcPts val="1090"/>
                        </a:lnSpc>
                        <a:defRPr/>
                      </a:pPr>
                      <a:r>
                        <a:rPr sz="900" spc="280">
                          <a:latin typeface="Tahoma"/>
                          <a:cs typeface="Tahoma"/>
                        </a:rPr>
                        <a:t>◌</a:t>
                      </a:r>
                      <a:r>
                        <a:rPr sz="9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가열</a:t>
                      </a:r>
                      <a:r>
                        <a:rPr sz="950" spc="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온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950" spc="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가열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간</a:t>
                      </a:r>
                      <a:r>
                        <a:rPr sz="95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미</a:t>
                      </a:r>
                      <a:r>
                        <a:rPr sz="9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달</a:t>
                      </a:r>
                      <a:r>
                        <a:rPr sz="950" spc="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시</a:t>
                      </a:r>
                      <a:endParaRPr sz="950" spc="-335">
                        <a:latin typeface="맑은 고딕 Semilight"/>
                        <a:cs typeface="맑은 고딕 Semilight"/>
                      </a:endParaRPr>
                    </a:p>
                    <a:p>
                      <a:pPr marL="172720" lvl="0" indent="-102870">
                        <a:lnSpc>
                          <a:spcPct val="100000"/>
                        </a:lnSpc>
                        <a:spcBef>
                          <a:spcPts val="295"/>
                        </a:spcBef>
                        <a:buChar char="-"/>
                        <a:tabLst>
                          <a:tab pos="172720" algn="l"/>
                        </a:tabLst>
                        <a:defRPr/>
                      </a:pP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링</a:t>
                      </a:r>
                      <a:r>
                        <a:rPr sz="950" spc="2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담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당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자는</a:t>
                      </a:r>
                      <a:r>
                        <a:rPr sz="950" spc="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한계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950" spc="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탈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즉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0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950" spc="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0">
                          <a:latin typeface="맑은 고딕 Semilight"/>
                          <a:cs typeface="맑은 고딕 Semilight"/>
                        </a:rPr>
                        <a:t>한다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950" spc="-50">
                        <a:latin typeface="맑은 고딕 Semilight"/>
                        <a:cs typeface="맑은 고딕 Semilight"/>
                      </a:endParaRPr>
                    </a:p>
                    <a:p>
                      <a:pPr marL="182245" marR="32384" lvl="0" indent="-113030">
                        <a:lnSpc>
                          <a:spcPct val="126200"/>
                        </a:lnSpc>
                        <a:buChar char="-"/>
                        <a:tabLst>
                          <a:tab pos="234315" algn="l"/>
                        </a:tabLst>
                        <a:defRPr/>
                      </a:pP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가열</a:t>
                      </a:r>
                      <a:r>
                        <a:rPr sz="950" spc="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온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와</a:t>
                      </a:r>
                      <a:r>
                        <a:rPr sz="950" spc="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0">
                          <a:latin typeface="맑은 고딕 Semilight"/>
                          <a:cs typeface="맑은 고딕 Semilight"/>
                        </a:rPr>
                        <a:t>가열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간</a:t>
                      </a:r>
                      <a:r>
                        <a:rPr sz="950" spc="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950" spc="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950" spc="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950" spc="2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미</a:t>
                      </a:r>
                      <a:r>
                        <a:rPr sz="9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달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950" spc="2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950" spc="2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5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하여</a:t>
                      </a:r>
                      <a:r>
                        <a:rPr sz="950" spc="2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0">
                          <a:latin typeface="맑은 고딕 Semilight"/>
                          <a:cs typeface="맑은 고딕 Semilight"/>
                        </a:rPr>
                        <a:t>가열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950" spc="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(관능</a:t>
                      </a:r>
                      <a:r>
                        <a:rPr sz="9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95">
                          <a:latin typeface="맑은 고딕 Semilight"/>
                          <a:cs typeface="맑은 고딕 Semilight"/>
                        </a:rPr>
                        <a:t>)검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04">
                          <a:latin typeface="맑은 고딕 Semilight"/>
                          <a:cs typeface="맑은 고딕 Semilight"/>
                        </a:rPr>
                        <a:t>사를</a:t>
                      </a:r>
                      <a:r>
                        <a:rPr sz="95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하여</a:t>
                      </a:r>
                      <a:r>
                        <a:rPr sz="950" spc="2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상이 	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없을</a:t>
                      </a:r>
                      <a:r>
                        <a:rPr sz="950" spc="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음</a:t>
                      </a:r>
                      <a:r>
                        <a:rPr sz="950" spc="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950" spc="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진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행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하며</a:t>
                      </a:r>
                      <a:r>
                        <a:rPr sz="950" spc="2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상이</a:t>
                      </a:r>
                      <a:r>
                        <a:rPr sz="950" spc="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9">
                          <a:latin typeface="맑은 고딕 Semilight"/>
                          <a:cs typeface="맑은 고딕 Semilight"/>
                        </a:rPr>
                        <a:t>있을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폐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0">
                          <a:latin typeface="맑은 고딕 Semilight"/>
                          <a:cs typeface="맑은 고딕 Semilight"/>
                        </a:rPr>
                        <a:t>한다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950" spc="-50">
                        <a:latin typeface="맑은 고딕 Semilight"/>
                        <a:cs typeface="맑은 고딕 Semilight"/>
                      </a:endParaRPr>
                    </a:p>
                    <a:p>
                      <a:pPr marL="172720" lvl="0" indent="-102870">
                        <a:lnSpc>
                          <a:spcPct val="100000"/>
                        </a:lnSpc>
                        <a:spcBef>
                          <a:spcPts val="300"/>
                        </a:spcBef>
                        <a:buChar char="-"/>
                        <a:tabLst>
                          <a:tab pos="172720" algn="l"/>
                        </a:tabLst>
                        <a:defRPr/>
                      </a:pP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한계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950" spc="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탈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9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950" spc="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950" spc="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9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950" spc="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링</a:t>
                      </a:r>
                      <a:r>
                        <a:rPr sz="950" spc="2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950" spc="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0">
                          <a:latin typeface="맑은 고딕 Semilight"/>
                          <a:cs typeface="맑은 고딕 Semilight"/>
                        </a:rPr>
                        <a:t>록</a:t>
                      </a:r>
                      <a:endParaRPr sz="950" spc="-310">
                        <a:latin typeface="맑은 고딕 Semilight"/>
                        <a:cs typeface="맑은 고딕 Semilight"/>
                      </a:endParaRPr>
                    </a:p>
                    <a:p>
                      <a:pPr marL="17780"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r>
                        <a:rPr sz="900" spc="280">
                          <a:latin typeface="Tahoma"/>
                          <a:cs typeface="Tahoma"/>
                        </a:rPr>
                        <a:t>◌</a:t>
                      </a:r>
                      <a:r>
                        <a:rPr sz="900" spc="-40">
                          <a:latin typeface="Tahoma"/>
                          <a:cs typeface="Tahoma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가열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온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950" spc="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0">
                          <a:latin typeface="맑은 고딕 Semilight"/>
                          <a:cs typeface="맑은 고딕 Semilight"/>
                        </a:rPr>
                        <a:t>가열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5">
                          <a:latin typeface="맑은 고딕 Semilight"/>
                          <a:cs typeface="맑은 고딕 Semilight"/>
                        </a:rPr>
                        <a:t>간</a:t>
                      </a:r>
                      <a:r>
                        <a:rPr sz="950" spc="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초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과</a:t>
                      </a:r>
                      <a:endParaRPr sz="950" spc="-50">
                        <a:latin typeface="맑은 고딕 Semilight"/>
                        <a:cs typeface="맑은 고딕 Semilight"/>
                      </a:endParaRPr>
                    </a:p>
                    <a:p>
                      <a:pPr marL="172720" lvl="0" indent="-102870">
                        <a:lnSpc>
                          <a:spcPct val="100000"/>
                        </a:lnSpc>
                        <a:spcBef>
                          <a:spcPts val="295"/>
                        </a:spcBef>
                        <a:buChar char="-"/>
                        <a:tabLst>
                          <a:tab pos="172720" algn="l"/>
                        </a:tabLst>
                        <a:defRPr/>
                      </a:pP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링</a:t>
                      </a:r>
                      <a:r>
                        <a:rPr sz="950" spc="2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담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당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자는</a:t>
                      </a:r>
                      <a:r>
                        <a:rPr sz="950" spc="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한계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950" spc="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탈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즉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0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950" spc="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0">
                          <a:latin typeface="맑은 고딕 Semilight"/>
                          <a:cs typeface="맑은 고딕 Semilight"/>
                        </a:rPr>
                        <a:t>한다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950" spc="-50">
                        <a:latin typeface="맑은 고딕 Semilight"/>
                        <a:cs typeface="맑은 고딕 Semilight"/>
                      </a:endParaRPr>
                    </a:p>
                    <a:p>
                      <a:pPr marL="172720" lvl="0" indent="-102870">
                        <a:lnSpc>
                          <a:spcPct val="100000"/>
                        </a:lnSpc>
                        <a:spcBef>
                          <a:spcPts val="300"/>
                        </a:spcBef>
                        <a:buChar char="-"/>
                        <a:tabLst>
                          <a:tab pos="172720" algn="l"/>
                        </a:tabLst>
                        <a:defRPr/>
                      </a:pP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(관능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95">
                          <a:latin typeface="맑은 고딕 Semilight"/>
                          <a:cs typeface="맑은 고딕 Semilight"/>
                        </a:rPr>
                        <a:t>)검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사를</a:t>
                      </a:r>
                      <a:r>
                        <a:rPr sz="950" spc="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하여</a:t>
                      </a:r>
                      <a:r>
                        <a:rPr sz="950" spc="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상이</a:t>
                      </a:r>
                      <a:r>
                        <a:rPr sz="950" spc="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없을</a:t>
                      </a:r>
                      <a:r>
                        <a:rPr sz="950" spc="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음</a:t>
                      </a:r>
                      <a:r>
                        <a:rPr sz="950" spc="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950" spc="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진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행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하며</a:t>
                      </a:r>
                      <a:r>
                        <a:rPr sz="950" spc="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싱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95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있을</a:t>
                      </a:r>
                      <a:r>
                        <a:rPr sz="950" spc="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폐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4">
                          <a:latin typeface="맑은 고딕 Semilight"/>
                          <a:cs typeface="맑은 고딕 Semilight"/>
                        </a:rPr>
                        <a:t>한다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950" spc="-50">
                        <a:latin typeface="맑은 고딕 Semilight"/>
                        <a:cs typeface="맑은 고딕 Semilight"/>
                      </a:endParaRPr>
                    </a:p>
                    <a:p>
                      <a:pPr marL="172720" lvl="0" indent="-102870">
                        <a:lnSpc>
                          <a:spcPct val="100000"/>
                        </a:lnSpc>
                        <a:spcBef>
                          <a:spcPts val="300"/>
                        </a:spcBef>
                        <a:buChar char="-"/>
                        <a:tabLst>
                          <a:tab pos="172720" algn="l"/>
                        </a:tabLst>
                        <a:defRPr/>
                      </a:pP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한계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950" spc="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탈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9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950" spc="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950" spc="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9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950" spc="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링</a:t>
                      </a:r>
                      <a:r>
                        <a:rPr sz="950" spc="2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950" spc="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0">
                          <a:latin typeface="맑은 고딕 Semilight"/>
                          <a:cs typeface="맑은 고딕 Semilight"/>
                        </a:rPr>
                        <a:t>록</a:t>
                      </a:r>
                      <a:endParaRPr sz="950" spc="-310">
                        <a:latin typeface="맑은 고딕 Semilight"/>
                        <a:cs typeface="맑은 고딕 Semilight"/>
                      </a:endParaRPr>
                    </a:p>
                    <a:p>
                      <a:pPr marL="17780" lvl="0">
                        <a:lnSpc>
                          <a:spcPct val="100000"/>
                        </a:lnSpc>
                        <a:spcBef>
                          <a:spcPts val="295"/>
                        </a:spcBef>
                        <a:defRPr/>
                      </a:pPr>
                      <a:r>
                        <a:rPr sz="900" spc="280">
                          <a:latin typeface="Tahoma"/>
                          <a:cs typeface="Tahoma"/>
                        </a:rPr>
                        <a:t>◌</a:t>
                      </a:r>
                      <a:r>
                        <a:rPr sz="9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950" spc="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시</a:t>
                      </a:r>
                      <a:endParaRPr sz="950" spc="-335">
                        <a:latin typeface="맑은 고딕 Semilight"/>
                        <a:cs typeface="맑은 고딕 Semilight"/>
                      </a:endParaRPr>
                    </a:p>
                    <a:p>
                      <a:pPr marL="172720" lvl="0" indent="-102870">
                        <a:lnSpc>
                          <a:spcPct val="100000"/>
                        </a:lnSpc>
                        <a:spcBef>
                          <a:spcPts val="300"/>
                        </a:spcBef>
                        <a:buChar char="-"/>
                        <a:tabLst>
                          <a:tab pos="172720" algn="l"/>
                        </a:tabLst>
                        <a:defRPr/>
                      </a:pP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링</a:t>
                      </a:r>
                      <a:r>
                        <a:rPr sz="950" spc="2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담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당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자는</a:t>
                      </a:r>
                      <a:r>
                        <a:rPr sz="950" spc="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0">
                          <a:latin typeface="맑은 고딕 Semilight"/>
                          <a:cs typeface="맑은 고딕 Semilight"/>
                        </a:rPr>
                        <a:t>오븐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950" spc="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9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즉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0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950" spc="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0">
                          <a:latin typeface="맑은 고딕 Semilight"/>
                          <a:cs typeface="맑은 고딕 Semilight"/>
                        </a:rPr>
                        <a:t>한다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950" spc="-50">
                        <a:latin typeface="맑은 고딕 Semilight"/>
                        <a:cs typeface="맑은 고딕 Semilight"/>
                      </a:endParaRPr>
                    </a:p>
                    <a:p>
                      <a:pPr marL="172720" lvl="0" indent="-102870">
                        <a:lnSpc>
                          <a:spcPct val="100000"/>
                        </a:lnSpc>
                        <a:spcBef>
                          <a:spcPts val="300"/>
                        </a:spcBef>
                        <a:buChar char="-"/>
                        <a:tabLst>
                          <a:tab pos="172720" algn="l"/>
                        </a:tabLst>
                        <a:defRPr/>
                      </a:pP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950" spc="2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950" spc="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34">
                          <a:latin typeface="맑은 고딕 Semilight"/>
                          <a:cs typeface="맑은 고딕 Semilight"/>
                        </a:rPr>
                        <a:t>상적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950" spc="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작동</a:t>
                      </a:r>
                      <a:r>
                        <a:rPr sz="950" spc="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0">
                          <a:latin typeface="맑은 고딕 Semilight"/>
                          <a:cs typeface="맑은 고딕 Semilight"/>
                        </a:rPr>
                        <a:t>가동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4">
                          <a:latin typeface="맑은 고딕 Semilight"/>
                          <a:cs typeface="맑은 고딕 Semilight"/>
                        </a:rPr>
                        <a:t>한다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950" spc="-50">
                        <a:latin typeface="맑은 고딕 Semilight"/>
                        <a:cs typeface="맑은 고딕 Semilight"/>
                      </a:endParaRPr>
                    </a:p>
                    <a:p>
                      <a:pPr marL="223520" marR="676910" lvl="0" indent="-154305">
                        <a:lnSpc>
                          <a:spcPct val="126200"/>
                        </a:lnSpc>
                        <a:defRPr/>
                      </a:pP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☆</a:t>
                      </a:r>
                      <a:r>
                        <a:rPr sz="950" spc="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즉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9">
                          <a:latin typeface="맑은 고딕 Semilight"/>
                          <a:cs typeface="맑은 고딕 Semilight"/>
                        </a:rPr>
                        <a:t>각적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950" spc="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45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950" spc="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불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4">
                          <a:latin typeface="맑은 고딕 Semilight"/>
                          <a:cs typeface="맑은 고딕 Semilight"/>
                        </a:rPr>
                        <a:t>가능</a:t>
                      </a:r>
                      <a:r>
                        <a:rPr sz="9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할</a:t>
                      </a:r>
                      <a:r>
                        <a:rPr sz="950" spc="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95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95">
                          <a:latin typeface="맑은 고딕 Semilight"/>
                          <a:cs typeface="맑은 고딕 Semilight"/>
                        </a:rPr>
                        <a:t>차오염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950" spc="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25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9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950" spc="2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4">
                          <a:latin typeface="맑은 고딕 Semilight"/>
                          <a:cs typeface="맑은 고딕 Semilight"/>
                        </a:rPr>
                        <a:t>않도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록</a:t>
                      </a:r>
                      <a:r>
                        <a:rPr sz="95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호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9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하여</a:t>
                      </a:r>
                      <a:r>
                        <a:rPr sz="950" spc="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장창고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950" spc="2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관한</a:t>
                      </a:r>
                      <a:r>
                        <a:rPr sz="950" spc="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,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45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95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끝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나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75">
                          <a:latin typeface="맑은 고딕 Semilight"/>
                          <a:cs typeface="맑은 고딕 Semilight"/>
                        </a:rPr>
                        <a:t>면</a:t>
                      </a:r>
                      <a:r>
                        <a:rPr sz="950" spc="3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950" spc="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9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산을</a:t>
                      </a:r>
                      <a:r>
                        <a:rPr sz="950" spc="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95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0">
                          <a:latin typeface="맑은 고딕 Semilight"/>
                          <a:cs typeface="맑은 고딕 Semilight"/>
                        </a:rPr>
                        <a:t>한다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950" spc="-50">
                        <a:latin typeface="맑은 고딕 Semilight"/>
                        <a:cs typeface="맑은 고딕 Semilight"/>
                      </a:endParaRPr>
                    </a:p>
                    <a:p>
                      <a:pPr marL="17780" lvl="0">
                        <a:lnSpc>
                          <a:spcPct val="100000"/>
                        </a:lnSpc>
                        <a:spcBef>
                          <a:spcPts val="295"/>
                        </a:spcBef>
                        <a:defRPr/>
                      </a:pPr>
                      <a:r>
                        <a:rPr sz="900" spc="280">
                          <a:latin typeface="Tahoma"/>
                          <a:cs typeface="Tahoma"/>
                        </a:rPr>
                        <a:t>◌</a:t>
                      </a:r>
                      <a:r>
                        <a:rPr sz="900" spc="-35">
                          <a:latin typeface="Tahoma"/>
                          <a:cs typeface="Tahoma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950" spc="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950" spc="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950" spc="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시</a:t>
                      </a:r>
                      <a:endParaRPr sz="950" spc="-335">
                        <a:latin typeface="맑은 고딕 Semilight"/>
                        <a:cs typeface="맑은 고딕 Semilight"/>
                      </a:endParaRPr>
                    </a:p>
                    <a:p>
                      <a:pPr marL="172085" marR="193675" lvl="0" indent="-102235">
                        <a:lnSpc>
                          <a:spcPct val="126200"/>
                        </a:lnSpc>
                        <a:buChar char="-"/>
                        <a:tabLst>
                          <a:tab pos="172085" algn="l"/>
                        </a:tabLst>
                        <a:defRPr/>
                      </a:pP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문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950" spc="2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발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950" spc="2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2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ACCP팀</a:t>
                      </a:r>
                      <a:r>
                        <a:rPr sz="9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34">
                          <a:latin typeface="맑은 고딕 Semilight"/>
                          <a:cs typeface="맑은 고딕 Semilight"/>
                        </a:rPr>
                        <a:t>장에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게</a:t>
                      </a:r>
                      <a:r>
                        <a:rPr sz="950" spc="2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950" spc="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950" spc="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9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하며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950" spc="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950" spc="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950" spc="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링</a:t>
                      </a:r>
                      <a:r>
                        <a:rPr sz="950" spc="3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950" spc="2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록</a:t>
                      </a:r>
                      <a:r>
                        <a:rPr sz="950" spc="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950" spc="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ACCP팀</a:t>
                      </a:r>
                      <a:r>
                        <a:rPr sz="95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34">
                          <a:latin typeface="맑은 고딕 Semilight"/>
                          <a:cs typeface="맑은 고딕 Semilight"/>
                        </a:rPr>
                        <a:t>장에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게</a:t>
                      </a:r>
                      <a:r>
                        <a:rPr sz="9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승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950" spc="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받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4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9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76530">
                <a:tc gridSpan="6">
                  <a:txBody>
                    <a:bodyPr vert="horz" lIns="0" tIns="6985" rIns="0" bIns="0" anchor="t" anchorCtr="0"/>
                    <a:lstStyle/>
                    <a:p>
                      <a:pPr marL="762635" lvl="0">
                        <a:lnSpc>
                          <a:spcPct val="100000"/>
                        </a:lnSpc>
                        <a:spcBef>
                          <a:spcPts val="55"/>
                        </a:spcBef>
                        <a:defRPr/>
                      </a:pP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0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950" spc="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이탈</a:t>
                      </a:r>
                      <a:r>
                        <a:rPr sz="9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9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용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9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8">
                  <a:txBody>
                    <a:bodyPr vert="horz" lIns="0" tIns="6985" rIns="0" bIns="0" anchor="t" anchorCtr="0"/>
                    <a:lstStyle/>
                    <a:p>
                      <a:pPr marL="499109" lvl="0">
                        <a:lnSpc>
                          <a:spcPct val="100000"/>
                        </a:lnSpc>
                        <a:spcBef>
                          <a:spcPts val="55"/>
                        </a:spcBef>
                        <a:defRPr/>
                      </a:pP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95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95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결</a:t>
                      </a:r>
                      <a:r>
                        <a:rPr sz="95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과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9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6985" rIns="0" bIns="0" anchor="t" anchorCtr="0"/>
                    <a:lstStyle/>
                    <a:p>
                      <a:pPr marL="170180" lvl="0">
                        <a:lnSpc>
                          <a:spcPct val="100000"/>
                        </a:lnSpc>
                        <a:spcBef>
                          <a:spcPts val="55"/>
                        </a:spcBef>
                        <a:defRPr/>
                      </a:pPr>
                      <a:r>
                        <a:rPr sz="950" spc="-10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950" spc="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950" spc="2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9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6985" rIns="0" bIns="0" anchor="t" anchorCtr="0"/>
                    <a:lstStyle/>
                    <a:p>
                      <a:pPr marR="17780" lvl="0" algn="ctr">
                        <a:lnSpc>
                          <a:spcPct val="100000"/>
                        </a:lnSpc>
                        <a:spcBef>
                          <a:spcPts val="55"/>
                        </a:spcBef>
                        <a:tabLst>
                          <a:tab pos="227965" algn="l"/>
                        </a:tabLst>
                        <a:defRPr/>
                      </a:pP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인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9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759460">
                <a:tc gridSpan="6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8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12</ep:Words>
  <ep:PresentationFormat>On-screen Show (4:3)</ep:PresentationFormat>
  <ep:Paragraphs>3</ep:Paragraphs>
  <ep:Slides>2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ep:HeadingPairs>
  <ep:TitlesOfParts>
    <vt:vector size="3" baseType="lpstr">
      <vt:lpstr>Office Theme</vt:lpstr>
      <vt:lpstr>슬라이드 1</vt:lpstr>
      <vt:lpstr>슬라이드 2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2026-04-24T08:15:04.000</dcterms:created>
  <dc:creator>최규덕</dc:creator>
  <cp:lastModifiedBy>Com</cp:lastModifiedBy>
  <dcterms:modified xsi:type="dcterms:W3CDTF">2026-04-26T02:12:17.124</dcterms:modified>
  <cp:revision>5</cp:revision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