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58" r:id="rId2"/>
  </p:sldIdLst>
  <p:sldSz cx="10680700" cy="10680700"/>
  <p:notesSz cx="106807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228"/>
            <a:ext cx="6800850" cy="1708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1329" y="10143094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Relationship Id="rId2" Type="http://schemas.openxmlformats.org/officeDocument/2006/relationships/image" Target="../media/image1.jpeg"  /><Relationship Id="rId3" Type="http://schemas.openxmlformats.org/officeDocument/2006/relationships/image" Target="../media/image2.jpeg"  /><Relationship Id="rId4" Type="http://schemas.openxmlformats.org/officeDocument/2006/relationships/image" Target="../media/image3.jpeg"  /><Relationship Id="rId5" Type="http://schemas.openxmlformats.org/officeDocument/2006/relationships/image" Target="../media/image4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4762" y="639579"/>
            <a:ext cx="6047105" cy="259079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29845" rIns="0" bIns="0">
            <a:spAutoFit/>
          </a:bodyPr>
          <a:lstStyle/>
          <a:p>
            <a:pPr marL="63500" lvl="0">
              <a:lnSpc>
                <a:spcPct val="100000"/>
              </a:lnSpc>
              <a:spcBef>
                <a:spcPts val="234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180">
                <a:latin typeface="Segoe UI Symbol"/>
                <a:cs typeface="Segoe UI Symbol"/>
              </a:rPr>
              <a:t> </a:t>
            </a:r>
            <a:r>
              <a:rPr sz="1200" spc="-10">
                <a:latin typeface="바탕"/>
                <a:cs typeface="바탕"/>
              </a:rPr>
              <a:t>기록(점검표)</a:t>
            </a:r>
            <a:r>
              <a:rPr sz="1200" spc="11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관리</a:t>
            </a:r>
            <a:r>
              <a:rPr sz="1200" spc="114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1.</a:t>
            </a:r>
            <a:r>
              <a:rPr sz="1200" spc="110">
                <a:latin typeface="바탕"/>
                <a:cs typeface="바탕"/>
              </a:rPr>
              <a:t> </a:t>
            </a:r>
            <a:r>
              <a:rPr sz="1200" spc="-45">
                <a:latin typeface="바탕"/>
                <a:cs typeface="바탕"/>
              </a:rPr>
              <a:t>중요관리점(CCP)</a:t>
            </a:r>
            <a:r>
              <a:rPr sz="1200" spc="110">
                <a:latin typeface="바탕"/>
                <a:cs typeface="바탕"/>
              </a:rPr>
              <a:t> </a:t>
            </a:r>
            <a:r>
              <a:rPr sz="1200" spc="-25">
                <a:latin typeface="바탕"/>
                <a:cs typeface="바탕"/>
              </a:rPr>
              <a:t>점검표</a:t>
            </a:r>
            <a:endParaRPr sz="1200">
              <a:latin typeface="바탕"/>
              <a:cs typeface="바탕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307910" y="1054418"/>
          <a:ext cx="6064879" cy="85718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206"/>
                <a:gridCol w="313223"/>
                <a:gridCol w="208280"/>
                <a:gridCol w="404177"/>
                <a:gridCol w="730652"/>
                <a:gridCol w="157213"/>
                <a:gridCol w="223472"/>
                <a:gridCol w="349364"/>
                <a:gridCol w="599340"/>
                <a:gridCol w="116840"/>
                <a:gridCol w="293946"/>
                <a:gridCol w="116840"/>
                <a:gridCol w="116840"/>
                <a:gridCol w="216846"/>
                <a:gridCol w="125890"/>
                <a:gridCol w="117458"/>
                <a:gridCol w="681260"/>
                <a:gridCol w="116840"/>
                <a:gridCol w="236121"/>
                <a:gridCol w="580064"/>
              </a:tblGrid>
              <a:tr h="163830">
                <a:tc rowSpan="2" gridSpan="14">
                  <a:txBody>
                    <a:bodyPr vert="horz" lIns="0" tIns="0" rIns="0" bIns="0" anchor="t" anchorCtr="0"/>
                    <a:lstStyle/>
                    <a:p>
                      <a:pPr lvl="0" algn="ctr">
                        <a:lnSpc>
                          <a:spcPts val="1829"/>
                        </a:lnSpc>
                        <a:defRPr/>
                      </a:pPr>
                      <a:r>
                        <a:rPr sz="1600">
                          <a:latin typeface="바탕"/>
                          <a:cs typeface="바탕"/>
                        </a:rPr>
                        <a:t>중요관리점(CCP-</a:t>
                      </a:r>
                      <a:r>
                        <a:rPr sz="1600" spc="75">
                          <a:latin typeface="바탕"/>
                          <a:cs typeface="바탕"/>
                        </a:rPr>
                        <a:t>2P)</a:t>
                      </a:r>
                      <a:r>
                        <a:rPr sz="1600" spc="80">
                          <a:latin typeface="바탕"/>
                          <a:cs typeface="바탕"/>
                        </a:rPr>
                        <a:t>  </a:t>
                      </a:r>
                      <a:r>
                        <a:rPr sz="1600" spc="-10">
                          <a:latin typeface="바탕"/>
                          <a:cs typeface="바탕"/>
                        </a:rPr>
                        <a:t>모니터링일지</a:t>
                      </a:r>
                      <a:endParaRPr sz="1600" spc="-10">
                        <a:latin typeface="바탕"/>
                        <a:cs typeface="바탕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185"/>
                        </a:spcBef>
                        <a:defRPr/>
                      </a:pPr>
                      <a:r>
                        <a:rPr sz="1400" spc="-10">
                          <a:latin typeface="바탕"/>
                          <a:cs typeface="바탕"/>
                        </a:rPr>
                        <a:t>[금속검출공정]</a:t>
                      </a:r>
                      <a:endParaRPr sz="1400">
                        <a:latin typeface="바탕"/>
                        <a:cs typeface="바탕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2">
                  <a:txBody>
                    <a:bodyPr vert="horz" lIns="0" tIns="100330" rIns="0" bIns="0" anchor="t" anchorCtr="0"/>
                    <a:lstStyle/>
                    <a:p>
                      <a:pPr marL="69850" marR="88900" lvl="0">
                        <a:lnSpc>
                          <a:spcPct val="126200"/>
                        </a:lnSpc>
                        <a:spcBef>
                          <a:spcPts val="790"/>
                        </a:spcBef>
                        <a:defRPr/>
                      </a:pP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재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033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2540" rIns="0" bIns="0" anchor="t" anchorCtr="0"/>
                    <a:lstStyle/>
                    <a:p>
                      <a:pPr marL="107950" lvl="0">
                        <a:lnSpc>
                          <a:spcPct val="100000"/>
                        </a:lnSpc>
                        <a:spcBef>
                          <a:spcPts val="20"/>
                        </a:spcBef>
                        <a:defRPr/>
                      </a:pP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해썹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책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5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2540" rIns="0" bIns="0" anchor="t" anchorCtr="0"/>
                    <a:lstStyle/>
                    <a:p>
                      <a:pPr marL="199390" lvl="0">
                        <a:lnSpc>
                          <a:spcPct val="100000"/>
                        </a:lnSpc>
                        <a:spcBef>
                          <a:spcPts val="20"/>
                        </a:spcBef>
                        <a:defRPr/>
                      </a:pP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해썹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틴</a:t>
                      </a:r>
                      <a:r>
                        <a:rPr sz="950" spc="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당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5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54659">
                <a:tc gridSpan="14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003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7965">
                <a:tc gridSpan="3">
                  <a:txBody>
                    <a:bodyPr vert="horz" lIns="0" tIns="33020" rIns="0" bIns="0" anchor="t" anchorCtr="0"/>
                    <a:lstStyle/>
                    <a:p>
                      <a:pPr marL="161290" lvl="0">
                        <a:lnSpc>
                          <a:spcPct val="100000"/>
                        </a:lnSpc>
                        <a:spcBef>
                          <a:spcPts val="260"/>
                        </a:spcBef>
                        <a:defRPr/>
                      </a:pP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02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6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33020" rIns="0" bIns="0" anchor="t" anchorCtr="0"/>
                    <a:lstStyle/>
                    <a:p>
                      <a:pPr marL="104775" lvl="0">
                        <a:lnSpc>
                          <a:spcPct val="100000"/>
                        </a:lnSpc>
                        <a:spcBef>
                          <a:spcPts val="260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02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7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7965">
                <a:tc gridSpan="3">
                  <a:txBody>
                    <a:bodyPr vert="horz" lIns="0" tIns="33020" rIns="0" bIns="0" anchor="t" anchorCtr="0"/>
                    <a:lstStyle/>
                    <a:p>
                      <a:pPr marL="161290" lvl="0">
                        <a:lnSpc>
                          <a:spcPct val="100000"/>
                        </a:lnSpc>
                        <a:spcBef>
                          <a:spcPts val="260"/>
                        </a:spcBef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02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17">
                  <a:txBody>
                    <a:bodyPr vert="horz" lIns="0" tIns="33020" rIns="0" bIns="0" anchor="t" anchorCtr="0"/>
                    <a:lstStyle/>
                    <a:p>
                      <a:pPr marL="177165" lvl="0" indent="-159385">
                        <a:lnSpc>
                          <a:spcPct val="100000"/>
                        </a:lnSpc>
                        <a:spcBef>
                          <a:spcPts val="260"/>
                        </a:spcBef>
                        <a:buSzPct val="94000"/>
                        <a:buFont typeface="MS PGothic"/>
                        <a:buChar char="○"/>
                        <a:tabLst>
                          <a:tab pos="177165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F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e</a:t>
                      </a:r>
                      <a:r>
                        <a:rPr sz="9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0m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10">
                          <a:latin typeface="바탕"/>
                          <a:cs typeface="바탕"/>
                        </a:rPr>
                        <a:t>Φ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S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TS</a:t>
                      </a:r>
                      <a:r>
                        <a:rPr sz="9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5m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>
                          <a:latin typeface="바탕"/>
                          <a:cs typeface="바탕"/>
                        </a:rPr>
                        <a:t>Φ</a:t>
                      </a:r>
                      <a:r>
                        <a:rPr sz="900" spc="60">
                          <a:latin typeface="바탕"/>
                          <a:cs typeface="바탕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불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02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11785">
                <a:tc>
                  <a:txBody>
                    <a:bodyPr vert="horz" lIns="0" tIns="74295" rIns="0" bIns="0" anchor="t" anchorCtr="0"/>
                    <a:lstStyle/>
                    <a:p>
                      <a:pPr marL="219075" lvl="0">
                        <a:lnSpc>
                          <a:spcPct val="100000"/>
                        </a:lnSpc>
                        <a:spcBef>
                          <a:spcPts val="58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429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74295" rIns="0" bIns="0" anchor="t" anchorCtr="0"/>
                    <a:lstStyle/>
                    <a:p>
                      <a:pPr marL="66040" lvl="0">
                        <a:lnSpc>
                          <a:spcPct val="100000"/>
                        </a:lnSpc>
                        <a:spcBef>
                          <a:spcPts val="585"/>
                        </a:spcBef>
                        <a:defRPr/>
                      </a:pPr>
                      <a:r>
                        <a:rPr sz="950" spc="-320">
                          <a:latin typeface="맑은 고딕 Semilight"/>
                          <a:cs typeface="맑은 고딕 Semilight"/>
                        </a:rPr>
                        <a:t>기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429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6">
                  <a:txBody>
                    <a:bodyPr vert="horz" lIns="0" tIns="74295" rIns="0" bIns="0" anchor="t" anchorCtr="0"/>
                    <a:lstStyle/>
                    <a:p>
                      <a:pPr marL="194945" lvl="0">
                        <a:lnSpc>
                          <a:spcPct val="100000"/>
                        </a:lnSpc>
                        <a:spcBef>
                          <a:spcPts val="585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상작동</a:t>
                      </a:r>
                      <a:r>
                        <a:rPr sz="95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확인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확인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429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11">
                  <a:txBody>
                    <a:bodyPr vert="horz" lIns="0" tIns="74295" rIns="0" bIns="0" anchor="t" anchorCtr="0"/>
                    <a:lstStyle/>
                    <a:p>
                      <a:pPr marL="680720" lvl="0">
                        <a:lnSpc>
                          <a:spcPct val="100000"/>
                        </a:lnSpc>
                        <a:spcBef>
                          <a:spcPts val="585"/>
                        </a:spcBef>
                        <a:defRPr/>
                      </a:pPr>
                      <a:r>
                        <a:rPr sz="950" spc="-195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9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9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9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429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33794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494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4290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494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3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17">
                  <a:txBody>
                    <a:bodyPr vert="horz" lIns="0" tIns="0" rIns="0" bIns="0" anchor="t" anchorCtr="0"/>
                    <a:lstStyle/>
                    <a:p>
                      <a:pPr marL="170815" lvl="0" indent="-153035">
                        <a:lnSpc>
                          <a:spcPts val="1090"/>
                        </a:lnSpc>
                        <a:buFont typeface="MS PGothic"/>
                        <a:buChar char="○"/>
                        <a:tabLst>
                          <a:tab pos="170815" algn="l"/>
                        </a:tabLst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감도</a:t>
                      </a:r>
                      <a:endParaRPr sz="950" spc="-35">
                        <a:latin typeface="맑은 고딕 Semilight"/>
                        <a:cs typeface="맑은 고딕 Semilight"/>
                      </a:endParaRPr>
                    </a:p>
                    <a:p>
                      <a:pPr marL="121285" marR="25400" lvl="0">
                        <a:lnSpc>
                          <a:spcPct val="102000"/>
                        </a:lnSpc>
                        <a:spcBef>
                          <a:spcPts val="10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9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간에</a:t>
                      </a:r>
                      <a:r>
                        <a:rPr sz="9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Test</a:t>
                      </a:r>
                      <a:r>
                        <a:rPr sz="950" spc="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pi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ece(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F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e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0.</a:t>
                      </a:r>
                      <a:r>
                        <a:rPr sz="9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S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TS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5m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114">
                          <a:latin typeface="바탕"/>
                          <a:cs typeface="바탕"/>
                        </a:rPr>
                        <a:t>Φ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과시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켜</a:t>
                      </a:r>
                      <a:r>
                        <a:rPr sz="9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9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확인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하고</a:t>
                      </a:r>
                      <a:r>
                        <a:rPr sz="9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CCP-2P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95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0815" lvl="0" indent="-153035">
                        <a:lnSpc>
                          <a:spcPct val="100000"/>
                        </a:lnSpc>
                        <a:spcBef>
                          <a:spcPts val="35"/>
                        </a:spcBef>
                        <a:buFont typeface="MS PGothic"/>
                        <a:buChar char="○"/>
                        <a:tabLst>
                          <a:tab pos="170815" algn="l"/>
                        </a:tabLst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감도</a:t>
                      </a:r>
                      <a:endParaRPr sz="950" spc="-25">
                        <a:latin typeface="맑은 고딕 Semilight"/>
                        <a:cs typeface="맑은 고딕 Semilight"/>
                      </a:endParaRPr>
                    </a:p>
                    <a:p>
                      <a:pPr marL="121285" marR="32384" lvl="0">
                        <a:lnSpc>
                          <a:spcPct val="102000"/>
                        </a:lnSpc>
                        <a:spcBef>
                          <a:spcPts val="10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95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간에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Test</a:t>
                      </a:r>
                      <a:r>
                        <a:rPr sz="9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pi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ece(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F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e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0.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S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TS</a:t>
                      </a:r>
                      <a:r>
                        <a:rPr sz="9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5m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114">
                          <a:latin typeface="바탕"/>
                          <a:cs typeface="바탕"/>
                        </a:rPr>
                        <a:t>Φ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넣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과시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켜</a:t>
                      </a:r>
                      <a:r>
                        <a:rPr sz="9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9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확인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하고</a:t>
                      </a:r>
                      <a:r>
                        <a:rPr sz="95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CCP-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2P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0815" lvl="0" indent="-153035">
                        <a:lnSpc>
                          <a:spcPct val="100000"/>
                        </a:lnSpc>
                        <a:spcBef>
                          <a:spcPts val="35"/>
                        </a:spcBef>
                        <a:buFont typeface="MS PGothic"/>
                        <a:buChar char="○"/>
                        <a:tabLst>
                          <a:tab pos="170815" algn="l"/>
                        </a:tabLst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과량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량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21285" lvl="0">
                        <a:lnSpc>
                          <a:spcPct val="100000"/>
                        </a:lnSpc>
                        <a:spcBef>
                          <a:spcPts val="3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9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과된</a:t>
                      </a:r>
                      <a:r>
                        <a:rPr sz="9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양과</a:t>
                      </a:r>
                      <a:r>
                        <a:rPr sz="95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95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양을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CCP-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2P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하고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ACCP팀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장에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780" lvl="0">
                        <a:lnSpc>
                          <a:spcPts val="1125"/>
                        </a:lnSpc>
                        <a:spcBef>
                          <a:spcPts val="25"/>
                        </a:spcBef>
                        <a:defRPr/>
                      </a:pPr>
                      <a:r>
                        <a:rPr sz="950" spc="-400">
                          <a:latin typeface="MS PGothic"/>
                          <a:cs typeface="MS PGothic"/>
                        </a:rPr>
                        <a:t>※</a:t>
                      </a:r>
                      <a:r>
                        <a:rPr sz="950" spc="32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9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상작동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무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확인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47650">
                <a:tc gridSpan="4">
                  <a:txBody>
                    <a:bodyPr vert="horz" lIns="0" tIns="43815" rIns="0" bIns="0" anchor="t" anchorCtr="0"/>
                    <a:lstStyle/>
                    <a:p>
                      <a:pPr marR="25400" lvl="0" algn="ctr">
                        <a:lnSpc>
                          <a:spcPct val="100000"/>
                        </a:lnSpc>
                        <a:spcBef>
                          <a:spcPts val="345"/>
                        </a:spcBef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43815" rIns="0" bIns="0" anchor="t" anchorCtr="0"/>
                    <a:lstStyle/>
                    <a:p>
                      <a:pPr marL="189865" lvl="0">
                        <a:lnSpc>
                          <a:spcPct val="100000"/>
                        </a:lnSpc>
                        <a:spcBef>
                          <a:spcPts val="345"/>
                        </a:spcBef>
                        <a:defRPr/>
                      </a:pP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감도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8">
                  <a:txBody>
                    <a:bodyPr vert="horz" lIns="0" tIns="43815" rIns="0" bIns="0" anchor="t" anchorCtr="0"/>
                    <a:lstStyle/>
                    <a:p>
                      <a:pPr marL="38100" lvl="0">
                        <a:lnSpc>
                          <a:spcPct val="100000"/>
                        </a:lnSpc>
                        <a:spcBef>
                          <a:spcPts val="345"/>
                        </a:spcBef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9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9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9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O,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불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95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X)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97815">
                <a:tc rowSpan="2"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11454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2">
                  <a:txBody>
                    <a:bodyPr vert="horz" lIns="0" tIns="55244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34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33985" marR="139065" lvl="0">
                        <a:lnSpc>
                          <a:spcPct val="103000"/>
                        </a:lnSpc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5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524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marR="8255" lvl="0" algn="ctr">
                        <a:lnSpc>
                          <a:spcPts val="1090"/>
                        </a:lnSpc>
                        <a:defRPr/>
                      </a:pPr>
                      <a:r>
                        <a:rPr sz="950">
                          <a:latin typeface="맑은 고딕 Semilight"/>
                          <a:cs typeface="맑은 고딕 Semilight"/>
                        </a:rPr>
                        <a:t>Fe만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R="4445" lvl="0" algn="ctr">
                        <a:lnSpc>
                          <a:spcPts val="1125"/>
                        </a:lnSpc>
                        <a:spcBef>
                          <a:spcPts val="35"/>
                        </a:spcBef>
                        <a:defRPr/>
                      </a:pP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간)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marR="8255" lvl="0" algn="ctr">
                        <a:lnSpc>
                          <a:spcPts val="1090"/>
                        </a:lnSpc>
                        <a:defRPr/>
                      </a:pPr>
                      <a:r>
                        <a:rPr sz="950">
                          <a:latin typeface="맑은 고딕 Semilight"/>
                          <a:cs typeface="맑은 고딕 Semilight"/>
                        </a:rPr>
                        <a:t>STS만</a:t>
                      </a:r>
                      <a:r>
                        <a:rPr sz="9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R="5715" lvl="0" algn="ctr">
                        <a:lnSpc>
                          <a:spcPts val="1125"/>
                        </a:lnSpc>
                        <a:spcBef>
                          <a:spcPts val="35"/>
                        </a:spcBef>
                        <a:defRPr/>
                      </a:pP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간)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2">
                  <a:txBody>
                    <a:bodyPr vert="horz" lIns="0" tIns="55244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34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35585" marR="179070" lvl="0" indent="-56515">
                        <a:lnSpc>
                          <a:spcPct val="103000"/>
                        </a:lnSpc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품만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524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0" rIns="0" bIns="0" anchor="t" anchorCtr="0"/>
                    <a:lstStyle/>
                    <a:p>
                      <a:pPr marL="62865" lvl="0">
                        <a:lnSpc>
                          <a:spcPts val="1090"/>
                        </a:lnSpc>
                        <a:defRPr/>
                      </a:pP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Fe+제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41275" lvl="0">
                        <a:lnSpc>
                          <a:spcPts val="1125"/>
                        </a:lnSpc>
                        <a:spcBef>
                          <a:spcPts val="35"/>
                        </a:spcBef>
                        <a:defRPr/>
                      </a:pP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(제품</a:t>
                      </a:r>
                      <a:r>
                        <a:rPr sz="9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중앙</a:t>
                      </a:r>
                      <a:r>
                        <a:rPr sz="9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아래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marL="27305" lvl="0">
                        <a:lnSpc>
                          <a:spcPts val="1090"/>
                        </a:lnSpc>
                        <a:defRPr/>
                      </a:pP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STS+제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950" spc="-60">
                        <a:latin typeface="맑은 고딕 Semilight"/>
                        <a:cs typeface="맑은 고딕 Semilight"/>
                      </a:endParaRPr>
                    </a:p>
                    <a:p>
                      <a:pPr marL="46990" lvl="0">
                        <a:lnSpc>
                          <a:spcPts val="1125"/>
                        </a:lnSpc>
                        <a:spcBef>
                          <a:spcPts val="35"/>
                        </a:spcBef>
                        <a:defRPr/>
                      </a:pP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(제품</a:t>
                      </a:r>
                      <a:r>
                        <a:rPr sz="9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중앙</a:t>
                      </a:r>
                      <a:r>
                        <a:rPr sz="9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아래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67945" rIns="0" bIns="0" anchor="t" anchorCtr="0"/>
                    <a:lstStyle/>
                    <a:p>
                      <a:pPr marL="45085" lvl="0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79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67945" rIns="0" bIns="0" anchor="t" anchorCtr="0"/>
                    <a:lstStyle/>
                    <a:p>
                      <a:pPr marL="189865" lvl="0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79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95605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5524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5524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64795">
                <a:tc gridSpan="2">
                  <a:txBody>
                    <a:bodyPr vert="horz" lIns="0" tIns="51435" rIns="0" bIns="0" anchor="t" anchorCtr="0"/>
                    <a:lstStyle/>
                    <a:p>
                      <a:pPr marL="67945" lvl="0">
                        <a:lnSpc>
                          <a:spcPct val="100000"/>
                        </a:lnSpc>
                        <a:spcBef>
                          <a:spcPts val="405"/>
                        </a:spcBef>
                        <a:defRPr/>
                      </a:pP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작전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14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51435" rIns="0" bIns="0" anchor="t" anchorCtr="0"/>
                    <a:lstStyle/>
                    <a:p>
                      <a:pPr marR="8255" lvl="0" algn="ctr">
                        <a:lnSpc>
                          <a:spcPct val="100000"/>
                        </a:lnSpc>
                        <a:spcBef>
                          <a:spcPts val="40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14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66065"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52705" rIns="0" bIns="0" anchor="t" anchorCtr="0"/>
                    <a:lstStyle/>
                    <a:p>
                      <a:pPr marR="8255" lvl="0" algn="ctr">
                        <a:lnSpc>
                          <a:spcPct val="100000"/>
                        </a:lnSpc>
                        <a:spcBef>
                          <a:spcPts val="41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66065">
                <a:tc gridSpan="2">
                  <a:txBody>
                    <a:bodyPr vert="horz" lIns="0" tIns="52705" rIns="0" bIns="0" anchor="t" anchorCtr="0"/>
                    <a:lstStyle/>
                    <a:p>
                      <a:pPr marL="67945" lvl="0">
                        <a:lnSpc>
                          <a:spcPct val="100000"/>
                        </a:lnSpc>
                        <a:spcBef>
                          <a:spcPts val="415"/>
                        </a:spcBef>
                        <a:defRPr/>
                      </a:pP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종료후 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52705" rIns="0" bIns="0" anchor="t" anchorCtr="0"/>
                    <a:lstStyle/>
                    <a:p>
                      <a:pPr marR="8255" lvl="0" algn="ctr">
                        <a:lnSpc>
                          <a:spcPct val="100000"/>
                        </a:lnSpc>
                        <a:spcBef>
                          <a:spcPts val="41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64795"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51435" rIns="0" bIns="0" anchor="t" anchorCtr="0"/>
                    <a:lstStyle/>
                    <a:p>
                      <a:pPr marR="8255" lvl="0" algn="ctr">
                        <a:lnSpc>
                          <a:spcPct val="100000"/>
                        </a:lnSpc>
                        <a:spcBef>
                          <a:spcPts val="40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14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66065"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52705" rIns="0" bIns="0" anchor="t" anchorCtr="0"/>
                    <a:lstStyle/>
                    <a:p>
                      <a:pPr marR="8255" lvl="0" algn="ctr">
                        <a:lnSpc>
                          <a:spcPct val="100000"/>
                        </a:lnSpc>
                        <a:spcBef>
                          <a:spcPts val="41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27965">
                <a:tc gridSpan="20">
                  <a:txBody>
                    <a:bodyPr vert="horz" lIns="0" tIns="33020" rIns="0" bIns="0" anchor="t" anchorCtr="0"/>
                    <a:lstStyle/>
                    <a:p>
                      <a:pPr marR="8255" lvl="0" algn="ctr">
                        <a:lnSpc>
                          <a:spcPct val="100000"/>
                        </a:lnSpc>
                        <a:spcBef>
                          <a:spcPts val="260"/>
                        </a:spcBef>
                        <a:defRPr/>
                      </a:pP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02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91770">
                <a:tc gridSpan="3">
                  <a:txBody>
                    <a:bodyPr vert="horz" lIns="0" tIns="14604" rIns="0" bIns="0" anchor="t" anchorCtr="0"/>
                    <a:lstStyle/>
                    <a:p>
                      <a:pPr marR="25400" lvl="0" algn="ctr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14604" rIns="0" bIns="0" anchor="t" anchorCtr="0"/>
                    <a:lstStyle/>
                    <a:p>
                      <a:pPr marR="8255" lvl="0" algn="ctr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과량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14604" rIns="0" bIns="0" anchor="t" anchorCtr="0"/>
                    <a:lstStyle/>
                    <a:p>
                      <a:pPr marR="4445" lvl="0" algn="ctr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량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10">
                  <a:txBody>
                    <a:bodyPr vert="horz" lIns="0" tIns="14604" rIns="0" bIns="0" anchor="t" anchorCtr="0"/>
                    <a:lstStyle/>
                    <a:p>
                      <a:pPr marR="3175" lvl="0" algn="ctr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특이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사항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48590"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10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50495"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10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48590"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10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50495"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10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875155"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43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75590" marR="182245" lvl="0" indent="-114300">
                        <a:lnSpc>
                          <a:spcPct val="103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17">
                  <a:txBody>
                    <a:bodyPr vert="horz" lIns="0" tIns="0" rIns="0" bIns="0" anchor="t" anchorCtr="0"/>
                    <a:lstStyle/>
                    <a:p>
                      <a:pPr marL="17780" lvl="0">
                        <a:lnSpc>
                          <a:spcPts val="875"/>
                        </a:lnSpc>
                        <a:defRPr/>
                      </a:pPr>
                      <a:r>
                        <a:rPr sz="800" spc="300">
                          <a:latin typeface="Tahoma"/>
                          <a:cs typeface="Tahoma"/>
                        </a:rPr>
                        <a:t>◌</a:t>
                      </a:r>
                      <a:r>
                        <a:rPr sz="800" spc="5">
                          <a:latin typeface="Tahoma"/>
                          <a:cs typeface="Tahoma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8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8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8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ts val="795"/>
                        </a:lnSpc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8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8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8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8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8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8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5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8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8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45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ts val="795"/>
                        </a:lnSpc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8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8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8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">
                          <a:latin typeface="맑은 고딕 Semilight"/>
                          <a:cs typeface="맑은 고딕 Semilight"/>
                        </a:rPr>
                        <a:t>물을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40">
                          <a:latin typeface="맑은 고딕 Semilight"/>
                          <a:cs typeface="맑은 고딕 Semilight"/>
                        </a:rPr>
                        <a:t>찾아내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그</a:t>
                      </a:r>
                      <a:r>
                        <a:rPr sz="8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처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8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사하여</a:t>
                      </a:r>
                      <a:r>
                        <a:rPr sz="8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ts val="805"/>
                        </a:lnSpc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8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8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역</a:t>
                      </a:r>
                      <a:r>
                        <a:rPr sz="8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8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8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사항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8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75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8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지에</a:t>
                      </a:r>
                      <a:r>
                        <a:rPr sz="8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780" lvl="0">
                        <a:lnSpc>
                          <a:spcPts val="795"/>
                        </a:lnSpc>
                        <a:defRPr/>
                      </a:pPr>
                      <a:r>
                        <a:rPr sz="800" spc="300">
                          <a:latin typeface="Tahoma"/>
                          <a:cs typeface="Tahoma"/>
                        </a:rPr>
                        <a:t>◌</a:t>
                      </a:r>
                      <a:r>
                        <a:rPr sz="800" spc="5">
                          <a:latin typeface="Tahoma"/>
                          <a:cs typeface="Tahoma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8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8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8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8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ts val="795"/>
                        </a:lnSpc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8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8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8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8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8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8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5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ts val="805"/>
                        </a:lnSpc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감도를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60">
                          <a:latin typeface="맑은 고딕 Semilight"/>
                          <a:cs typeface="맑은 고딕 Semilight"/>
                        </a:rPr>
                        <a:t>상적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작동</a:t>
                      </a:r>
                      <a:r>
                        <a:rPr sz="8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8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가동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ts val="795"/>
                        </a:lnSpc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8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85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8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8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상운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8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0">
                          <a:latin typeface="맑은 고딕 Semilight"/>
                          <a:cs typeface="맑은 고딕 Semilight"/>
                        </a:rPr>
                        <a:t>확인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까지</a:t>
                      </a:r>
                      <a:r>
                        <a:rPr sz="8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산된</a:t>
                      </a:r>
                      <a:r>
                        <a:rPr sz="8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8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8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사한다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ts val="795"/>
                        </a:lnSpc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85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그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역</a:t>
                      </a:r>
                      <a:r>
                        <a:rPr sz="8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또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8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사항 </a:t>
                      </a:r>
                      <a:r>
                        <a:rPr sz="850" spc="-2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8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8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지에</a:t>
                      </a:r>
                      <a:r>
                        <a:rPr sz="8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780" lvl="0">
                        <a:lnSpc>
                          <a:spcPts val="805"/>
                        </a:lnSpc>
                        <a:defRPr/>
                      </a:pPr>
                      <a:r>
                        <a:rPr sz="800" spc="300">
                          <a:latin typeface="Tahoma"/>
                          <a:cs typeface="Tahoma"/>
                        </a:rPr>
                        <a:t>◌</a:t>
                      </a:r>
                      <a:r>
                        <a:rPr sz="800" spc="20">
                          <a:latin typeface="Tahoma"/>
                          <a:cs typeface="Tahoma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계적</a:t>
                      </a:r>
                      <a:r>
                        <a:rPr sz="8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8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ts val="795"/>
                        </a:lnSpc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8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8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8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8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8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8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5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ts val="795"/>
                        </a:lnSpc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7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8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5">
                          <a:latin typeface="맑은 고딕 Semilight"/>
                          <a:cs typeface="맑은 고딕 Semilight"/>
                        </a:rPr>
                        <a:t>상적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8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작동</a:t>
                      </a:r>
                      <a:r>
                        <a:rPr sz="8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8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가동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ts val="805"/>
                        </a:lnSpc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7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8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불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8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때</a:t>
                      </a:r>
                      <a:r>
                        <a:rPr sz="8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8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납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8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7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8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8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뢰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234315" marR="36830" lvl="0" indent="-165100">
                        <a:lnSpc>
                          <a:spcPct val="77600"/>
                        </a:lnSpc>
                        <a:spcBef>
                          <a:spcPts val="120"/>
                        </a:spcBef>
                        <a:defRPr/>
                      </a:pP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☆</a:t>
                      </a:r>
                      <a:r>
                        <a:rPr sz="8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8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장으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8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8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8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8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8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8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산된</a:t>
                      </a:r>
                      <a:r>
                        <a:rPr sz="8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8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75">
                          <a:latin typeface="맑은 고딕 Semilight"/>
                          <a:cs typeface="맑은 고딕 Semilight"/>
                        </a:rPr>
                        <a:t>미</a:t>
                      </a:r>
                      <a:r>
                        <a:rPr sz="8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0">
                          <a:latin typeface="맑은 고딕 Semilight"/>
                          <a:cs typeface="맑은 고딕 Semilight"/>
                        </a:rPr>
                        <a:t>과제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8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9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8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5">
                          <a:latin typeface="맑은 고딕 Semilight"/>
                          <a:cs typeface="맑은 고딕 Semilight"/>
                        </a:rPr>
                        <a:t>해서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8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8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0">
                          <a:latin typeface="맑은 고딕 Semilight"/>
                          <a:cs typeface="맑은 고딕 Semilight"/>
                        </a:rPr>
                        <a:t>사대</a:t>
                      </a:r>
                      <a:r>
                        <a:rPr sz="8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8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8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8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7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8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8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8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8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과한다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780" lvl="0">
                        <a:lnSpc>
                          <a:spcPts val="695"/>
                        </a:lnSpc>
                        <a:defRPr/>
                      </a:pPr>
                      <a:r>
                        <a:rPr sz="800" spc="300">
                          <a:latin typeface="Tahoma"/>
                          <a:cs typeface="Tahoma"/>
                        </a:rPr>
                        <a:t>◌</a:t>
                      </a:r>
                      <a:r>
                        <a:rPr sz="800" spc="60">
                          <a:latin typeface="Tahoma"/>
                          <a:cs typeface="Tahoma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공통</a:t>
                      </a:r>
                      <a:r>
                        <a:rPr sz="8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8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8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85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2720" marR="27940" lvl="0" indent="-102870">
                        <a:lnSpc>
                          <a:spcPts val="889"/>
                        </a:lnSpc>
                        <a:spcBef>
                          <a:spcPts val="25"/>
                        </a:spcBef>
                        <a:buChar char="-"/>
                        <a:tabLst>
                          <a:tab pos="179705" algn="l"/>
                        </a:tabLst>
                        <a:defRPr/>
                      </a:pP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8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8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8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8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ACCP팀</a:t>
                      </a:r>
                      <a:r>
                        <a:rPr sz="8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장에게</a:t>
                      </a:r>
                      <a:r>
                        <a:rPr sz="8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8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90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 ,</a:t>
                      </a:r>
                      <a:r>
                        <a:rPr sz="8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8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8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8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지에</a:t>
                      </a:r>
                      <a:r>
                        <a:rPr sz="8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8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8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ACCP팀</a:t>
                      </a:r>
                      <a:r>
                        <a:rPr sz="8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장에게</a:t>
                      </a:r>
                      <a:r>
                        <a:rPr sz="8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승</a:t>
                      </a:r>
                      <a:r>
                        <a:rPr sz="850" spc="5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8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08279">
                <a:tc gridSpan="6">
                  <a:txBody>
                    <a:bodyPr vert="horz" lIns="0" tIns="22225" rIns="0" bIns="0" anchor="t" anchorCtr="0"/>
                    <a:lstStyle/>
                    <a:p>
                      <a:pPr marR="13970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이탈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22225" rIns="0" bIns="0" anchor="t" anchorCtr="0"/>
                    <a:lstStyle/>
                    <a:p>
                      <a:pPr marL="354330" lvl="0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22225" rIns="0" bIns="0" anchor="t" anchorCtr="0"/>
                    <a:lstStyle/>
                    <a:p>
                      <a:pPr marL="95885" lvl="0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22225" rIns="0" bIns="0" anchor="t" anchorCtr="0"/>
                    <a:lstStyle/>
                    <a:p>
                      <a:pPr marR="17780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950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9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인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77520">
                <a:tc gridSpan="6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4" name="object 4"/>
          <p:cNvPicPr/>
          <p:nvPr/>
        </p:nvPicPr>
        <p:blipFill rotWithShape="1">
          <a:blip r:embed="rId2"/>
          <a:stretch>
            <a:fillRect/>
          </a:stretch>
        </p:blipFill>
        <p:spPr>
          <a:xfrm>
            <a:off x="3547018" y="4352563"/>
            <a:ext cx="718934" cy="35927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 rotWithShape="1">
          <a:blip r:embed="rId3"/>
          <a:stretch>
            <a:fillRect/>
          </a:stretch>
        </p:blipFill>
        <p:spPr>
          <a:xfrm>
            <a:off x="4317743" y="4352563"/>
            <a:ext cx="718946" cy="35927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 rotWithShape="1">
          <a:blip r:embed="rId4"/>
          <a:stretch>
            <a:fillRect/>
          </a:stretch>
        </p:blipFill>
        <p:spPr>
          <a:xfrm>
            <a:off x="5825690" y="4352563"/>
            <a:ext cx="718947" cy="35927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 rotWithShape="1">
          <a:blip r:embed="rId5"/>
          <a:stretch>
            <a:fillRect/>
          </a:stretch>
        </p:blipFill>
        <p:spPr>
          <a:xfrm>
            <a:off x="6668017" y="4352563"/>
            <a:ext cx="718934" cy="359270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xfrm>
            <a:off x="5130594" y="10207236"/>
            <a:ext cx="412114" cy="189865"/>
          </a:xfrm>
          <a:prstGeom prst="rect">
            <a:avLst/>
          </a:prstGeom>
        </p:spPr>
        <p:txBody>
          <a:bodyPr vert="horz" wrap="square" lIns="0" tIns="2095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65"/>
              </a:spcBef>
              <a:defRPr/>
            </a:pPr>
            <a:r>
              <a:rPr/>
              <a:t>-</a:t>
            </a:r>
            <a:r>
              <a:rPr spc="75"/>
              <a:t> </a:t>
            </a:r>
            <a:fld id="{81D60167-4931-47E6-BA6A-407CBD079E47}" type="slidenum">
              <a:rPr spc="-10"/>
              <a:pPr marL="12700" lvl="0">
                <a:lnSpc>
                  <a:spcPct val="100000"/>
                </a:lnSpc>
                <a:spcBef>
                  <a:spcPts val="165"/>
                </a:spcBef>
                <a:defRPr/>
              </a:pPr>
              <a:t>3</a:t>
            </a:fld>
            <a:r>
              <a:rPr spc="75"/>
              <a:t> </a:t>
            </a:r>
            <a:r>
              <a:rPr spc="-50"/>
              <a:t>-</a:t>
            </a:r>
            <a:endParaRPr spc="-50"/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9</ep:Words>
  <ep:PresentationFormat>On-screen Show (4:3)</ep:PresentationFormat>
  <ep:Paragraphs>2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Theme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2026-04-24T08:15:04.000</dcterms:created>
  <dc:creator>최규덕</dc:creator>
  <cp:lastModifiedBy>Com</cp:lastModifiedBy>
  <dcterms:modified xsi:type="dcterms:W3CDTF">2026-04-26T02:25:24.773</dcterms:modified>
  <cp:revision>5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