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sldIdLst>
    <p:sldId id="262" r:id="rId2"/>
    <p:sldId id="263" r:id="rId3"/>
  </p:sldIdLst>
  <p:sldSz cx="10680700" cy="10680700"/>
  <p:notesSz cx="10680700" cy="10680700"/>
  <p:defaultTextStyle>
    <a:defPPr>
      <a:defRPr kern="0"/>
    </a:def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536" y="-84"/>
      </p:cViewPr>
      <p:guideLst>
        <p:guide orient="horz" pos="2880"/>
        <p:guide pos="21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slide" Target="slides/slide1.xml"  /><Relationship Id="rId3" Type="http://schemas.openxmlformats.org/officeDocument/2006/relationships/slide" Target="slides/slide2.xml"  /><Relationship Id="rId4" Type="http://schemas.openxmlformats.org/officeDocument/2006/relationships/presProps" Target="presProps.xml"  /><Relationship Id="rId5" Type="http://schemas.openxmlformats.org/officeDocument/2006/relationships/viewProps" Target="viewProps.xml"  /><Relationship Id="rId6" Type="http://schemas.openxmlformats.org/officeDocument/2006/relationships/theme" Target="theme/theme1.xml"  /><Relationship Id="rId7" Type="http://schemas.openxmlformats.org/officeDocument/2006/relationships/tableStyles" Target="tableStyles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1017"/>
            <a:ext cx="6423025" cy="2242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1192"/>
            <a:ext cx="5289550" cy="267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theme" Target="../theme/theme1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228"/>
            <a:ext cx="6800850" cy="17089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6561"/>
            <a:ext cx="6800850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33051"/>
            <a:ext cx="2418080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571329" y="10143094"/>
            <a:ext cx="412114" cy="189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5114215" y="10250328"/>
            <a:ext cx="412114" cy="172481"/>
          </a:xfrm>
          <a:prstGeom prst="rect">
            <a:avLst/>
          </a:prstGeom>
        </p:spPr>
        <p:txBody>
          <a:bodyPr vert="horz" wrap="square" lIns="0" tIns="20955" rIns="0" bIns="0">
            <a:spAutoFit/>
          </a:bodyPr>
          <a:lstStyle/>
          <a:p>
            <a:pPr marL="12700" lvl="0">
              <a:lnSpc>
                <a:spcPct val="100000"/>
              </a:lnSpc>
              <a:spcBef>
                <a:spcPts val="165"/>
              </a:spcBef>
              <a:defRPr/>
            </a:pPr>
            <a:r>
              <a:rPr/>
              <a:t>-</a:t>
            </a:r>
            <a:r>
              <a:rPr spc="75"/>
              <a:t> </a:t>
            </a:r>
            <a:fld id="{81D60167-4931-47E6-BA6A-407CBD079E47}" type="slidenum">
              <a:rPr spc="-10"/>
              <a:pPr marL="12700" lvl="0">
                <a:lnSpc>
                  <a:spcPct val="100000"/>
                </a:lnSpc>
                <a:spcBef>
                  <a:spcPts val="165"/>
                </a:spcBef>
                <a:defRPr/>
              </a:pPr>
              <a:t>7</a:t>
            </a:fld>
            <a:r>
              <a:rPr spc="75"/>
              <a:t> </a:t>
            </a:r>
            <a:r>
              <a:rPr spc="-50"/>
              <a:t>-</a:t>
            </a:r>
            <a:endParaRPr spc="-50"/>
          </a:p>
        </p:txBody>
      </p:sp>
      <p:sp>
        <p:nvSpPr>
          <p:cNvPr id="2" name="object 2"/>
          <p:cNvSpPr txBox="1"/>
          <p:nvPr/>
        </p:nvSpPr>
        <p:spPr>
          <a:xfrm>
            <a:off x="2298383" y="682671"/>
            <a:ext cx="6083934" cy="205613"/>
          </a:xfrm>
          <a:prstGeom prst="rect">
            <a:avLst/>
          </a:prstGeom>
          <a:solidFill>
            <a:srgbClr val="e0f4f6"/>
          </a:solidFill>
          <a:ln w="4571">
            <a:solidFill>
              <a:srgbClr val="0000ff"/>
            </a:solidFill>
          </a:ln>
        </p:spPr>
        <p:txBody>
          <a:bodyPr vert="horz" wrap="square" lIns="0" tIns="29845" rIns="0" bIns="0">
            <a:spAutoFit/>
          </a:bodyPr>
          <a:lstStyle/>
          <a:p>
            <a:pPr marL="63500" lvl="0">
              <a:lnSpc>
                <a:spcPct val="100000"/>
              </a:lnSpc>
              <a:spcBef>
                <a:spcPts val="234"/>
              </a:spcBef>
              <a:defRPr/>
            </a:pPr>
            <a:r>
              <a:rPr sz="1200" spc="120">
                <a:latin typeface="Segoe UI Symbol"/>
                <a:cs typeface="Segoe UI Symbol"/>
              </a:rPr>
              <a:t>▢</a:t>
            </a:r>
            <a:r>
              <a:rPr sz="1200" spc="220">
                <a:latin typeface="Segoe UI Symbol"/>
                <a:cs typeface="Segoe UI Symbol"/>
              </a:rPr>
              <a:t> </a:t>
            </a:r>
            <a:r>
              <a:rPr sz="1200" spc="-10">
                <a:latin typeface="바탕"/>
                <a:cs typeface="바탕"/>
              </a:rPr>
              <a:t>기록(점검표)</a:t>
            </a:r>
            <a:r>
              <a:rPr sz="1200" spc="15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관리</a:t>
            </a:r>
            <a:r>
              <a:rPr sz="1200" spc="16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5.</a:t>
            </a:r>
            <a:r>
              <a:rPr sz="1200" spc="15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연간</a:t>
            </a:r>
            <a:r>
              <a:rPr sz="1200" spc="155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교육</a:t>
            </a:r>
            <a:r>
              <a:rPr sz="1200" spc="16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계획서</a:t>
            </a:r>
            <a:r>
              <a:rPr sz="1200" spc="155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및</a:t>
            </a:r>
            <a:r>
              <a:rPr sz="1200" spc="155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교육</a:t>
            </a:r>
            <a:r>
              <a:rPr sz="1200" spc="16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훈련</a:t>
            </a:r>
            <a:r>
              <a:rPr sz="1200" spc="155">
                <a:latin typeface="바탕"/>
                <a:cs typeface="바탕"/>
              </a:rPr>
              <a:t> </a:t>
            </a:r>
            <a:r>
              <a:rPr sz="1200" spc="-25">
                <a:latin typeface="바탕"/>
                <a:cs typeface="바탕"/>
              </a:rPr>
              <a:t>일지</a:t>
            </a:r>
            <a:endParaRPr sz="1200">
              <a:latin typeface="바탕"/>
              <a:cs typeface="바탕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273256" y="1080771"/>
          <a:ext cx="6097899" cy="88315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2359"/>
                <a:gridCol w="266744"/>
                <a:gridCol w="390854"/>
                <a:gridCol w="1827693"/>
                <a:gridCol w="472359"/>
                <a:gridCol w="208280"/>
                <a:gridCol w="116840"/>
                <a:gridCol w="147415"/>
                <a:gridCol w="123879"/>
                <a:gridCol w="116840"/>
                <a:gridCol w="209319"/>
                <a:gridCol w="116840"/>
                <a:gridCol w="154849"/>
                <a:gridCol w="208280"/>
                <a:gridCol w="208280"/>
                <a:gridCol w="221051"/>
                <a:gridCol w="208280"/>
                <a:gridCol w="208280"/>
                <a:gridCol w="208280"/>
                <a:gridCol w="211172"/>
              </a:tblGrid>
              <a:tr h="258445">
                <a:tc rowSpan="2" gridSpan="9">
                  <a:txBody>
                    <a:bodyPr vert="horz" lIns="0" tIns="7366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580"/>
                        </a:spcBef>
                        <a:defRPr/>
                      </a:pPr>
                      <a:r>
                        <a:rPr sz="1600">
                          <a:latin typeface="바탕"/>
                          <a:cs typeface="바탕"/>
                        </a:rPr>
                        <a:t>연간</a:t>
                      </a:r>
                      <a:r>
                        <a:rPr sz="1600" spc="225">
                          <a:latin typeface="바탕"/>
                          <a:cs typeface="바탕"/>
                        </a:rPr>
                        <a:t> </a:t>
                      </a:r>
                      <a:r>
                        <a:rPr sz="1600">
                          <a:latin typeface="바탕"/>
                          <a:cs typeface="바탕"/>
                        </a:rPr>
                        <a:t>교육훈련</a:t>
                      </a:r>
                      <a:r>
                        <a:rPr sz="1600" spc="225">
                          <a:latin typeface="바탕"/>
                          <a:cs typeface="바탕"/>
                        </a:rPr>
                        <a:t> </a:t>
                      </a:r>
                      <a:r>
                        <a:rPr sz="1600" spc="-25">
                          <a:latin typeface="바탕"/>
                          <a:cs typeface="바탕"/>
                        </a:rPr>
                        <a:t>계획서</a:t>
                      </a:r>
                      <a:endParaRPr sz="1600" spc="-25">
                        <a:latin typeface="바탕"/>
                        <a:cs typeface="바탕"/>
                      </a:endParaRPr>
                    </a:p>
                    <a:p>
                      <a:pPr marL="523875" marR="551180" lvl="0" algn="ctr">
                        <a:lnSpc>
                          <a:spcPct val="127499"/>
                        </a:lnSpc>
                        <a:spcBef>
                          <a:spcPts val="334"/>
                        </a:spcBef>
                        <a:defRPr/>
                      </a:pP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육</a:t>
                      </a:r>
                      <a:r>
                        <a:rPr sz="105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주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0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05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하여</a:t>
                      </a:r>
                      <a:r>
                        <a:rPr sz="10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0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획</a:t>
                      </a:r>
                      <a:r>
                        <a:rPr sz="1050" spc="2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050" spc="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0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획</a:t>
                      </a:r>
                      <a:r>
                        <a:rPr sz="10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월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050" spc="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맞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55">
                          <a:latin typeface="맑은 고딕 Semilight"/>
                          <a:cs typeface="맑은 고딕 Semilight"/>
                        </a:rPr>
                        <a:t>게</a:t>
                      </a:r>
                      <a:r>
                        <a:rPr sz="10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">
                          <a:latin typeface="맑은 고딕 Semilight"/>
                          <a:cs typeface="맑은 고딕 Semilight"/>
                        </a:rPr>
                        <a:t>사자</a:t>
                      </a:r>
                      <a:r>
                        <a:rPr sz="1050" spc="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">
                          <a:latin typeface="맑은 고딕 Semilight"/>
                          <a:cs typeface="맑은 고딕 Semilight"/>
                        </a:rPr>
                        <a:t>교육</a:t>
                      </a:r>
                      <a:r>
                        <a:rPr sz="105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0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366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gridSpan="3">
                  <a:txBody>
                    <a:bodyPr vert="horz" lIns="0" tIns="9017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71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20014" marR="139065" lvl="0" indent="-3810" algn="ctr">
                        <a:lnSpc>
                          <a:spcPct val="126200"/>
                        </a:lnSpc>
                        <a:defRPr/>
                      </a:pP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9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0">
                          <a:latin typeface="맑은 고딕 Semilight"/>
                          <a:cs typeface="맑은 고딕 Semilight"/>
                        </a:rPr>
                        <a:t>재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017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48260" rIns="0" bIns="0" anchor="t" anchorCtr="0"/>
                    <a:lstStyle/>
                    <a:p>
                      <a:pPr marL="126364" lvl="0">
                        <a:lnSpc>
                          <a:spcPct val="100000"/>
                        </a:lnSpc>
                        <a:spcBef>
                          <a:spcPts val="380"/>
                        </a:spcBef>
                        <a:defRPr/>
                      </a:pP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섭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책</a:t>
                      </a:r>
                      <a:r>
                        <a:rPr sz="9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임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4826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48260" rIns="0" bIns="0" anchor="t" anchorCtr="0"/>
                    <a:lstStyle/>
                    <a:p>
                      <a:pPr marL="199390" lvl="0">
                        <a:lnSpc>
                          <a:spcPct val="100000"/>
                        </a:lnSpc>
                        <a:spcBef>
                          <a:spcPts val="380"/>
                        </a:spcBef>
                        <a:defRPr/>
                      </a:pP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해썹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팅</a:t>
                      </a:r>
                      <a:r>
                        <a:rPr sz="950" spc="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장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4826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605790">
                <a:tc gridSpan="9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7366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9017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426084">
                <a:tc gridSpan="2">
                  <a:txBody>
                    <a:bodyPr vert="horz" lIns="0" tIns="123825" rIns="0" bIns="0" anchor="t" anchorCtr="0"/>
                    <a:lstStyle/>
                    <a:p>
                      <a:pPr marL="205104" lvl="0">
                        <a:lnSpc>
                          <a:spcPct val="100000"/>
                        </a:lnSpc>
                        <a:spcBef>
                          <a:spcPts val="975"/>
                        </a:spcBef>
                        <a:defRPr/>
                      </a:pP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작성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238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123825" rIns="0" bIns="0" anchor="t" anchorCtr="0"/>
                    <a:lstStyle/>
                    <a:p>
                      <a:pPr marL="207010" lvl="0">
                        <a:lnSpc>
                          <a:spcPct val="100000"/>
                        </a:lnSpc>
                        <a:spcBef>
                          <a:spcPts val="975"/>
                        </a:spcBef>
                        <a:defRPr/>
                      </a:pP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작성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238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1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62560">
                <a:tc rowSpan="2">
                  <a:txBody>
                    <a:bodyPr vert="horz" lIns="0" tIns="2794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220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6364" lvl="0">
                        <a:lnSpc>
                          <a:spcPct val="100000"/>
                        </a:lnSpc>
                        <a:defRPr/>
                      </a:pP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구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25">
                          <a:latin typeface="맑은 고딕 Semilight"/>
                          <a:cs typeface="맑은 고딕 Semilight"/>
                        </a:rPr>
                        <a:t>분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79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rowSpan="2" gridSpan="2">
                  <a:txBody>
                    <a:bodyPr vert="horz" lIns="0" tIns="2794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220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20345" lvl="0">
                        <a:lnSpc>
                          <a:spcPct val="100000"/>
                        </a:lnSpc>
                        <a:defRPr/>
                      </a:pPr>
                      <a:r>
                        <a:rPr sz="1050" spc="-390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상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79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gridSpan="2">
                  <a:txBody>
                    <a:bodyPr vert="horz" lIns="0" tIns="2794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220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3970" lvl="0" algn="ctr">
                        <a:lnSpc>
                          <a:spcPct val="100000"/>
                        </a:lnSpc>
                        <a:defRPr/>
                      </a:pP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육</a:t>
                      </a:r>
                      <a:r>
                        <a:rPr sz="105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용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79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15">
                  <a:txBody>
                    <a:bodyPr vert="horz" lIns="0" tIns="0" rIns="0" bIns="0" anchor="t" anchorCtr="0"/>
                    <a:lstStyle/>
                    <a:p>
                      <a:pPr marR="28575" lvl="0" algn="ctr">
                        <a:lnSpc>
                          <a:spcPts val="1185"/>
                        </a:lnSpc>
                        <a:defRPr/>
                      </a:pP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2020년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36512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2794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2794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2794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93345" rIns="0" bIns="0" anchor="t" anchorCtr="0"/>
                    <a:lstStyle/>
                    <a:p>
                      <a:pPr marR="15875" lvl="0" algn="ctr">
                        <a:lnSpc>
                          <a:spcPct val="100000"/>
                        </a:lnSpc>
                        <a:spcBef>
                          <a:spcPts val="735"/>
                        </a:spcBef>
                        <a:defRPr/>
                      </a:pPr>
                      <a:r>
                        <a:rPr sz="1050" spc="-85">
                          <a:latin typeface="맑은 고딕 Semilight"/>
                          <a:cs typeface="맑은 고딕 Semilight"/>
                        </a:rPr>
                        <a:t>6월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33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93345" rIns="0" bIns="0" anchor="t" anchorCtr="0"/>
                    <a:lstStyle/>
                    <a:p>
                      <a:pPr marL="22225" lvl="0">
                        <a:lnSpc>
                          <a:spcPct val="100000"/>
                        </a:lnSpc>
                        <a:spcBef>
                          <a:spcPts val="735"/>
                        </a:spcBef>
                        <a:defRPr/>
                      </a:pP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7월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33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93345" rIns="0" bIns="0" anchor="t" anchorCtr="0"/>
                    <a:lstStyle/>
                    <a:p>
                      <a:pPr marL="22225" lvl="0">
                        <a:lnSpc>
                          <a:spcPct val="100000"/>
                        </a:lnSpc>
                        <a:spcBef>
                          <a:spcPts val="735"/>
                        </a:spcBef>
                        <a:defRPr/>
                      </a:pP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8월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33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93345" rIns="0" bIns="0" anchor="t" anchorCtr="0"/>
                    <a:lstStyle/>
                    <a:p>
                      <a:pPr marR="17145" lvl="0" algn="ctr">
                        <a:lnSpc>
                          <a:spcPct val="100000"/>
                        </a:lnSpc>
                        <a:spcBef>
                          <a:spcPts val="735"/>
                        </a:spcBef>
                        <a:defRPr/>
                      </a:pPr>
                      <a:r>
                        <a:rPr sz="1050" spc="-85">
                          <a:latin typeface="맑은 고딕 Semilight"/>
                          <a:cs typeface="맑은 고딕 Semilight"/>
                        </a:rPr>
                        <a:t>9월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33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marL="51435" lvl="0">
                        <a:lnSpc>
                          <a:spcPts val="1195"/>
                        </a:lnSpc>
                        <a:defRPr/>
                      </a:pPr>
                      <a:r>
                        <a:rPr sz="1050" spc="-22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0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48260" lvl="0">
                        <a:lnSpc>
                          <a:spcPts val="1240"/>
                        </a:lnSpc>
                        <a:spcBef>
                          <a:spcPts val="345"/>
                        </a:spcBef>
                        <a:defRPr/>
                      </a:pPr>
                      <a:r>
                        <a:rPr sz="1050" spc="-400">
                          <a:latin typeface="맑은 고딕 Semilight"/>
                          <a:cs typeface="맑은 고딕 Semilight"/>
                        </a:rPr>
                        <a:t>월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marL="51435" lvl="0">
                        <a:lnSpc>
                          <a:spcPts val="1195"/>
                        </a:lnSpc>
                        <a:defRPr/>
                      </a:pPr>
                      <a:r>
                        <a:rPr sz="1050" spc="-22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1</a:t>
                      </a:r>
                      <a:endParaRPr sz="1050" spc="-60">
                        <a:latin typeface="맑은 고딕 Semilight"/>
                        <a:cs typeface="맑은 고딕 Semilight"/>
                      </a:endParaRPr>
                    </a:p>
                    <a:p>
                      <a:pPr marL="48260" lvl="0">
                        <a:lnSpc>
                          <a:spcPts val="1240"/>
                        </a:lnSpc>
                        <a:spcBef>
                          <a:spcPts val="345"/>
                        </a:spcBef>
                        <a:defRPr/>
                      </a:pPr>
                      <a:r>
                        <a:rPr sz="1050" spc="-400">
                          <a:latin typeface="맑은 고딕 Semilight"/>
                          <a:cs typeface="맑은 고딕 Semilight"/>
                        </a:rPr>
                        <a:t>월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L="51435" lvl="0">
                        <a:lnSpc>
                          <a:spcPts val="1195"/>
                        </a:lnSpc>
                        <a:defRPr/>
                      </a:pPr>
                      <a:r>
                        <a:rPr sz="1050" spc="-22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2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48260" lvl="0">
                        <a:lnSpc>
                          <a:spcPts val="1240"/>
                        </a:lnSpc>
                        <a:spcBef>
                          <a:spcPts val="345"/>
                        </a:spcBef>
                        <a:defRPr/>
                      </a:pPr>
                      <a:r>
                        <a:rPr sz="1050" spc="-400">
                          <a:latin typeface="맑은 고딕 Semilight"/>
                          <a:cs typeface="맑은 고딕 Semilight"/>
                        </a:rPr>
                        <a:t>월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93345" rIns="0" bIns="0" anchor="t" anchorCtr="0"/>
                    <a:lstStyle/>
                    <a:p>
                      <a:pPr marR="31115" lvl="0" algn="ctr">
                        <a:lnSpc>
                          <a:spcPct val="100000"/>
                        </a:lnSpc>
                        <a:spcBef>
                          <a:spcPts val="735"/>
                        </a:spcBef>
                        <a:defRPr/>
                      </a:pPr>
                      <a:r>
                        <a:rPr sz="1050" spc="-22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0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0">
                          <a:latin typeface="맑은 고딕 Semilight"/>
                          <a:cs typeface="맑은 고딕 Semilight"/>
                        </a:rPr>
                        <a:t>월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33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93345" rIns="0" bIns="0" anchor="t" anchorCtr="0"/>
                    <a:lstStyle/>
                    <a:p>
                      <a:pPr marR="31115" lvl="0" algn="ctr">
                        <a:lnSpc>
                          <a:spcPct val="100000"/>
                        </a:lnSpc>
                        <a:spcBef>
                          <a:spcPts val="735"/>
                        </a:spcBef>
                        <a:defRPr/>
                      </a:pPr>
                      <a:r>
                        <a:rPr sz="1050" spc="-200">
                          <a:latin typeface="맑은 고딕 Semilight"/>
                          <a:cs typeface="맑은 고딕 Semilight"/>
                        </a:rPr>
                        <a:t>2월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33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93345" rIns="0" bIns="0" anchor="t" anchorCtr="0"/>
                    <a:lstStyle/>
                    <a:p>
                      <a:pPr marR="15875" lvl="0" algn="ctr">
                        <a:lnSpc>
                          <a:spcPct val="100000"/>
                        </a:lnSpc>
                        <a:spcBef>
                          <a:spcPts val="735"/>
                        </a:spcBef>
                        <a:defRPr/>
                      </a:pPr>
                      <a:r>
                        <a:rPr sz="1050" spc="-85">
                          <a:latin typeface="맑은 고딕 Semilight"/>
                          <a:cs typeface="맑은 고딕 Semilight"/>
                        </a:rPr>
                        <a:t>3월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33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93345" rIns="0" bIns="0" anchor="t" anchorCtr="0"/>
                    <a:lstStyle/>
                    <a:p>
                      <a:pPr marR="15875" lvl="0" algn="ctr">
                        <a:lnSpc>
                          <a:spcPct val="100000"/>
                        </a:lnSpc>
                        <a:spcBef>
                          <a:spcPts val="735"/>
                        </a:spcBef>
                        <a:defRPr/>
                      </a:pPr>
                      <a:r>
                        <a:rPr sz="1050" spc="-290">
                          <a:latin typeface="맑은 고딕 Semilight"/>
                          <a:cs typeface="맑은 고딕 Semilight"/>
                        </a:rPr>
                        <a:t>4월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33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93345" rIns="0" bIns="0" anchor="t" anchorCtr="0"/>
                    <a:lstStyle/>
                    <a:p>
                      <a:pPr marR="19685" lvl="0" algn="ctr">
                        <a:lnSpc>
                          <a:spcPct val="100000"/>
                        </a:lnSpc>
                        <a:spcBef>
                          <a:spcPts val="735"/>
                        </a:spcBef>
                        <a:defRPr/>
                      </a:pPr>
                      <a:r>
                        <a:rPr sz="1050" spc="-85">
                          <a:latin typeface="맑은 고딕 Semilight"/>
                          <a:cs typeface="맑은 고딕 Semilight"/>
                        </a:rPr>
                        <a:t>5월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33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295275">
                <a:tc rowSpan="4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520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6364" marR="137160" lvl="0">
                        <a:lnSpc>
                          <a:spcPct val="126499"/>
                        </a:lnSpc>
                        <a:defRPr/>
                      </a:pP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25">
                          <a:latin typeface="맑은 고딕 Semilight"/>
                          <a:cs typeface="맑은 고딕 Semilight"/>
                        </a:rPr>
                        <a:t>무</a:t>
                      </a:r>
                      <a:r>
                        <a:rPr sz="10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25">
                          <a:latin typeface="맑은 고딕 Semilight"/>
                          <a:cs typeface="맑은 고딕 Semilight"/>
                        </a:rPr>
                        <a:t>육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58419" rIns="0" bIns="0" anchor="t" anchorCtr="0"/>
                    <a:lstStyle/>
                    <a:p>
                      <a:pPr marL="220345" lvl="0">
                        <a:lnSpc>
                          <a:spcPct val="100000"/>
                        </a:lnSpc>
                        <a:spcBef>
                          <a:spcPts val="459"/>
                        </a:spcBef>
                        <a:defRPr/>
                      </a:pPr>
                      <a:r>
                        <a:rPr sz="1050" spc="-390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5">
                          <a:latin typeface="맑은 고딕 Semilight"/>
                          <a:cs typeface="맑은 고딕 Semilight"/>
                        </a:rPr>
                        <a:t>표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8419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58419" rIns="0" bIns="0" anchor="t" anchorCtr="0"/>
                    <a:lstStyle/>
                    <a:p>
                      <a:pPr marL="103505" lvl="0">
                        <a:lnSpc>
                          <a:spcPct val="100000"/>
                        </a:lnSpc>
                        <a:spcBef>
                          <a:spcPts val="459"/>
                        </a:spcBef>
                        <a:defRPr/>
                      </a:pP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ACCP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최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영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영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05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8419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64769" rIns="0" bIns="0" anchor="t" anchorCtr="0"/>
                    <a:lstStyle/>
                    <a:p>
                      <a:pPr marR="39370" lvl="0" algn="ctr">
                        <a:lnSpc>
                          <a:spcPct val="100000"/>
                        </a:lnSpc>
                        <a:spcBef>
                          <a:spcPts val="509"/>
                        </a:spcBef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64769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29527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 vert="horz" lIns="0" tIns="58419" rIns="0" bIns="0" anchor="t" anchorCtr="0"/>
                    <a:lstStyle/>
                    <a:p>
                      <a:pPr marL="164465" lvl="0">
                        <a:lnSpc>
                          <a:spcPct val="100000"/>
                        </a:lnSpc>
                        <a:spcBef>
                          <a:spcPts val="459"/>
                        </a:spcBef>
                        <a:defRPr/>
                      </a:pP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책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임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8419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58419" rIns="0" bIns="0" anchor="t" anchorCtr="0"/>
                    <a:lstStyle/>
                    <a:p>
                      <a:pPr marL="103505" lvl="0">
                        <a:lnSpc>
                          <a:spcPct val="100000"/>
                        </a:lnSpc>
                        <a:spcBef>
                          <a:spcPts val="459"/>
                        </a:spcBef>
                        <a:defRPr/>
                      </a:pP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ACCP</a:t>
                      </a:r>
                      <a:r>
                        <a:rPr sz="1050" spc="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9">
                          <a:latin typeface="맑은 고딕 Semilight"/>
                          <a:cs typeface="맑은 고딕 Semilight"/>
                        </a:rPr>
                        <a:t>팀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8419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64769" rIns="0" bIns="0" anchor="t" anchorCtr="0"/>
                    <a:lstStyle/>
                    <a:p>
                      <a:pPr marR="39370" lvl="0" algn="ctr">
                        <a:lnSpc>
                          <a:spcPct val="100000"/>
                        </a:lnSpc>
                        <a:spcBef>
                          <a:spcPts val="509"/>
                        </a:spcBef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64769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29654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 vert="horz" lIns="0" tIns="59690" rIns="0" bIns="0" anchor="t" anchorCtr="0"/>
                    <a:lstStyle/>
                    <a:p>
                      <a:pPr marL="220345" lvl="0">
                        <a:lnSpc>
                          <a:spcPct val="100000"/>
                        </a:lnSpc>
                        <a:spcBef>
                          <a:spcPts val="469"/>
                        </a:spcBef>
                        <a:defRPr/>
                      </a:pP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자체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96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59690" rIns="0" bIns="0" anchor="t" anchorCtr="0"/>
                    <a:lstStyle/>
                    <a:p>
                      <a:pPr marL="103505" lvl="0">
                        <a:lnSpc>
                          <a:spcPct val="100000"/>
                        </a:lnSpc>
                        <a:spcBef>
                          <a:spcPts val="469"/>
                        </a:spcBef>
                        <a:defRPr/>
                      </a:pP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ACCP</a:t>
                      </a:r>
                      <a:r>
                        <a:rPr sz="105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9">
                          <a:latin typeface="맑은 고딕 Semilight"/>
                          <a:cs typeface="맑은 고딕 Semilight"/>
                        </a:rPr>
                        <a:t>팀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96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66040" rIns="0" bIns="0" anchor="t" anchorCtr="0"/>
                    <a:lstStyle/>
                    <a:p>
                      <a:pPr marR="39370" lvl="0" algn="ctr">
                        <a:lnSpc>
                          <a:spcPct val="100000"/>
                        </a:lnSpc>
                        <a:spcBef>
                          <a:spcPts val="520"/>
                        </a:spcBef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660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29527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 vert="horz" lIns="0" tIns="58419" rIns="0" bIns="0" anchor="t" anchorCtr="0"/>
                    <a:lstStyle/>
                    <a:p>
                      <a:pPr marL="220345" lvl="0">
                        <a:lnSpc>
                          <a:spcPct val="100000"/>
                        </a:lnSpc>
                        <a:spcBef>
                          <a:spcPts val="459"/>
                        </a:spcBef>
                        <a:defRPr/>
                      </a:pPr>
                      <a:r>
                        <a:rPr sz="1050" spc="-390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5">
                          <a:latin typeface="맑은 고딕 Semilight"/>
                          <a:cs typeface="맑은 고딕 Semilight"/>
                        </a:rPr>
                        <a:t>표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8419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58419" rIns="0" bIns="0" anchor="t" anchorCtr="0"/>
                    <a:lstStyle/>
                    <a:p>
                      <a:pPr marL="103505" lvl="0">
                        <a:lnSpc>
                          <a:spcPct val="100000"/>
                        </a:lnSpc>
                        <a:spcBef>
                          <a:spcPts val="459"/>
                        </a:spcBef>
                        <a:defRPr/>
                      </a:pP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육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8419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73660" rIns="0" bIns="0" anchor="t" anchorCtr="0"/>
                    <a:lstStyle/>
                    <a:p>
                      <a:pPr marR="39370" lvl="0" algn="ctr">
                        <a:lnSpc>
                          <a:spcPct val="100000"/>
                        </a:lnSpc>
                        <a:spcBef>
                          <a:spcPts val="580"/>
                        </a:spcBef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7366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331470">
                <a:tc rowSpan="12"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45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62915" marR="123189" lvl="0" indent="-349250">
                        <a:lnSpc>
                          <a:spcPct val="127499"/>
                        </a:lnSpc>
                        <a:defRPr/>
                      </a:pPr>
                      <a:r>
                        <a:rPr sz="1050" spc="-270">
                          <a:latin typeface="맑은 고딕 Semilight"/>
                          <a:cs typeface="맑은 고딕 Semilight"/>
                        </a:rPr>
                        <a:t>사내</a:t>
                      </a:r>
                      <a:r>
                        <a:rPr sz="105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15">
                          <a:latin typeface="맑은 고딕 Semilight"/>
                          <a:cs typeface="맑은 고딕 Semilight"/>
                        </a:rPr>
                        <a:t>/H</a:t>
                      </a: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ACCP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육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rowSpan="1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1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76835" rIns="0" bIns="0" anchor="t" anchorCtr="0"/>
                    <a:lstStyle/>
                    <a:p>
                      <a:pPr marL="103505" lvl="0">
                        <a:lnSpc>
                          <a:spcPct val="100000"/>
                        </a:lnSpc>
                        <a:spcBef>
                          <a:spcPts val="605"/>
                        </a:spcBef>
                        <a:defRPr/>
                      </a:pP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세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척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독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40">
                          <a:latin typeface="맑은 고딕 Semilight"/>
                          <a:cs typeface="맑은 고딕 Semilight"/>
                        </a:rPr>
                        <a:t>리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683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92075" rIns="0" bIns="0" anchor="t" anchorCtr="0"/>
                    <a:lstStyle/>
                    <a:p>
                      <a:pPr marR="39370" lvl="0" algn="ctr">
                        <a:lnSpc>
                          <a:spcPct val="100000"/>
                        </a:lnSpc>
                        <a:spcBef>
                          <a:spcPts val="725"/>
                        </a:spcBef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920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92075" rIns="0" bIns="0" anchor="t" anchorCtr="0"/>
                    <a:lstStyle/>
                    <a:p>
                      <a:pPr marL="46990" lvl="0">
                        <a:lnSpc>
                          <a:spcPct val="100000"/>
                        </a:lnSpc>
                        <a:spcBef>
                          <a:spcPts val="725"/>
                        </a:spcBef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920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330200">
                <a:tc gridSpan="3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76835" rIns="0" bIns="0" anchor="t" anchorCtr="0"/>
                    <a:lstStyle/>
                    <a:p>
                      <a:pPr marL="103505" lvl="0">
                        <a:lnSpc>
                          <a:spcPct val="100000"/>
                        </a:lnSpc>
                        <a:spcBef>
                          <a:spcPts val="605"/>
                        </a:spcBef>
                        <a:defRPr/>
                      </a:pP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05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05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0">
                          <a:latin typeface="맑은 고딕 Semilight"/>
                          <a:cs typeface="맑은 고딕 Semilight"/>
                        </a:rPr>
                        <a:t>검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683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92075" rIns="0" bIns="0" anchor="t" anchorCtr="0"/>
                    <a:lstStyle/>
                    <a:p>
                      <a:pPr marR="39370" lvl="0" algn="ctr">
                        <a:lnSpc>
                          <a:spcPct val="100000"/>
                        </a:lnSpc>
                        <a:spcBef>
                          <a:spcPts val="725"/>
                        </a:spcBef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920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92075" rIns="0" bIns="0" anchor="t" anchorCtr="0"/>
                    <a:lstStyle/>
                    <a:p>
                      <a:pPr marL="46990" lvl="0">
                        <a:lnSpc>
                          <a:spcPct val="100000"/>
                        </a:lnSpc>
                        <a:spcBef>
                          <a:spcPts val="725"/>
                        </a:spcBef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920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331470">
                <a:tc gridSpan="3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78105" rIns="0" bIns="0" anchor="t" anchorCtr="0"/>
                    <a:lstStyle/>
                    <a:p>
                      <a:pPr marL="103505" lvl="0">
                        <a:lnSpc>
                          <a:spcPct val="100000"/>
                        </a:lnSpc>
                        <a:spcBef>
                          <a:spcPts val="615"/>
                        </a:spcBef>
                        <a:defRPr/>
                      </a:pP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ACCP</a:t>
                      </a:r>
                      <a:r>
                        <a:rPr sz="1050" spc="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05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반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810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92075" rIns="0" bIns="0" anchor="t" anchorCtr="0"/>
                    <a:lstStyle/>
                    <a:p>
                      <a:pPr marR="39370" lvl="0" algn="ctr">
                        <a:lnSpc>
                          <a:spcPct val="100000"/>
                        </a:lnSpc>
                        <a:spcBef>
                          <a:spcPts val="725"/>
                        </a:spcBef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920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92075" rIns="0" bIns="0" anchor="t" anchorCtr="0"/>
                    <a:lstStyle/>
                    <a:p>
                      <a:pPr marL="46990" lvl="0">
                        <a:lnSpc>
                          <a:spcPct val="100000"/>
                        </a:lnSpc>
                        <a:spcBef>
                          <a:spcPts val="725"/>
                        </a:spcBef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920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92075" rIns="0" bIns="0" anchor="t" anchorCtr="0"/>
                    <a:lstStyle/>
                    <a:p>
                      <a:pPr marL="46990" lvl="0">
                        <a:lnSpc>
                          <a:spcPct val="100000"/>
                        </a:lnSpc>
                        <a:spcBef>
                          <a:spcPts val="725"/>
                        </a:spcBef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920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331470">
                <a:tc gridSpan="3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76835" rIns="0" bIns="0" anchor="t" anchorCtr="0"/>
                    <a:lstStyle/>
                    <a:p>
                      <a:pPr marL="103505" lvl="0">
                        <a:lnSpc>
                          <a:spcPct val="100000"/>
                        </a:lnSpc>
                        <a:spcBef>
                          <a:spcPts val="605"/>
                        </a:spcBef>
                        <a:defRPr/>
                      </a:pP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환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105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충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683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92075" rIns="0" bIns="0" anchor="t" anchorCtr="0"/>
                    <a:lstStyle/>
                    <a:p>
                      <a:pPr marR="39370" lvl="0" algn="ctr">
                        <a:lnSpc>
                          <a:spcPct val="100000"/>
                        </a:lnSpc>
                        <a:spcBef>
                          <a:spcPts val="725"/>
                        </a:spcBef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920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92075" rIns="0" bIns="0" anchor="t" anchorCtr="0"/>
                    <a:lstStyle/>
                    <a:p>
                      <a:pPr marL="46990" lvl="0">
                        <a:lnSpc>
                          <a:spcPct val="100000"/>
                        </a:lnSpc>
                        <a:spcBef>
                          <a:spcPts val="725"/>
                        </a:spcBef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920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92075" rIns="0" bIns="0" anchor="t" anchorCtr="0"/>
                    <a:lstStyle/>
                    <a:p>
                      <a:pPr marR="37465" lvl="0" algn="ctr">
                        <a:lnSpc>
                          <a:spcPct val="100000"/>
                        </a:lnSpc>
                        <a:spcBef>
                          <a:spcPts val="725"/>
                        </a:spcBef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920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331470">
                <a:tc gridSpan="3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76835" rIns="0" bIns="0" anchor="t" anchorCtr="0"/>
                    <a:lstStyle/>
                    <a:p>
                      <a:pPr marL="103505" lvl="0">
                        <a:lnSpc>
                          <a:spcPct val="100000"/>
                        </a:lnSpc>
                        <a:spcBef>
                          <a:spcPts val="605"/>
                        </a:spcBef>
                        <a:defRPr/>
                      </a:pP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0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0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완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30">
                          <a:latin typeface="맑은 고딕 Semilight"/>
                          <a:cs typeface="맑은 고딕 Semilight"/>
                        </a:rPr>
                        <a:t>리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683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92075" rIns="0" bIns="0" anchor="t" anchorCtr="0"/>
                    <a:lstStyle/>
                    <a:p>
                      <a:pPr marR="39370" lvl="0" algn="ctr">
                        <a:lnSpc>
                          <a:spcPct val="100000"/>
                        </a:lnSpc>
                        <a:spcBef>
                          <a:spcPts val="725"/>
                        </a:spcBef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920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92075" rIns="0" bIns="0" anchor="t" anchorCtr="0"/>
                    <a:lstStyle/>
                    <a:p>
                      <a:pPr marL="46990" lvl="0">
                        <a:lnSpc>
                          <a:spcPct val="100000"/>
                        </a:lnSpc>
                        <a:spcBef>
                          <a:spcPts val="725"/>
                        </a:spcBef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920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92075" rIns="0" bIns="0" anchor="t" anchorCtr="0"/>
                    <a:lstStyle/>
                    <a:p>
                      <a:pPr marL="45085" lvl="0">
                        <a:lnSpc>
                          <a:spcPct val="100000"/>
                        </a:lnSpc>
                        <a:spcBef>
                          <a:spcPts val="725"/>
                        </a:spcBef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920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331470">
                <a:tc gridSpan="3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76835" rIns="0" bIns="0" anchor="t" anchorCtr="0"/>
                    <a:lstStyle/>
                    <a:p>
                      <a:pPr marL="103505" lvl="0">
                        <a:lnSpc>
                          <a:spcPct val="100000"/>
                        </a:lnSpc>
                        <a:spcBef>
                          <a:spcPts val="605"/>
                        </a:spcBef>
                        <a:defRPr/>
                      </a:pP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ACCP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05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0">
                          <a:latin typeface="맑은 고딕 Semilight"/>
                          <a:cs typeface="맑은 고딕 Semilight"/>
                        </a:rPr>
                        <a:t>7원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칙</a:t>
                      </a:r>
                      <a:r>
                        <a:rPr sz="105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050" spc="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0">
                          <a:latin typeface="맑은 고딕 Semilight"/>
                          <a:cs typeface="맑은 고딕 Semilight"/>
                        </a:rPr>
                        <a:t>2절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차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683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92075" rIns="0" bIns="0" anchor="t" anchorCtr="0"/>
                    <a:lstStyle/>
                    <a:p>
                      <a:pPr marR="39370" lvl="0" algn="ctr">
                        <a:lnSpc>
                          <a:spcPct val="100000"/>
                        </a:lnSpc>
                        <a:spcBef>
                          <a:spcPts val="725"/>
                        </a:spcBef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920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92075" rIns="0" bIns="0" anchor="t" anchorCtr="0"/>
                    <a:lstStyle/>
                    <a:p>
                      <a:pPr marR="39370" lvl="0" algn="ctr">
                        <a:lnSpc>
                          <a:spcPct val="100000"/>
                        </a:lnSpc>
                        <a:spcBef>
                          <a:spcPts val="725"/>
                        </a:spcBef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920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331470">
                <a:tc gridSpan="3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76835" rIns="0" bIns="0" anchor="t" anchorCtr="0"/>
                    <a:lstStyle/>
                    <a:p>
                      <a:pPr marL="103505" lvl="0">
                        <a:lnSpc>
                          <a:spcPct val="100000"/>
                        </a:lnSpc>
                        <a:spcBef>
                          <a:spcPts val="605"/>
                        </a:spcBef>
                        <a:defRPr/>
                      </a:pP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ACCP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05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0">
                          <a:latin typeface="맑은 고딕 Semilight"/>
                          <a:cs typeface="맑은 고딕 Semilight"/>
                        </a:rPr>
                        <a:t>7원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칙</a:t>
                      </a:r>
                      <a:r>
                        <a:rPr sz="105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050" spc="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0">
                          <a:latin typeface="맑은 고딕 Semilight"/>
                          <a:cs typeface="맑은 고딕 Semilight"/>
                        </a:rPr>
                        <a:t>2절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차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683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92075" rIns="0" bIns="0" anchor="t" anchorCtr="0"/>
                    <a:lstStyle/>
                    <a:p>
                      <a:pPr marR="39370" lvl="0" algn="ctr">
                        <a:lnSpc>
                          <a:spcPct val="100000"/>
                        </a:lnSpc>
                        <a:spcBef>
                          <a:spcPts val="725"/>
                        </a:spcBef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920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92075" rIns="0" bIns="0" anchor="t" anchorCtr="0"/>
                    <a:lstStyle/>
                    <a:p>
                      <a:pPr marR="39370" lvl="0" algn="ctr">
                        <a:lnSpc>
                          <a:spcPct val="100000"/>
                        </a:lnSpc>
                        <a:spcBef>
                          <a:spcPts val="725"/>
                        </a:spcBef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920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330200">
                <a:tc gridSpan="3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76835" rIns="0" bIns="0" anchor="t" anchorCtr="0"/>
                    <a:lstStyle/>
                    <a:p>
                      <a:pPr marL="103505" lvl="0">
                        <a:lnSpc>
                          <a:spcPct val="100000"/>
                        </a:lnSpc>
                        <a:spcBef>
                          <a:spcPts val="605"/>
                        </a:spcBef>
                        <a:defRPr/>
                      </a:pP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1050" spc="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0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05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9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05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050" spc="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05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30">
                          <a:latin typeface="맑은 고딕 Semilight"/>
                          <a:cs typeface="맑은 고딕 Semilight"/>
                        </a:rPr>
                        <a:t>법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683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92075" rIns="0" bIns="0" anchor="t" anchorCtr="0"/>
                    <a:lstStyle/>
                    <a:p>
                      <a:pPr marR="39370" lvl="0" algn="ctr">
                        <a:lnSpc>
                          <a:spcPct val="100000"/>
                        </a:lnSpc>
                        <a:spcBef>
                          <a:spcPts val="725"/>
                        </a:spcBef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920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92075" rIns="0" bIns="0" anchor="t" anchorCtr="0"/>
                    <a:lstStyle/>
                    <a:p>
                      <a:pPr marL="46990" lvl="0">
                        <a:lnSpc>
                          <a:spcPct val="100000"/>
                        </a:lnSpc>
                        <a:spcBef>
                          <a:spcPts val="725"/>
                        </a:spcBef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920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92075" rIns="0" bIns="0" anchor="t" anchorCtr="0"/>
                    <a:lstStyle/>
                    <a:p>
                      <a:pPr marR="52705" lvl="0" algn="ctr">
                        <a:lnSpc>
                          <a:spcPct val="100000"/>
                        </a:lnSpc>
                        <a:spcBef>
                          <a:spcPts val="725"/>
                        </a:spcBef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920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331470">
                <a:tc gridSpan="3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78105" rIns="0" bIns="0" anchor="t" anchorCtr="0"/>
                    <a:lstStyle/>
                    <a:p>
                      <a:pPr marL="103505" lvl="0">
                        <a:lnSpc>
                          <a:spcPct val="100000"/>
                        </a:lnSpc>
                        <a:spcBef>
                          <a:spcPts val="615"/>
                        </a:spcBef>
                        <a:defRPr/>
                      </a:pP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CCP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0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0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105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0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05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05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810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92075" rIns="0" bIns="0" anchor="t" anchorCtr="0"/>
                    <a:lstStyle/>
                    <a:p>
                      <a:pPr marR="39370" lvl="0" algn="ctr">
                        <a:lnSpc>
                          <a:spcPct val="100000"/>
                        </a:lnSpc>
                        <a:spcBef>
                          <a:spcPts val="725"/>
                        </a:spcBef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920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92075" rIns="0" bIns="0" anchor="t" anchorCtr="0"/>
                    <a:lstStyle/>
                    <a:p>
                      <a:pPr marL="46990" lvl="0">
                        <a:lnSpc>
                          <a:spcPct val="100000"/>
                        </a:lnSpc>
                        <a:spcBef>
                          <a:spcPts val="725"/>
                        </a:spcBef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920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92075" rIns="0" bIns="0" anchor="t" anchorCtr="0"/>
                    <a:lstStyle/>
                    <a:p>
                      <a:pPr marR="52705" lvl="0" algn="ctr">
                        <a:lnSpc>
                          <a:spcPct val="100000"/>
                        </a:lnSpc>
                        <a:spcBef>
                          <a:spcPts val="725"/>
                        </a:spcBef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920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331470">
                <a:tc gridSpan="3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76835" rIns="0" bIns="0" anchor="t" anchorCtr="0"/>
                    <a:lstStyle/>
                    <a:p>
                      <a:pPr marL="103505" lvl="0">
                        <a:lnSpc>
                          <a:spcPct val="100000"/>
                        </a:lnSpc>
                        <a:spcBef>
                          <a:spcPts val="605"/>
                        </a:spcBef>
                        <a:defRPr/>
                      </a:pPr>
                      <a:r>
                        <a:rPr sz="1050" spc="-209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05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050" spc="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청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30">
                          <a:latin typeface="맑은 고딕 Semilight"/>
                          <a:cs typeface="맑은 고딕 Semilight"/>
                        </a:rPr>
                        <a:t>리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683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92075" rIns="0" bIns="0" anchor="t" anchorCtr="0"/>
                    <a:lstStyle/>
                    <a:p>
                      <a:pPr marR="39370" lvl="0" algn="ctr">
                        <a:lnSpc>
                          <a:spcPct val="100000"/>
                        </a:lnSpc>
                        <a:spcBef>
                          <a:spcPts val="725"/>
                        </a:spcBef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920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92075" rIns="0" bIns="0" anchor="t" anchorCtr="0"/>
                    <a:lstStyle/>
                    <a:p>
                      <a:pPr marL="46990" lvl="0">
                        <a:lnSpc>
                          <a:spcPct val="100000"/>
                        </a:lnSpc>
                        <a:spcBef>
                          <a:spcPts val="725"/>
                        </a:spcBef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920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92075" rIns="0" bIns="0" anchor="t" anchorCtr="0"/>
                    <a:lstStyle/>
                    <a:p>
                      <a:pPr marR="39370" lvl="0" algn="ctr">
                        <a:lnSpc>
                          <a:spcPct val="100000"/>
                        </a:lnSpc>
                        <a:spcBef>
                          <a:spcPts val="725"/>
                        </a:spcBef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920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331470">
                <a:tc gridSpan="3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76835" rIns="0" bIns="0" anchor="t" anchorCtr="0"/>
                    <a:lstStyle/>
                    <a:p>
                      <a:pPr marL="103505" lvl="0">
                        <a:lnSpc>
                          <a:spcPct val="100000"/>
                        </a:lnSpc>
                        <a:spcBef>
                          <a:spcPts val="605"/>
                        </a:spcBef>
                        <a:defRPr/>
                      </a:pP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30">
                          <a:latin typeface="맑은 고딕 Semilight"/>
                          <a:cs typeface="맑은 고딕 Semilight"/>
                        </a:rPr>
                        <a:t>리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683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92075" rIns="0" bIns="0" anchor="t" anchorCtr="0"/>
                    <a:lstStyle/>
                    <a:p>
                      <a:pPr marR="39370" lvl="0" algn="ctr">
                        <a:lnSpc>
                          <a:spcPct val="100000"/>
                        </a:lnSpc>
                        <a:spcBef>
                          <a:spcPts val="725"/>
                        </a:spcBef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920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92075" rIns="0" bIns="0" anchor="t" anchorCtr="0"/>
                    <a:lstStyle/>
                    <a:p>
                      <a:pPr marL="46990" lvl="0">
                        <a:lnSpc>
                          <a:spcPct val="100000"/>
                        </a:lnSpc>
                        <a:spcBef>
                          <a:spcPts val="725"/>
                        </a:spcBef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920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92075" rIns="0" bIns="0" anchor="t" anchorCtr="0"/>
                    <a:lstStyle/>
                    <a:p>
                      <a:pPr marR="39370" lvl="0" algn="ctr">
                        <a:lnSpc>
                          <a:spcPct val="100000"/>
                        </a:lnSpc>
                        <a:spcBef>
                          <a:spcPts val="725"/>
                        </a:spcBef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920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365125">
                <a:tc gridSpan="3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marL="103505" lvl="0">
                        <a:lnSpc>
                          <a:spcPts val="1205"/>
                        </a:lnSpc>
                        <a:defRPr/>
                      </a:pP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복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착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0">
                          <a:latin typeface="맑은 고딕 Semilight"/>
                          <a:cs typeface="맑은 고딕 Semilight"/>
                        </a:rPr>
                        <a:t>령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0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퇴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0">
                          <a:latin typeface="맑은 고딕 Semilight"/>
                          <a:cs typeface="맑은 고딕 Semilight"/>
                        </a:rPr>
                        <a:t>령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클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레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임</a:t>
                      </a:r>
                      <a:r>
                        <a:rPr sz="105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endParaRPr sz="1050" spc="-380">
                        <a:latin typeface="맑은 고딕 Semilight"/>
                        <a:cs typeface="맑은 고딕 Semilight"/>
                      </a:endParaRPr>
                    </a:p>
                    <a:p>
                      <a:pPr marL="103505" lvl="0">
                        <a:lnSpc>
                          <a:spcPts val="1240"/>
                        </a:lnSpc>
                        <a:spcBef>
                          <a:spcPts val="334"/>
                        </a:spcBef>
                        <a:defRPr/>
                      </a:pPr>
                      <a:r>
                        <a:rPr sz="1050" spc="-390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0">
                          <a:latin typeface="맑은 고딕 Semilight"/>
                          <a:cs typeface="맑은 고딕 Semilight"/>
                        </a:rPr>
                        <a:t>책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108585" rIns="0" bIns="0" anchor="t" anchorCtr="0"/>
                    <a:lstStyle/>
                    <a:p>
                      <a:pPr marR="39370" lvl="0" algn="ctr">
                        <a:lnSpc>
                          <a:spcPct val="100000"/>
                        </a:lnSpc>
                        <a:spcBef>
                          <a:spcPts val="855"/>
                        </a:spcBef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1085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108585" rIns="0" bIns="0" anchor="t" anchorCtr="0"/>
                    <a:lstStyle/>
                    <a:p>
                      <a:pPr marL="46990" lvl="0">
                        <a:lnSpc>
                          <a:spcPct val="100000"/>
                        </a:lnSpc>
                        <a:spcBef>
                          <a:spcPts val="855"/>
                        </a:spcBef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1085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108585" rIns="0" bIns="0" anchor="t" anchorCtr="0"/>
                    <a:lstStyle/>
                    <a:p>
                      <a:pPr marR="39370" lvl="0" algn="ctr">
                        <a:lnSpc>
                          <a:spcPct val="100000"/>
                        </a:lnSpc>
                        <a:spcBef>
                          <a:spcPts val="855"/>
                        </a:spcBef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1085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476250">
                <a:tc gridSpan="3">
                  <a:txBody>
                    <a:bodyPr vert="horz" lIns="0" tIns="5080" rIns="0" bIns="0" anchor="t" anchorCtr="0"/>
                    <a:lstStyle/>
                    <a:p>
                      <a:pPr marL="462915" marR="156210" lvl="0" indent="-314325">
                        <a:lnSpc>
                          <a:spcPct val="126499"/>
                        </a:lnSpc>
                        <a:spcBef>
                          <a:spcPts val="40"/>
                        </a:spcBef>
                        <a:defRPr/>
                      </a:pP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0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105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담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0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육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08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47625" rIns="0" bIns="0" anchor="t" anchorCtr="0"/>
                    <a:lstStyle/>
                    <a:p>
                      <a:pPr marL="17780" lvl="0">
                        <a:lnSpc>
                          <a:spcPct val="100000"/>
                        </a:lnSpc>
                        <a:spcBef>
                          <a:spcPts val="375"/>
                        </a:spcBef>
                        <a:defRPr/>
                      </a:pP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0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0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105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법</a:t>
                      </a:r>
                      <a:r>
                        <a:rPr sz="105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05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30">
                          <a:latin typeface="맑은 고딕 Semilight"/>
                          <a:cs typeface="맑은 고딕 Semilight"/>
                        </a:rPr>
                        <a:t>법</a:t>
                      </a:r>
                      <a:endParaRPr sz="1050" spc="-430">
                        <a:latin typeface="맑은 고딕 Semilight"/>
                        <a:cs typeface="맑은 고딕 Semilight"/>
                      </a:endParaRPr>
                    </a:p>
                    <a:p>
                      <a:pPr marL="17780" lvl="0">
                        <a:lnSpc>
                          <a:spcPct val="100000"/>
                        </a:lnSpc>
                        <a:spcBef>
                          <a:spcPts val="335"/>
                        </a:spcBef>
                        <a:defRPr/>
                      </a:pPr>
                      <a:r>
                        <a:rPr sz="1000" spc="-390">
                          <a:latin typeface="MS PGothic"/>
                          <a:cs typeface="MS PGothic"/>
                        </a:rPr>
                        <a:t>※</a:t>
                      </a:r>
                      <a:r>
                        <a:rPr sz="1000" spc="25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0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1050" spc="3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담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050" spc="2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0">
                          <a:latin typeface="맑은 고딕 Semilight"/>
                          <a:cs typeface="맑은 고딕 Semilight"/>
                        </a:rPr>
                        <a:t>변</a:t>
                      </a:r>
                      <a:r>
                        <a:rPr sz="10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105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즉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3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육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476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1905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50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39370" lvl="0" algn="ctr">
                        <a:lnSpc>
                          <a:spcPct val="100000"/>
                        </a:lnSpc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1905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1905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50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6990" lvl="0">
                        <a:lnSpc>
                          <a:spcPct val="100000"/>
                        </a:lnSpc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1905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952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75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6990" lvl="0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95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1905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50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37465" lvl="0" algn="ctr">
                        <a:lnSpc>
                          <a:spcPct val="100000"/>
                        </a:lnSpc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1905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1905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50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5085" lvl="0">
                        <a:lnSpc>
                          <a:spcPct val="100000"/>
                        </a:lnSpc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1905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1905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50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39370" lvl="0" algn="ctr">
                        <a:lnSpc>
                          <a:spcPct val="100000"/>
                        </a:lnSpc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1905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1905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50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39370" lvl="0" algn="ctr">
                        <a:lnSpc>
                          <a:spcPct val="100000"/>
                        </a:lnSpc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1905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1905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50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52705" lvl="0" algn="ctr">
                        <a:lnSpc>
                          <a:spcPct val="100000"/>
                        </a:lnSpc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1905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1905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50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52705" lvl="0" algn="ctr">
                        <a:lnSpc>
                          <a:spcPct val="100000"/>
                        </a:lnSpc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1905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1905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50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39370" lvl="0" algn="ctr">
                        <a:lnSpc>
                          <a:spcPct val="100000"/>
                        </a:lnSpc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1905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1905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50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39370" lvl="0" algn="ctr">
                        <a:lnSpc>
                          <a:spcPct val="100000"/>
                        </a:lnSpc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1905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1905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50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39370" lvl="0" algn="ctr">
                        <a:lnSpc>
                          <a:spcPct val="100000"/>
                        </a:lnSpc>
                        <a:defRPr/>
                      </a:pPr>
                      <a:r>
                        <a:rPr sz="1000" spc="-469">
                          <a:latin typeface="MS PGothic"/>
                          <a:cs typeface="MS PGothic"/>
                        </a:rPr>
                        <a:t>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1905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331470">
                <a:tc rowSpan="2" gridSpan="3">
                  <a:txBody>
                    <a:bodyPr vert="horz" lIns="0" tIns="10985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864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48615" lvl="0">
                        <a:lnSpc>
                          <a:spcPct val="100000"/>
                        </a:lnSpc>
                        <a:defRPr/>
                      </a:pP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신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0">
                          <a:latin typeface="맑은 고딕 Semilight"/>
                          <a:cs typeface="맑은 고딕 Semilight"/>
                        </a:rPr>
                        <a:t>사원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985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76835" rIns="0" bIns="0" anchor="t" anchorCtr="0"/>
                    <a:lstStyle/>
                    <a:p>
                      <a:pPr marL="103505" lvl="0">
                        <a:lnSpc>
                          <a:spcPct val="100000"/>
                        </a:lnSpc>
                        <a:spcBef>
                          <a:spcPts val="605"/>
                        </a:spcBef>
                        <a:defRPr/>
                      </a:pP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초</a:t>
                      </a:r>
                      <a:r>
                        <a:rPr sz="1050" spc="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육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683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15">
                  <a:txBody>
                    <a:bodyPr vert="horz" lIns="0" tIns="76835" rIns="0" bIns="0" anchor="t" anchorCtr="0"/>
                    <a:lstStyle/>
                    <a:p>
                      <a:pPr marL="532765" lvl="0">
                        <a:lnSpc>
                          <a:spcPct val="100000"/>
                        </a:lnSpc>
                        <a:spcBef>
                          <a:spcPts val="605"/>
                        </a:spcBef>
                        <a:defRPr/>
                      </a:pP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근</a:t>
                      </a:r>
                      <a:r>
                        <a:rPr sz="1050" spc="2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육</a:t>
                      </a:r>
                      <a:r>
                        <a:rPr sz="1050" spc="2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050" spc="3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현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05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투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683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358775">
                <a:tc gridSpan="3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098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90170" rIns="0" bIns="0" anchor="t" anchorCtr="0"/>
                    <a:lstStyle/>
                    <a:p>
                      <a:pPr marL="103505" lvl="0">
                        <a:lnSpc>
                          <a:spcPct val="100000"/>
                        </a:lnSpc>
                        <a:spcBef>
                          <a:spcPts val="710"/>
                        </a:spcBef>
                        <a:defRPr/>
                      </a:pP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ACCP</a:t>
                      </a:r>
                      <a:r>
                        <a:rPr sz="1050" spc="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반</a:t>
                      </a:r>
                      <a:r>
                        <a:rPr sz="1050" spc="2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육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017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15">
                  <a:txBody>
                    <a:bodyPr vert="horz" lIns="0" tIns="90170" rIns="0" bIns="0" anchor="t" anchorCtr="0"/>
                    <a:lstStyle/>
                    <a:p>
                      <a:pPr marL="619760" lvl="0">
                        <a:lnSpc>
                          <a:spcPct val="100000"/>
                        </a:lnSpc>
                        <a:spcBef>
                          <a:spcPts val="710"/>
                        </a:spcBef>
                        <a:defRPr/>
                      </a:pP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현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050" spc="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투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050" spc="2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050" spc="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0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5일</a:t>
                      </a:r>
                      <a:r>
                        <a:rPr sz="1050" spc="2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30">
                          <a:latin typeface="맑은 고딕 Semilight"/>
                          <a:cs typeface="맑은 고딕 Semilight"/>
                        </a:rPr>
                        <a:t>내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017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655955">
                <a:tc gridSpan="3">
                  <a:txBody>
                    <a:bodyPr vert="horz" lIns="0" tIns="9334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735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48615" lvl="0">
                        <a:lnSpc>
                          <a:spcPct val="100000"/>
                        </a:lnSpc>
                        <a:defRPr/>
                      </a:pPr>
                      <a:r>
                        <a:rPr sz="1050" spc="-220">
                          <a:latin typeface="맑은 고딕 Semilight"/>
                          <a:cs typeface="맑은 고딕 Semilight"/>
                        </a:rPr>
                        <a:t>강사기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5">
                          <a:latin typeface="맑은 고딕 Semilight"/>
                          <a:cs typeface="맑은 고딕 Semilight"/>
                        </a:rPr>
                        <a:t>준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33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17">
                  <a:txBody>
                    <a:bodyPr vert="horz" lIns="0" tIns="137160" rIns="0" bIns="0" anchor="t" anchorCtr="0"/>
                    <a:lstStyle/>
                    <a:p>
                      <a:pPr marL="103505" lvl="0">
                        <a:lnSpc>
                          <a:spcPct val="100000"/>
                        </a:lnSpc>
                        <a:spcBef>
                          <a:spcPts val="1080"/>
                        </a:spcBef>
                        <a:defRPr/>
                      </a:pP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050" spc="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05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썹</a:t>
                      </a:r>
                      <a:r>
                        <a:rPr sz="105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9">
                          <a:latin typeface="맑은 고딕 Semilight"/>
                          <a:cs typeface="맑은 고딕 Semilight"/>
                        </a:rPr>
                        <a:t>팀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050" spc="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육</a:t>
                      </a:r>
                      <a:r>
                        <a:rPr sz="1050" spc="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050" spc="2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0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05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050" spc="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0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0">
                          <a:latin typeface="맑은 고딕 Semilight"/>
                          <a:cs typeface="맑은 고딕 Semilight"/>
                        </a:rPr>
                        <a:t>년</a:t>
                      </a:r>
                      <a:r>
                        <a:rPr sz="105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103505" lvl="0">
                        <a:lnSpc>
                          <a:spcPct val="100000"/>
                        </a:lnSpc>
                        <a:spcBef>
                          <a:spcPts val="335"/>
                        </a:spcBef>
                        <a:defRPr/>
                      </a:pP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외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050" spc="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05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썹</a:t>
                      </a:r>
                      <a:r>
                        <a:rPr sz="105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9">
                          <a:latin typeface="맑은 고딕 Semilight"/>
                          <a:cs typeface="맑은 고딕 Semilight"/>
                        </a:rPr>
                        <a:t>팀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050" spc="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육</a:t>
                      </a:r>
                      <a:r>
                        <a:rPr sz="1050" spc="2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050" spc="2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0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05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썹</a:t>
                      </a:r>
                      <a:r>
                        <a:rPr sz="105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문</a:t>
                      </a:r>
                      <a:r>
                        <a:rPr sz="105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050" spc="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근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무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3716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4928236" y="10229328"/>
            <a:ext cx="412114" cy="189865"/>
          </a:xfrm>
          <a:prstGeom prst="rect">
            <a:avLst/>
          </a:prstGeom>
        </p:spPr>
        <p:txBody>
          <a:bodyPr vert="horz" wrap="square" lIns="0" tIns="20955" rIns="0" bIns="0">
            <a:spAutoFit/>
          </a:bodyPr>
          <a:lstStyle/>
          <a:p>
            <a:pPr marL="12700" lvl="0">
              <a:lnSpc>
                <a:spcPct val="100000"/>
              </a:lnSpc>
              <a:spcBef>
                <a:spcPts val="165"/>
              </a:spcBef>
              <a:defRPr/>
            </a:pPr>
            <a:r>
              <a:rPr/>
              <a:t>-</a:t>
            </a:r>
            <a:r>
              <a:rPr spc="75"/>
              <a:t> </a:t>
            </a:r>
            <a:fld id="{81D60167-4931-47E6-BA6A-407CBD079E47}" type="slidenum">
              <a:rPr spc="-10"/>
              <a:pPr marL="12700" lvl="0">
                <a:lnSpc>
                  <a:spcPct val="100000"/>
                </a:lnSpc>
                <a:spcBef>
                  <a:spcPts val="165"/>
                </a:spcBef>
                <a:defRPr/>
              </a:pPr>
              <a:t>8</a:t>
            </a:fld>
            <a:r>
              <a:rPr spc="75"/>
              <a:t> </a:t>
            </a:r>
            <a:r>
              <a:rPr spc="-50"/>
              <a:t>-</a:t>
            </a:r>
            <a:endParaRPr spc="-50"/>
          </a:p>
        </p:txBody>
      </p:sp>
      <p:sp>
        <p:nvSpPr>
          <p:cNvPr id="2" name="object 2"/>
          <p:cNvSpPr txBox="1"/>
          <p:nvPr/>
        </p:nvSpPr>
        <p:spPr>
          <a:xfrm>
            <a:off x="2112403" y="661671"/>
            <a:ext cx="6047105" cy="259079"/>
          </a:xfrm>
          <a:prstGeom prst="rect">
            <a:avLst/>
          </a:prstGeom>
          <a:solidFill>
            <a:srgbClr val="e0f4f6"/>
          </a:solidFill>
          <a:ln w="4571">
            <a:solidFill>
              <a:srgbClr val="0000ff"/>
            </a:solidFill>
          </a:ln>
        </p:spPr>
        <p:txBody>
          <a:bodyPr vert="horz" wrap="square" lIns="0" tIns="29845" rIns="0" bIns="0">
            <a:spAutoFit/>
          </a:bodyPr>
          <a:lstStyle/>
          <a:p>
            <a:pPr marL="63500" lvl="0">
              <a:lnSpc>
                <a:spcPct val="100000"/>
              </a:lnSpc>
              <a:spcBef>
                <a:spcPts val="234"/>
              </a:spcBef>
              <a:defRPr/>
            </a:pPr>
            <a:r>
              <a:rPr sz="1200" spc="120">
                <a:latin typeface="Segoe UI Symbol"/>
                <a:cs typeface="Segoe UI Symbol"/>
              </a:rPr>
              <a:t>▢</a:t>
            </a:r>
            <a:r>
              <a:rPr sz="1200" spc="220">
                <a:latin typeface="Segoe UI Symbol"/>
                <a:cs typeface="Segoe UI Symbol"/>
              </a:rPr>
              <a:t> </a:t>
            </a:r>
            <a:r>
              <a:rPr sz="1200" spc="-10">
                <a:latin typeface="바탕"/>
                <a:cs typeface="바탕"/>
              </a:rPr>
              <a:t>기록(점검표)</a:t>
            </a:r>
            <a:r>
              <a:rPr sz="1200" spc="15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관리</a:t>
            </a:r>
            <a:r>
              <a:rPr sz="1200" spc="16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5.</a:t>
            </a:r>
            <a:r>
              <a:rPr sz="1200" spc="15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연간</a:t>
            </a:r>
            <a:r>
              <a:rPr sz="1200" spc="155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교육</a:t>
            </a:r>
            <a:r>
              <a:rPr sz="1200" spc="16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계획서</a:t>
            </a:r>
            <a:r>
              <a:rPr sz="1200" spc="155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및</a:t>
            </a:r>
            <a:r>
              <a:rPr sz="1200" spc="155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교육</a:t>
            </a:r>
            <a:r>
              <a:rPr sz="1200" spc="16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훈련</a:t>
            </a:r>
            <a:r>
              <a:rPr sz="1200" spc="155">
                <a:latin typeface="바탕"/>
                <a:cs typeface="바탕"/>
              </a:rPr>
              <a:t> </a:t>
            </a:r>
            <a:r>
              <a:rPr sz="1200" spc="-25">
                <a:latin typeface="바탕"/>
                <a:cs typeface="바탕"/>
              </a:rPr>
              <a:t>일지</a:t>
            </a:r>
            <a:endParaRPr sz="1200">
              <a:latin typeface="바탕"/>
              <a:cs typeface="바탕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105551" y="1076510"/>
          <a:ext cx="6054087" cy="887348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5669"/>
                <a:gridCol w="647700"/>
                <a:gridCol w="394969"/>
                <a:gridCol w="1158239"/>
                <a:gridCol w="422275"/>
                <a:gridCol w="391795"/>
                <a:gridCol w="266700"/>
                <a:gridCol w="311150"/>
                <a:gridCol w="562610"/>
                <a:gridCol w="982980"/>
              </a:tblGrid>
              <a:tr h="290195">
                <a:tc rowSpan="2" gridSpan="6">
                  <a:txBody>
                    <a:bodyPr vert="horz" lIns="0" tIns="15875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50"/>
                        </a:spcBef>
                        <a:defRPr/>
                      </a:pPr>
                      <a:r>
                        <a:rPr sz="1600">
                          <a:latin typeface="바탕"/>
                          <a:cs typeface="바탕"/>
                        </a:rPr>
                        <a:t>교육</a:t>
                      </a:r>
                      <a:r>
                        <a:rPr sz="1600" spc="234">
                          <a:latin typeface="바탕"/>
                          <a:cs typeface="바탕"/>
                        </a:rPr>
                        <a:t> </a:t>
                      </a:r>
                      <a:r>
                        <a:rPr sz="1600">
                          <a:latin typeface="바탕"/>
                          <a:cs typeface="바탕"/>
                        </a:rPr>
                        <a:t>훈련</a:t>
                      </a:r>
                      <a:r>
                        <a:rPr sz="1600" spc="240">
                          <a:latin typeface="바탕"/>
                          <a:cs typeface="바탕"/>
                        </a:rPr>
                        <a:t> </a:t>
                      </a:r>
                      <a:r>
                        <a:rPr sz="1600" spc="-25">
                          <a:latin typeface="바탕"/>
                          <a:cs typeface="바탕"/>
                        </a:rPr>
                        <a:t>일지</a:t>
                      </a:r>
                      <a:endParaRPr sz="1600" spc="-25">
                        <a:latin typeface="바탕"/>
                        <a:cs typeface="바탕"/>
                      </a:endParaRPr>
                    </a:p>
                    <a:p>
                      <a:pPr marR="12700" lvl="0" algn="ctr">
                        <a:lnSpc>
                          <a:spcPct val="100000"/>
                        </a:lnSpc>
                        <a:spcBef>
                          <a:spcPts val="680"/>
                        </a:spcBef>
                        <a:defRPr/>
                      </a:pP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월</a:t>
                      </a:r>
                      <a:r>
                        <a:rPr sz="105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획</a:t>
                      </a:r>
                      <a:r>
                        <a:rPr sz="1050" spc="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05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맞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게</a:t>
                      </a:r>
                      <a:r>
                        <a:rPr sz="105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매</a:t>
                      </a:r>
                      <a:r>
                        <a:rPr sz="1050" spc="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월</a:t>
                      </a:r>
                      <a:r>
                        <a:rPr sz="105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0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육</a:t>
                      </a:r>
                      <a:r>
                        <a:rPr sz="105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5875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>
                  <a:txBody>
                    <a:bodyPr vert="horz" lIns="0" tIns="3746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295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9850" marR="90170" lvl="0">
                        <a:lnSpc>
                          <a:spcPct val="126499"/>
                        </a:lnSpc>
                        <a:defRPr/>
                      </a:pPr>
                      <a:r>
                        <a:rPr sz="1050" spc="-365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10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5">
                          <a:latin typeface="맑은 고딕 Semilight"/>
                          <a:cs typeface="맑은 고딕 Semilight"/>
                        </a:rPr>
                        <a:t>재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746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 gridSpan="2">
                  <a:txBody>
                    <a:bodyPr vert="horz" lIns="0" tIns="42544" rIns="0" bIns="0" anchor="t" anchorCtr="0"/>
                    <a:lstStyle/>
                    <a:p>
                      <a:pPr marL="86360" lvl="0">
                        <a:lnSpc>
                          <a:spcPct val="100000"/>
                        </a:lnSpc>
                        <a:spcBef>
                          <a:spcPts val="334"/>
                        </a:spcBef>
                        <a:defRPr/>
                      </a:pPr>
                      <a:r>
                        <a:rPr sz="1200" spc="-234">
                          <a:latin typeface="맑은 고딕 Semilight"/>
                          <a:cs typeface="맑은 고딕 Semilight"/>
                        </a:rPr>
                        <a:t>해썹</a:t>
                      </a:r>
                      <a:r>
                        <a:rPr sz="12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책</a:t>
                      </a:r>
                      <a:r>
                        <a:rPr sz="12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40">
                          <a:latin typeface="맑은 고딕 Semilight"/>
                          <a:cs typeface="맑은 고딕 Semilight"/>
                        </a:rPr>
                        <a:t>임</a:t>
                      </a:r>
                      <a:r>
                        <a:rPr sz="12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42544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42544" rIns="0" bIns="0" anchor="t" anchorCtr="0"/>
                    <a:lstStyle/>
                    <a:p>
                      <a:pPr marL="211454" lvl="0">
                        <a:lnSpc>
                          <a:spcPct val="100000"/>
                        </a:lnSpc>
                        <a:spcBef>
                          <a:spcPts val="334"/>
                        </a:spcBef>
                        <a:defRPr/>
                      </a:pP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2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0">
                          <a:latin typeface="맑은 고딕 Semilight"/>
                          <a:cs typeface="맑은 고딕 Semilight"/>
                        </a:rPr>
                        <a:t>섭</a:t>
                      </a:r>
                      <a:r>
                        <a:rPr sz="12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44">
                          <a:latin typeface="맑은 고딕 Semilight"/>
                          <a:cs typeface="맑은 고딕 Semilight"/>
                        </a:rPr>
                        <a:t>팀</a:t>
                      </a:r>
                      <a:r>
                        <a:rPr sz="120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50">
                          <a:latin typeface="맑은 고딕 Semilight"/>
                          <a:cs typeface="맑은 고딕 Semilight"/>
                        </a:rPr>
                        <a:t>장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42544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540385">
                <a:tc gridSpan="6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587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74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282575">
                <a:tc>
                  <a:txBody>
                    <a:bodyPr vert="horz" lIns="0" tIns="52069" rIns="0" bIns="0" anchor="t" anchorCtr="0"/>
                    <a:lstStyle/>
                    <a:p>
                      <a:pPr marR="6985" lvl="0" algn="ctr">
                        <a:lnSpc>
                          <a:spcPct val="100000"/>
                        </a:lnSpc>
                        <a:spcBef>
                          <a:spcPts val="409"/>
                        </a:spcBef>
                        <a:defRPr/>
                      </a:pP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육</a:t>
                      </a:r>
                      <a:r>
                        <a:rPr sz="105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2069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52069" rIns="0" bIns="0" anchor="t" anchorCtr="0"/>
                    <a:lstStyle/>
                    <a:p>
                      <a:pPr marR="20955" lvl="0" algn="ctr">
                        <a:lnSpc>
                          <a:spcPct val="100000"/>
                        </a:lnSpc>
                        <a:spcBef>
                          <a:spcPts val="409"/>
                        </a:spcBef>
                        <a:defRPr/>
                      </a:pP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2069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82575">
                <a:tc>
                  <a:txBody>
                    <a:bodyPr vert="horz" lIns="0" tIns="52069" rIns="0" bIns="0" anchor="t" anchorCtr="0"/>
                    <a:lstStyle/>
                    <a:p>
                      <a:pPr marR="20320" lvl="0" algn="ctr">
                        <a:lnSpc>
                          <a:spcPct val="100000"/>
                        </a:lnSpc>
                        <a:spcBef>
                          <a:spcPts val="409"/>
                        </a:spcBef>
                        <a:defRPr/>
                      </a:pP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2069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52069" rIns="0" bIns="0" anchor="t" anchorCtr="0"/>
                    <a:lstStyle/>
                    <a:p>
                      <a:pPr marR="13335" lvl="0" algn="ctr">
                        <a:lnSpc>
                          <a:spcPct val="100000"/>
                        </a:lnSpc>
                        <a:spcBef>
                          <a:spcPts val="409"/>
                        </a:spcBef>
                        <a:defRPr/>
                      </a:pP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간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2069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81305">
                <a:tc>
                  <a:txBody>
                    <a:bodyPr vert="horz" lIns="0" tIns="52069" rIns="0" bIns="0" anchor="t" anchorCtr="0"/>
                    <a:lstStyle/>
                    <a:p>
                      <a:pPr marR="8890" lvl="0" algn="ctr">
                        <a:lnSpc>
                          <a:spcPct val="100000"/>
                        </a:lnSpc>
                        <a:spcBef>
                          <a:spcPts val="409"/>
                        </a:spcBef>
                        <a:defRPr/>
                      </a:pPr>
                      <a:r>
                        <a:rPr sz="1050" spc="-390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상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2069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52069" rIns="0" bIns="0" anchor="t" anchorCtr="0"/>
                    <a:lstStyle/>
                    <a:p>
                      <a:pPr marR="20320" lvl="0" algn="ctr">
                        <a:lnSpc>
                          <a:spcPct val="100000"/>
                        </a:lnSpc>
                        <a:spcBef>
                          <a:spcPts val="409"/>
                        </a:spcBef>
                        <a:defRPr/>
                      </a:pP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구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25">
                          <a:latin typeface="맑은 고딕 Semilight"/>
                          <a:cs typeface="맑은 고딕 Semilight"/>
                        </a:rPr>
                        <a:t>분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2069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52069" rIns="0" bIns="0" anchor="t" anchorCtr="0"/>
                    <a:lstStyle/>
                    <a:p>
                      <a:pPr marL="344170" lvl="0">
                        <a:lnSpc>
                          <a:spcPct val="100000"/>
                        </a:lnSpc>
                        <a:spcBef>
                          <a:spcPts val="409"/>
                        </a:spcBef>
                        <a:defRPr/>
                      </a:pP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육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달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동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영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2069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403225">
                <a:tc rowSpan="4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765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25425" lvl="0">
                        <a:lnSpc>
                          <a:spcPct val="100000"/>
                        </a:lnSpc>
                        <a:defRPr/>
                      </a:pP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육</a:t>
                      </a:r>
                      <a:r>
                        <a:rPr sz="105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용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113030" rIns="0" bIns="0" anchor="t" anchorCtr="0"/>
                    <a:lstStyle/>
                    <a:p>
                      <a:pPr marR="17145" lvl="0" algn="ctr">
                        <a:lnSpc>
                          <a:spcPct val="100000"/>
                        </a:lnSpc>
                        <a:spcBef>
                          <a:spcPts val="889"/>
                        </a:spcBef>
                        <a:defRPr/>
                      </a:pP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5">
                          <a:latin typeface="맑은 고딕 Semilight"/>
                          <a:cs typeface="맑은 고딕 Semilight"/>
                        </a:rPr>
                        <a:t>재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1303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8">
                  <a:txBody>
                    <a:bodyPr vert="horz" lIns="0" tIns="113030" rIns="0" bIns="0" anchor="t" anchorCtr="0"/>
                    <a:lstStyle/>
                    <a:p>
                      <a:pPr marL="66040" lvl="0" algn="ctr">
                        <a:lnSpc>
                          <a:spcPct val="100000"/>
                        </a:lnSpc>
                        <a:spcBef>
                          <a:spcPts val="889"/>
                        </a:spcBef>
                        <a:defRPr/>
                      </a:pP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규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050" spc="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ACCP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05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0">
                          <a:latin typeface="맑은 고딕 Semilight"/>
                          <a:cs typeface="맑은 고딕 Semilight"/>
                        </a:rPr>
                        <a:t>별</a:t>
                      </a:r>
                      <a:r>
                        <a:rPr sz="10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첨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 )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1303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31940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234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34315" lvl="0">
                        <a:lnSpc>
                          <a:spcPct val="100000"/>
                        </a:lnSpc>
                        <a:defRPr/>
                      </a:pP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약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8">
                  <a:txBody>
                    <a:bodyPr vert="horz" lIns="0" tIns="70485" rIns="0" bIns="0" anchor="t" anchorCtr="0"/>
                    <a:lstStyle/>
                    <a:p>
                      <a:pPr marL="46355" lvl="0" algn="ctr">
                        <a:lnSpc>
                          <a:spcPct val="100000"/>
                        </a:lnSpc>
                        <a:spcBef>
                          <a:spcPts val="555"/>
                        </a:spcBef>
                        <a:defRPr/>
                      </a:pP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행</a:t>
                      </a:r>
                      <a:r>
                        <a:rPr sz="10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건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050" spc="3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05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105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0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05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9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05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050" spc="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05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30">
                          <a:latin typeface="맑은 고딕 Semilight"/>
                          <a:cs typeface="맑은 고딕 Semilight"/>
                        </a:rPr>
                        <a:t>법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04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37731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8">
                  <a:txBody>
                    <a:bodyPr vert="horz" lIns="0" tIns="92075" rIns="0" bIns="0" anchor="t" anchorCtr="0"/>
                    <a:lstStyle/>
                    <a:p>
                      <a:pPr marL="103505" lvl="0">
                        <a:lnSpc>
                          <a:spcPct val="100000"/>
                        </a:lnSpc>
                        <a:spcBef>
                          <a:spcPts val="725"/>
                        </a:spcBef>
                        <a:defRPr/>
                      </a:pPr>
                      <a:r>
                        <a:rPr sz="1000" spc="-390">
                          <a:latin typeface="MS PGothic"/>
                          <a:cs typeface="MS PGothic"/>
                        </a:rPr>
                        <a:t>※</a:t>
                      </a:r>
                      <a:r>
                        <a:rPr sz="1000" spc="469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05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0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05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육</a:t>
                      </a:r>
                      <a:r>
                        <a:rPr sz="105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05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약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103505" lvl="0">
                        <a:lnSpc>
                          <a:spcPct val="100000"/>
                        </a:lnSpc>
                        <a:spcBef>
                          <a:spcPts val="345"/>
                        </a:spcBef>
                        <a:defRPr/>
                      </a:pPr>
                      <a:r>
                        <a:rPr sz="1050" spc="-22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0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.</a:t>
                      </a:r>
                      <a:r>
                        <a:rPr sz="1050" spc="2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올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바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른</a:t>
                      </a:r>
                      <a:r>
                        <a:rPr sz="1050" spc="3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손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세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척</a:t>
                      </a:r>
                      <a:r>
                        <a:rPr sz="105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법</a:t>
                      </a:r>
                      <a:r>
                        <a:rPr sz="105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0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05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30">
                          <a:latin typeface="맑은 고딕 Semilight"/>
                          <a:cs typeface="맑은 고딕 Semilight"/>
                        </a:rPr>
                        <a:t>리</a:t>
                      </a:r>
                      <a:endParaRPr sz="1050" spc="-430">
                        <a:latin typeface="맑은 고딕 Semilight"/>
                        <a:cs typeface="맑은 고딕 Semilight"/>
                      </a:endParaRPr>
                    </a:p>
                    <a:p>
                      <a:pPr marL="161290" lvl="0">
                        <a:lnSpc>
                          <a:spcPct val="100000"/>
                        </a:lnSpc>
                        <a:spcBef>
                          <a:spcPts val="334"/>
                        </a:spcBef>
                        <a:defRPr/>
                      </a:pPr>
                      <a:r>
                        <a:rPr sz="105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05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손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세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척</a:t>
                      </a:r>
                      <a:r>
                        <a:rPr sz="105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법</a:t>
                      </a:r>
                      <a:r>
                        <a:rPr sz="105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0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05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탈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05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청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05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미</a:t>
                      </a:r>
                      <a:r>
                        <a:rPr sz="10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흡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항</a:t>
                      </a:r>
                      <a:r>
                        <a:rPr sz="105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40">
                          <a:latin typeface="맑은 고딕 Semilight"/>
                          <a:cs typeface="맑은 고딕 Semilight"/>
                        </a:rPr>
                        <a:t>명</a:t>
                      </a:r>
                      <a:endParaRPr sz="1050" spc="-440">
                        <a:latin typeface="맑은 고딕 Semilight"/>
                        <a:cs typeface="맑은 고딕 Semilight"/>
                      </a:endParaRPr>
                    </a:p>
                    <a:p>
                      <a:pPr marL="103505" lvl="0">
                        <a:lnSpc>
                          <a:spcPct val="100000"/>
                        </a:lnSpc>
                        <a:spcBef>
                          <a:spcPts val="330"/>
                        </a:spcBef>
                        <a:defRPr/>
                      </a:pPr>
                      <a:r>
                        <a:rPr sz="1050">
                          <a:latin typeface="맑은 고딕 Semilight"/>
                          <a:cs typeface="맑은 고딕 Semilight"/>
                        </a:rPr>
                        <a:t>2.</a:t>
                      </a:r>
                      <a:r>
                        <a:rPr sz="1050" spc="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9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05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05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0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05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105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청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/소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독</a:t>
                      </a:r>
                      <a:endParaRPr sz="1050" spc="-315">
                        <a:latin typeface="맑은 고딕 Semilight"/>
                        <a:cs typeface="맑은 고딕 Semilight"/>
                      </a:endParaRPr>
                    </a:p>
                    <a:p>
                      <a:pPr marL="282575" lvl="0" indent="-121285">
                        <a:lnSpc>
                          <a:spcPct val="100000"/>
                        </a:lnSpc>
                        <a:spcBef>
                          <a:spcPts val="350"/>
                        </a:spcBef>
                        <a:buChar char="-"/>
                        <a:tabLst>
                          <a:tab pos="282575" algn="l"/>
                        </a:tabLst>
                        <a:defRPr/>
                      </a:pPr>
                      <a:r>
                        <a:rPr sz="1050" spc="-209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05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05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0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05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105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청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/소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독</a:t>
                      </a:r>
                      <a:r>
                        <a:rPr sz="105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주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3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40">
                          <a:latin typeface="맑은 고딕 Semilight"/>
                          <a:cs typeface="맑은 고딕 Semilight"/>
                        </a:rPr>
                        <a:t>명</a:t>
                      </a:r>
                      <a:endParaRPr sz="1050" spc="-440">
                        <a:latin typeface="맑은 고딕 Semilight"/>
                        <a:cs typeface="맑은 고딕 Semilight"/>
                      </a:endParaRPr>
                    </a:p>
                    <a:p>
                      <a:pPr marL="282575" lvl="0" indent="-121285">
                        <a:lnSpc>
                          <a:spcPct val="100000"/>
                        </a:lnSpc>
                        <a:spcBef>
                          <a:spcPts val="334"/>
                        </a:spcBef>
                        <a:buChar char="-"/>
                        <a:tabLst>
                          <a:tab pos="282575" algn="l"/>
                        </a:tabLst>
                        <a:defRPr/>
                      </a:pPr>
                      <a:r>
                        <a:rPr sz="1050" spc="-209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05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05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0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05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105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류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050" spc="3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따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른</a:t>
                      </a:r>
                      <a:r>
                        <a:rPr sz="105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청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/소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독</a:t>
                      </a:r>
                      <a:r>
                        <a:rPr sz="1050" spc="3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법</a:t>
                      </a:r>
                      <a:r>
                        <a:rPr sz="105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40">
                          <a:latin typeface="맑은 고딕 Semilight"/>
                          <a:cs typeface="맑은 고딕 Semilight"/>
                        </a:rPr>
                        <a:t>명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20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19189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545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24765" lvl="0" algn="ctr">
                        <a:lnSpc>
                          <a:spcPct val="100000"/>
                        </a:lnSpc>
                        <a:defRPr/>
                      </a:pP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증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40">
                          <a:latin typeface="맑은 고딕 Semilight"/>
                          <a:cs typeface="맑은 고딕 Semilight"/>
                        </a:rPr>
                        <a:t>빙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8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545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5405" lvl="0" algn="ctr">
                        <a:lnSpc>
                          <a:spcPct val="100000"/>
                        </a:lnSpc>
                        <a:defRPr/>
                      </a:pPr>
                      <a:r>
                        <a:rPr sz="1000" spc="-390">
                          <a:latin typeface="MS PGothic"/>
                          <a:cs typeface="MS PGothic"/>
                        </a:rPr>
                        <a:t>※</a:t>
                      </a:r>
                      <a:r>
                        <a:rPr sz="1000" spc="475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육</a:t>
                      </a:r>
                      <a:r>
                        <a:rPr sz="105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훈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90">
                          <a:latin typeface="맑은 고딕 Semilight"/>
                          <a:cs typeface="맑은 고딕 Semilight"/>
                        </a:rPr>
                        <a:t>련</a:t>
                      </a:r>
                      <a:r>
                        <a:rPr sz="105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진</a:t>
                      </a:r>
                      <a:r>
                        <a:rPr sz="105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추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가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82575">
                <a:tc rowSpan="8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45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83210" lvl="0">
                        <a:lnSpc>
                          <a:spcPct val="100000"/>
                        </a:lnSpc>
                        <a:defRPr/>
                      </a:pP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참석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53975" rIns="0" bIns="0" anchor="t" anchorCtr="0"/>
                    <a:lstStyle/>
                    <a:p>
                      <a:pPr marL="346710" lvl="0">
                        <a:lnSpc>
                          <a:spcPct val="100000"/>
                        </a:lnSpc>
                        <a:spcBef>
                          <a:spcPts val="425"/>
                        </a:spcBef>
                        <a:defRPr/>
                      </a:pP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육</a:t>
                      </a:r>
                      <a:r>
                        <a:rPr sz="105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39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53975" rIns="0" bIns="0" anchor="t" anchorCtr="0"/>
                    <a:lstStyle/>
                    <a:p>
                      <a:pPr marR="6985" lvl="0" algn="ctr">
                        <a:lnSpc>
                          <a:spcPct val="100000"/>
                        </a:lnSpc>
                        <a:spcBef>
                          <a:spcPts val="425"/>
                        </a:spcBef>
                        <a:defRPr/>
                      </a:pP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참석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39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53975" rIns="0" bIns="0" anchor="t" anchorCtr="0"/>
                    <a:lstStyle/>
                    <a:p>
                      <a:pPr marL="310515" lvl="0">
                        <a:lnSpc>
                          <a:spcPct val="100000"/>
                        </a:lnSpc>
                        <a:spcBef>
                          <a:spcPts val="425"/>
                        </a:spcBef>
                        <a:defRPr/>
                      </a:pP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육</a:t>
                      </a:r>
                      <a:r>
                        <a:rPr sz="105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39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53975" rIns="0" bIns="0" anchor="t" anchorCtr="0"/>
                    <a:lstStyle/>
                    <a:p>
                      <a:pPr marR="5080" lvl="0" algn="ctr">
                        <a:lnSpc>
                          <a:spcPct val="100000"/>
                        </a:lnSpc>
                        <a:spcBef>
                          <a:spcPts val="425"/>
                        </a:spcBef>
                        <a:defRPr/>
                      </a:pP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참석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39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36639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marR="165100" lvl="0" algn="r">
                        <a:lnSpc>
                          <a:spcPts val="1205"/>
                        </a:lnSpc>
                        <a:defRPr/>
                      </a:pP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05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름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050" spc="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5">
                          <a:latin typeface="맑은 고딕 Semilight"/>
                          <a:cs typeface="맑은 고딕 Semilight"/>
                        </a:rPr>
                        <a:t>로</a:t>
                      </a:r>
                      <a:endParaRPr sz="1050" spc="-335">
                        <a:latin typeface="맑은 고딕 Semilight"/>
                        <a:cs typeface="맑은 고딕 Semilight"/>
                      </a:endParaRPr>
                    </a:p>
                    <a:p>
                      <a:pPr marR="125095" lvl="0" algn="r">
                        <a:lnSpc>
                          <a:spcPts val="1250"/>
                        </a:lnSpc>
                        <a:spcBef>
                          <a:spcPts val="334"/>
                        </a:spcBef>
                        <a:defRPr/>
                      </a:pP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쓰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05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90">
                          <a:latin typeface="맑은 고딕 Semilight"/>
                          <a:cs typeface="맑은 고딕 Semilight"/>
                        </a:rPr>
                        <a:t>명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05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05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9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05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94615" rIns="0" bIns="0" anchor="t" anchorCtr="0"/>
                    <a:lstStyle/>
                    <a:p>
                      <a:pPr marR="29209" lvl="0" algn="r">
                        <a:lnSpc>
                          <a:spcPct val="100000"/>
                        </a:lnSpc>
                        <a:spcBef>
                          <a:spcPts val="745"/>
                        </a:spcBef>
                        <a:defRPr/>
                      </a:pP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46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46379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33655" rIns="0" bIns="0" anchor="t" anchorCtr="0"/>
                    <a:lstStyle/>
                    <a:p>
                      <a:pPr marR="29209" lvl="0" algn="r">
                        <a:lnSpc>
                          <a:spcPct val="100000"/>
                        </a:lnSpc>
                        <a:spcBef>
                          <a:spcPts val="265"/>
                        </a:spcBef>
                        <a:defRPr/>
                      </a:pP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365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33655" rIns="0" bIns="0" anchor="t" anchorCtr="0"/>
                    <a:lstStyle/>
                    <a:p>
                      <a:pPr marR="29209" lvl="0" algn="r">
                        <a:lnSpc>
                          <a:spcPct val="100000"/>
                        </a:lnSpc>
                        <a:spcBef>
                          <a:spcPts val="265"/>
                        </a:spcBef>
                        <a:defRPr/>
                      </a:pP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365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46379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33655" rIns="0" bIns="0" anchor="t" anchorCtr="0"/>
                    <a:lstStyle/>
                    <a:p>
                      <a:pPr marR="29209" lvl="0" algn="r">
                        <a:lnSpc>
                          <a:spcPct val="100000"/>
                        </a:lnSpc>
                        <a:spcBef>
                          <a:spcPts val="265"/>
                        </a:spcBef>
                        <a:defRPr/>
                      </a:pP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365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33655" rIns="0" bIns="0" anchor="t" anchorCtr="0"/>
                    <a:lstStyle/>
                    <a:p>
                      <a:pPr marR="29209" lvl="0" algn="r">
                        <a:lnSpc>
                          <a:spcPct val="100000"/>
                        </a:lnSpc>
                        <a:spcBef>
                          <a:spcPts val="265"/>
                        </a:spcBef>
                        <a:defRPr/>
                      </a:pP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365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47650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35560" rIns="0" bIns="0" anchor="t" anchorCtr="0"/>
                    <a:lstStyle/>
                    <a:p>
                      <a:pPr marR="29209" lvl="0" algn="r">
                        <a:lnSpc>
                          <a:spcPct val="100000"/>
                        </a:lnSpc>
                        <a:spcBef>
                          <a:spcPts val="280"/>
                        </a:spcBef>
                        <a:defRPr/>
                      </a:pP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556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35560" rIns="0" bIns="0" anchor="t" anchorCtr="0"/>
                    <a:lstStyle/>
                    <a:p>
                      <a:pPr marR="29209" lvl="0" algn="r">
                        <a:lnSpc>
                          <a:spcPct val="100000"/>
                        </a:lnSpc>
                        <a:spcBef>
                          <a:spcPts val="280"/>
                        </a:spcBef>
                        <a:defRPr/>
                      </a:pP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556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46379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33655" rIns="0" bIns="0" anchor="t" anchorCtr="0"/>
                    <a:lstStyle/>
                    <a:p>
                      <a:pPr marR="29209" lvl="0" algn="r">
                        <a:lnSpc>
                          <a:spcPct val="100000"/>
                        </a:lnSpc>
                        <a:spcBef>
                          <a:spcPts val="265"/>
                        </a:spcBef>
                        <a:defRPr/>
                      </a:pP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365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33655" rIns="0" bIns="0" anchor="t" anchorCtr="0"/>
                    <a:lstStyle/>
                    <a:p>
                      <a:pPr marR="29209" lvl="0" algn="r">
                        <a:lnSpc>
                          <a:spcPct val="100000"/>
                        </a:lnSpc>
                        <a:spcBef>
                          <a:spcPts val="265"/>
                        </a:spcBef>
                        <a:defRPr/>
                      </a:pP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365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46379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33655" rIns="0" bIns="0" anchor="t" anchorCtr="0"/>
                    <a:lstStyle/>
                    <a:p>
                      <a:pPr marR="29209" lvl="0" algn="r">
                        <a:lnSpc>
                          <a:spcPct val="100000"/>
                        </a:lnSpc>
                        <a:spcBef>
                          <a:spcPts val="265"/>
                        </a:spcBef>
                        <a:defRPr/>
                      </a:pP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365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33655" rIns="0" bIns="0" anchor="t" anchorCtr="0"/>
                    <a:lstStyle/>
                    <a:p>
                      <a:pPr marR="29209" lvl="0" algn="r">
                        <a:lnSpc>
                          <a:spcPct val="100000"/>
                        </a:lnSpc>
                        <a:spcBef>
                          <a:spcPts val="265"/>
                        </a:spcBef>
                        <a:defRPr/>
                      </a:pP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365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34861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85725" rIns="0" bIns="0" anchor="t" anchorCtr="0"/>
                    <a:lstStyle/>
                    <a:p>
                      <a:pPr marR="29209" lvl="0" algn="r">
                        <a:lnSpc>
                          <a:spcPct val="100000"/>
                        </a:lnSpc>
                        <a:spcBef>
                          <a:spcPts val="675"/>
                        </a:spcBef>
                        <a:defRPr/>
                      </a:pP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857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85725" rIns="0" bIns="0" anchor="t" anchorCtr="0"/>
                    <a:lstStyle/>
                    <a:p>
                      <a:pPr marR="29209" lvl="0" algn="r">
                        <a:lnSpc>
                          <a:spcPct val="100000"/>
                        </a:lnSpc>
                        <a:spcBef>
                          <a:spcPts val="675"/>
                        </a:spcBef>
                        <a:defRPr/>
                      </a:pP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857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728980">
                <a:tc>
                  <a:txBody>
                    <a:bodyPr vert="horz" lIns="0" tIns="12827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010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7620" lvl="0" algn="ctr">
                        <a:lnSpc>
                          <a:spcPct val="100000"/>
                        </a:lnSpc>
                        <a:defRPr/>
                      </a:pP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육</a:t>
                      </a:r>
                      <a:r>
                        <a:rPr sz="1050" spc="2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050" spc="2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과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2827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9">
                  <a:txBody>
                    <a:bodyPr vert="horz" lIns="0" tIns="71755" rIns="0" bIns="0" anchor="t" anchorCtr="0"/>
                    <a:lstStyle/>
                    <a:p>
                      <a:pPr marL="103505" lvl="0">
                        <a:lnSpc>
                          <a:spcPct val="100000"/>
                        </a:lnSpc>
                        <a:spcBef>
                          <a:spcPts val="565"/>
                        </a:spcBef>
                        <a:defRPr/>
                      </a:pPr>
                      <a:r>
                        <a:rPr sz="1050" spc="-22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0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.</a:t>
                      </a:r>
                      <a:r>
                        <a:rPr sz="1050" spc="2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들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05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집</a:t>
                      </a:r>
                      <a:r>
                        <a:rPr sz="10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050" spc="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050" spc="2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25">
                          <a:latin typeface="맑은 고딕 Semilight"/>
                          <a:cs typeface="맑은 고딕 Semilight"/>
                        </a:rPr>
                        <a:t>술</a:t>
                      </a:r>
                      <a:endParaRPr sz="1050" spc="-325">
                        <a:latin typeface="맑은 고딕 Semilight"/>
                        <a:cs typeface="맑은 고딕 Semilight"/>
                      </a:endParaRPr>
                    </a:p>
                    <a:p>
                      <a:pPr marL="257175" lvl="0" indent="-153670">
                        <a:lnSpc>
                          <a:spcPct val="100000"/>
                        </a:lnSpc>
                        <a:spcBef>
                          <a:spcPts val="335"/>
                        </a:spcBef>
                        <a:buAutoNum type="arabicPeriod" startAt="2"/>
                        <a:tabLst>
                          <a:tab pos="257175" algn="l"/>
                        </a:tabLst>
                        <a:defRPr/>
                      </a:pP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들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050" spc="3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05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구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두</a:t>
                      </a:r>
                      <a:r>
                        <a:rPr sz="1050" spc="2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60">
                          <a:latin typeface="맑은 고딕 Semilight"/>
                          <a:cs typeface="맑은 고딕 Semilight"/>
                        </a:rPr>
                        <a:t>평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9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05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25">
                          <a:latin typeface="맑은 고딕 Semilight"/>
                          <a:cs typeface="맑은 고딕 Semilight"/>
                        </a:rPr>
                        <a:t>술</a:t>
                      </a:r>
                      <a:endParaRPr sz="1050" spc="-325">
                        <a:latin typeface="맑은 고딕 Semilight"/>
                        <a:cs typeface="맑은 고딕 Semilight"/>
                      </a:endParaRPr>
                    </a:p>
                    <a:p>
                      <a:pPr marL="257175" lvl="0" indent="-153670">
                        <a:lnSpc>
                          <a:spcPct val="100000"/>
                        </a:lnSpc>
                        <a:spcBef>
                          <a:spcPts val="345"/>
                        </a:spcBef>
                        <a:buAutoNum type="arabicPeriod" startAt="2"/>
                        <a:tabLst>
                          <a:tab pos="257175" algn="l"/>
                        </a:tabLst>
                        <a:defRPr/>
                      </a:pP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들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05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육</a:t>
                      </a:r>
                      <a:r>
                        <a:rPr sz="105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05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반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영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050" spc="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현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05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반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영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6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0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05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체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크</a:t>
                      </a:r>
                      <a:r>
                        <a:rPr sz="1050" spc="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05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25">
                          <a:latin typeface="맑은 고딕 Semilight"/>
                          <a:cs typeface="맑은 고딕 Semilight"/>
                        </a:rPr>
                        <a:t>술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175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944880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710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24130" lvl="0" algn="ctr">
                        <a:lnSpc>
                          <a:spcPct val="100000"/>
                        </a:lnSpc>
                        <a:defRPr/>
                      </a:pP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0">
                          <a:latin typeface="맑은 고딕 Semilight"/>
                          <a:cs typeface="맑은 고딕 Semilight"/>
                        </a:rPr>
                        <a:t>치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9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28</ep:Words>
  <ep:PresentationFormat>On-screen Show (4:3)</ep:PresentationFormat>
  <ep:Paragraphs>4</ep:Paragraphs>
  <ep:Slides>2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ep:HeadingPairs>
  <ep:TitlesOfParts>
    <vt:vector size="3" baseType="lpstr">
      <vt:lpstr>Office Theme</vt:lpstr>
      <vt:lpstr>슬라이드 1</vt:lpstr>
      <vt:lpstr>슬라이드 2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2026-04-24T08:15:04.000</dcterms:created>
  <dc:creator>최규덕</dc:creator>
  <cp:lastModifiedBy>Com</cp:lastModifiedBy>
  <dcterms:modified xsi:type="dcterms:W3CDTF">2026-04-26T02:33:02.481</dcterms:modified>
  <cp:revision>5</cp:revision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