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4" r:id="rId2"/>
    <p:sldId id="265" r:id="rId3"/>
    <p:sldId id="266" r:id="rId4"/>
    <p:sldId id="267" r:id="rId5"/>
  </p:sldIdLst>
  <p:sldSz cx="10680700" cy="10680700"/>
  <p:notesSz cx="106807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presProps" Target="presProps.xml"  /><Relationship Id="rId7" Type="http://schemas.openxmlformats.org/officeDocument/2006/relationships/viewProps" Target="viewProps.xml"  /><Relationship Id="rId8" Type="http://schemas.openxmlformats.org/officeDocument/2006/relationships/theme" Target="theme/theme1.xml"  /><Relationship Id="rId9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1329" y="10143094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hyperlink" Target="http://www.kolas.go.kr/usr/inf/srh/InfoCrrcInsttSearchList.do" TargetMode="External"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hyperlink" Target="http://www/" TargetMode="External"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xfrm>
            <a:off x="4928236" y="9916838"/>
            <a:ext cx="412114" cy="189865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9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087277" y="811212"/>
          <a:ext cx="6060437" cy="9058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9450"/>
                <a:gridCol w="1370329"/>
                <a:gridCol w="1370329"/>
                <a:gridCol w="1370329"/>
              </a:tblGrid>
              <a:tr h="629920">
                <a:tc gridSpan="4">
                  <a:txBody>
                    <a:bodyPr vert="horz" lIns="0" tIns="58419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59"/>
                        </a:spcBef>
                        <a:defRPr/>
                      </a:pPr>
                      <a:r>
                        <a:rPr sz="1600">
                          <a:latin typeface="바탕"/>
                          <a:cs typeface="바탕"/>
                        </a:rPr>
                        <a:t>우리</a:t>
                      </a:r>
                      <a:r>
                        <a:rPr sz="1600" spc="254">
                          <a:latin typeface="바탕"/>
                          <a:cs typeface="바탕"/>
                        </a:rPr>
                        <a:t> </a:t>
                      </a:r>
                      <a:r>
                        <a:rPr sz="1600">
                          <a:latin typeface="바탕"/>
                          <a:cs typeface="바탕"/>
                        </a:rPr>
                        <a:t>회사</a:t>
                      </a:r>
                      <a:r>
                        <a:rPr sz="1600" spc="254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250">
                          <a:latin typeface="바탕"/>
                          <a:cs typeface="바탕"/>
                        </a:rPr>
                        <a:t>검·교정</a:t>
                      </a:r>
                      <a:r>
                        <a:rPr sz="1600" spc="260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-25">
                          <a:latin typeface="바탕"/>
                          <a:cs typeface="바탕"/>
                        </a:rPr>
                        <a:t>대상</a:t>
                      </a:r>
                      <a:endParaRPr sz="1600" spc="-25">
                        <a:latin typeface="바탕"/>
                        <a:cs typeface="바탕"/>
                      </a:endParaRPr>
                    </a:p>
                    <a:p>
                      <a:pPr marR="13970" lvl="0" algn="ctr">
                        <a:lnSpc>
                          <a:spcPct val="100000"/>
                        </a:lnSpc>
                        <a:spcBef>
                          <a:spcPts val="680"/>
                        </a:spcBef>
                        <a:tabLst>
                          <a:tab pos="3886835" algn="l"/>
                        </a:tabLst>
                        <a:defRPr/>
                      </a:pP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맞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양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05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10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00" spc="-50">
                          <a:latin typeface="MS PGothic"/>
                          <a:cs typeface="MS PGothic"/>
                        </a:rPr>
                        <a:t>–</a:t>
                      </a:r>
                      <a:r>
                        <a:rPr sz="100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050" spc="14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841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81965">
                <a:tc>
                  <a:txBody>
                    <a:bodyPr vert="horz" lIns="0" tIns="63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6510" lvl="0" algn="ctr">
                        <a:lnSpc>
                          <a:spcPct val="100000"/>
                        </a:lnSpc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104139" rIns="0" bIns="0" anchor="t" anchorCtr="0"/>
                    <a:lstStyle/>
                    <a:p>
                      <a:pPr marL="554355" marR="236220" lvl="0" indent="-347345">
                        <a:lnSpc>
                          <a:spcPts val="1100"/>
                        </a:lnSpc>
                        <a:spcBef>
                          <a:spcPts val="818"/>
                        </a:spcBef>
                        <a:defRPr/>
                      </a:pP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교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413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63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76530" lvl="0">
                        <a:lnSpc>
                          <a:spcPct val="100000"/>
                        </a:lnSpc>
                        <a:defRPr/>
                      </a:pP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63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76530" lvl="0">
                        <a:lnSpc>
                          <a:spcPct val="100000"/>
                        </a:lnSpc>
                        <a:defRPr/>
                      </a:pP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5435">
                <a:tc>
                  <a:txBody>
                    <a:bodyPr vert="horz" lIns="0" tIns="64135" rIns="0" bIns="0" anchor="t" anchorCtr="0"/>
                    <a:lstStyle/>
                    <a:p>
                      <a:pPr marR="38100" lvl="0" algn="ctr">
                        <a:lnSpc>
                          <a:spcPct val="100000"/>
                        </a:lnSpc>
                        <a:spcBef>
                          <a:spcPts val="505"/>
                        </a:spcBef>
                        <a:defRPr/>
                      </a:pP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0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타이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머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41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62865" rIns="0" bIns="0" anchor="t" anchorCtr="0"/>
                    <a:lstStyle/>
                    <a:p>
                      <a:pPr marR="38100" lvl="0" algn="ctr">
                        <a:lnSpc>
                          <a:spcPct val="100000"/>
                        </a:lnSpc>
                        <a:spcBef>
                          <a:spcPts val="494"/>
                        </a:spcBef>
                        <a:defRPr/>
                      </a:pP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타이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머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8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62865" rIns="0" bIns="0" anchor="t" anchorCtr="0"/>
                    <a:lstStyle/>
                    <a:p>
                      <a:pPr marR="38100" lvl="0" algn="ctr">
                        <a:lnSpc>
                          <a:spcPct val="100000"/>
                        </a:lnSpc>
                        <a:spcBef>
                          <a:spcPts val="494"/>
                        </a:spcBef>
                        <a:defRPr/>
                      </a:pP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타이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머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8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62865" rIns="0" bIns="0" anchor="t" anchorCtr="0"/>
                    <a:lstStyle/>
                    <a:p>
                      <a:pPr marR="1905" lvl="0" algn="ctr">
                        <a:lnSpc>
                          <a:spcPct val="100000"/>
                        </a:lnSpc>
                        <a:spcBef>
                          <a:spcPts val="494"/>
                        </a:spcBef>
                        <a:defRPr/>
                      </a:pP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4</a:t>
                      </a:r>
                      <a:r>
                        <a:rPr sz="10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 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8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62865" rIns="0" bIns="0" anchor="t" anchorCtr="0"/>
                    <a:lstStyle/>
                    <a:p>
                      <a:pPr marR="38100" lvl="0" algn="ctr">
                        <a:lnSpc>
                          <a:spcPct val="100000"/>
                        </a:lnSpc>
                        <a:spcBef>
                          <a:spcPts val="494"/>
                        </a:spcBef>
                        <a:defRPr/>
                      </a:pP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5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타이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머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8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64135" rIns="0" bIns="0" anchor="t" anchorCtr="0"/>
                    <a:lstStyle/>
                    <a:p>
                      <a:pPr marR="38100" lvl="0" algn="ctr">
                        <a:lnSpc>
                          <a:spcPct val="100000"/>
                        </a:lnSpc>
                        <a:spcBef>
                          <a:spcPts val="505"/>
                        </a:spcBef>
                        <a:defRPr/>
                      </a:pP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6</a:t>
                      </a:r>
                      <a:r>
                        <a:rPr sz="10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타이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머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41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5435">
                <a:tc>
                  <a:txBody>
                    <a:bodyPr vert="horz" lIns="0" tIns="64135" rIns="0" bIns="0" anchor="t" anchorCtr="0"/>
                    <a:lstStyle/>
                    <a:p>
                      <a:pPr marR="39370" lvl="0" algn="ctr">
                        <a:lnSpc>
                          <a:spcPct val="100000"/>
                        </a:lnSpc>
                        <a:spcBef>
                          <a:spcPts val="505"/>
                        </a:spcBef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율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1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41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62865" rIns="0" bIns="0" anchor="t" anchorCtr="0"/>
                    <a:lstStyle/>
                    <a:p>
                      <a:pPr marR="6350" lvl="0" algn="ctr">
                        <a:lnSpc>
                          <a:spcPct val="100000"/>
                        </a:lnSpc>
                        <a:spcBef>
                          <a:spcPts val="494"/>
                        </a:spcBef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2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8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62865" rIns="0" bIns="0" anchor="t" anchorCtr="0"/>
                    <a:lstStyle/>
                    <a:p>
                      <a:pPr marR="38735" lvl="0" algn="ctr">
                        <a:lnSpc>
                          <a:spcPct val="100000"/>
                        </a:lnSpc>
                        <a:spcBef>
                          <a:spcPts val="494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머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8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543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30416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</a:tr>
              <a:tr h="689610">
                <a:tc gridSpan="4">
                  <a:txBody>
                    <a:bodyPr vert="horz" lIns="0" tIns="110490" rIns="0" bIns="0" anchor="t" anchorCtr="0"/>
                    <a:lstStyle/>
                    <a:p>
                      <a:pPr marL="1306830" marR="558800" lvl="0" indent="-769620">
                        <a:lnSpc>
                          <a:spcPct val="127499"/>
                        </a:lnSpc>
                        <a:spcBef>
                          <a:spcPts val="870"/>
                        </a:spcBef>
                        <a:defRPr/>
                      </a:pPr>
                      <a:r>
                        <a:rPr sz="1000" spc="-360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1000" spc="38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뢰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국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정기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코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05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색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  <a:hlinkClick r:id="rId2"/>
                        </a:rPr>
                        <a:t>h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  <a:hlinkClick r:id="rId2"/>
                        </a:rPr>
                        <a:t>ttp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  <a:hlinkClick r:id="rId2"/>
                        </a:rPr>
                        <a:t>: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  <a:hlinkClick r:id="rId2"/>
                        </a:rPr>
                        <a:t> //www.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  <a:hlinkClick r:id="rId2"/>
                        </a:rPr>
                        <a:t>kol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  <a:hlinkClick r:id="rId2"/>
                        </a:rPr>
                        <a:t>as.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  <a:hlinkClick r:id="rId2"/>
                        </a:rPr>
                        <a:t>go.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  <a:hlinkClick r:id="rId2"/>
                        </a:rPr>
                        <a:t> k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  <a:hlinkClick r:id="rId2"/>
                        </a:rPr>
                        <a:t>r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  <a:hlinkClick r:id="rId2"/>
                        </a:rPr>
                        <a:t>/u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  <a:hlinkClick r:id="rId2"/>
                        </a:rPr>
                        <a:t>sr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  <a:hlinkClick r:id="rId2"/>
                        </a:rPr>
                        <a:t>/i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  <a:hlinkClick r:id="rId2"/>
                        </a:rPr>
                        <a:t>n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  <a:hlinkClick r:id="rId2"/>
                        </a:rPr>
                        <a:t>f/s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  <a:hlinkClick r:id="rId2"/>
                        </a:rPr>
                        <a:t>r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  <a:hlinkClick r:id="rId2"/>
                        </a:rPr>
                        <a:t>h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  <a:hlinkClick r:id="rId2"/>
                        </a:rPr>
                        <a:t>/I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  <a:hlinkClick r:id="rId2"/>
                        </a:rPr>
                        <a:t>n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  <a:hlinkClick r:id="rId2"/>
                        </a:rPr>
                        <a:t>foCrrcI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  <a:hlinkClick r:id="rId2"/>
                        </a:rPr>
                        <a:t>n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  <a:hlinkClick r:id="rId2"/>
                        </a:rPr>
                        <a:t>sttSearch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  <a:hlinkClick r:id="rId2"/>
                        </a:rPr>
                        <a:t>L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  <a:hlinkClick r:id="rId2"/>
                        </a:rPr>
                        <a:t>i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  <a:hlinkClick r:id="rId2"/>
                        </a:rPr>
                        <a:t>st.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  <a:hlinkClick r:id="rId2"/>
                        </a:rPr>
                        <a:t>do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04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778000">
                <a:tc gridSpan="4">
                  <a:txBody>
                    <a:bodyPr vert="horz" lIns="0" tIns="2794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22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50495" lvl="0">
                        <a:lnSpc>
                          <a:spcPct val="100000"/>
                        </a:lnSpc>
                        <a:defRPr/>
                      </a:pPr>
                      <a:r>
                        <a:rPr sz="950" spc="-375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950" spc="30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자체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허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오차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382905" marR="149225" lvl="0" indent="-118110">
                        <a:lnSpc>
                          <a:spcPct val="126200"/>
                        </a:lnSpc>
                        <a:buChar char="-"/>
                        <a:tabLst>
                          <a:tab pos="389890" algn="l"/>
                        </a:tabLst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자체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허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오차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준은</a:t>
                      </a:r>
                      <a:r>
                        <a:rPr sz="9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9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준은</a:t>
                      </a:r>
                      <a:r>
                        <a:rPr sz="9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으나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중소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accp적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침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참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9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3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9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%</a:t>
                      </a:r>
                      <a:r>
                        <a:rPr sz="95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음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382905" marR="147955" lvl="0" indent="-118110">
                        <a:lnSpc>
                          <a:spcPct val="126200"/>
                        </a:lnSpc>
                        <a:buChar char="-"/>
                        <a:tabLst>
                          <a:tab pos="389890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3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2%나</a:t>
                      </a:r>
                      <a:r>
                        <a:rPr sz="9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950" spc="-22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3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교정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오차범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차의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크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4%(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3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9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합성</a:t>
                      </a:r>
                      <a:r>
                        <a:rPr sz="950" spc="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무 	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요가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있으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하는</a:t>
                      </a:r>
                      <a:r>
                        <a:rPr sz="9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권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함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79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5134293" y="10070076"/>
            <a:ext cx="412114" cy="189865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10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  <p:sp>
        <p:nvSpPr>
          <p:cNvPr id="2" name="object 2"/>
          <p:cNvSpPr txBox="1"/>
          <p:nvPr/>
        </p:nvSpPr>
        <p:spPr>
          <a:xfrm>
            <a:off x="2318461" y="502419"/>
            <a:ext cx="6083935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29845" rIns="0" bIns="0">
            <a:spAutoFit/>
          </a:bodyPr>
          <a:lstStyle/>
          <a:p>
            <a:pPr marL="63500" lvl="0">
              <a:lnSpc>
                <a:spcPct val="100000"/>
              </a:lnSpc>
              <a:spcBef>
                <a:spcPts val="234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15">
                <a:latin typeface="Segoe UI Symbol"/>
                <a:cs typeface="Segoe UI Symbol"/>
              </a:rPr>
              <a:t> </a:t>
            </a:r>
            <a:r>
              <a:rPr sz="1200" spc="-10">
                <a:latin typeface="바탕"/>
                <a:cs typeface="바탕"/>
              </a:rPr>
              <a:t>기록(점검표)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6.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모니터링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및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검사장비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 spc="190">
                <a:latin typeface="바탕"/>
                <a:cs typeface="바탕"/>
              </a:rPr>
              <a:t>검·교정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점검표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311609" y="917258"/>
          <a:ext cx="6076947" cy="8846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6310"/>
                <a:gridCol w="563245"/>
                <a:gridCol w="1519555"/>
                <a:gridCol w="235585"/>
                <a:gridCol w="308610"/>
                <a:gridCol w="681989"/>
                <a:gridCol w="292100"/>
                <a:gridCol w="272414"/>
                <a:gridCol w="340995"/>
                <a:gridCol w="906144"/>
              </a:tblGrid>
              <a:tr h="200660">
                <a:tc rowSpan="2" gridSpan="4">
                  <a:txBody>
                    <a:bodyPr vert="horz" lIns="0" tIns="84455" rIns="0" bIns="0" anchor="t" anchorCtr="0"/>
                    <a:lstStyle/>
                    <a:p>
                      <a:pPr marL="723265" lvl="0">
                        <a:lnSpc>
                          <a:spcPct val="100000"/>
                        </a:lnSpc>
                        <a:spcBef>
                          <a:spcPts val="665"/>
                        </a:spcBef>
                        <a:defRPr/>
                      </a:pPr>
                      <a:r>
                        <a:rPr sz="1600">
                          <a:latin typeface="바탕"/>
                          <a:cs typeface="바탕"/>
                        </a:rPr>
                        <a:t>자체</a:t>
                      </a:r>
                      <a:r>
                        <a:rPr sz="1600" spc="265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250">
                          <a:latin typeface="바탕"/>
                          <a:cs typeface="바탕"/>
                        </a:rPr>
                        <a:t>검·교정</a:t>
                      </a:r>
                      <a:r>
                        <a:rPr sz="1600" spc="265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-25">
                          <a:latin typeface="바탕"/>
                          <a:cs typeface="바탕"/>
                        </a:rPr>
                        <a:t>일지</a:t>
                      </a:r>
                      <a:endParaRPr sz="1600" spc="-25">
                        <a:latin typeface="바탕"/>
                        <a:cs typeface="바탕"/>
                      </a:endParaRPr>
                    </a:p>
                    <a:p>
                      <a:pPr marL="734060" lvl="0">
                        <a:lnSpc>
                          <a:spcPct val="100000"/>
                        </a:lnSpc>
                        <a:spcBef>
                          <a:spcPts val="1195"/>
                        </a:spcBef>
                        <a:tabLst>
                          <a:tab pos="2098675" algn="l"/>
                        </a:tabLst>
                        <a:defRPr/>
                      </a:pP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맞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00" spc="-50">
                          <a:latin typeface="MS PGothic"/>
                          <a:cs typeface="MS PGothic"/>
                        </a:rPr>
                        <a:t>–</a:t>
                      </a:r>
                      <a:r>
                        <a:rPr sz="100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44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8064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63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710" marR="109855" lvl="0">
                        <a:lnSpc>
                          <a:spcPts val="1200"/>
                        </a:lnSpc>
                        <a:defRPr/>
                      </a:pPr>
                      <a:r>
                        <a:rPr sz="1050" spc="-36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06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 vert="horz" lIns="0" tIns="12700" rIns="0" bIns="0" anchor="t" anchorCtr="0"/>
                    <a:lstStyle/>
                    <a:p>
                      <a:pPr marL="306070"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섭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12700" rIns="0" bIns="0" anchor="t" anchorCtr="0"/>
                    <a:lstStyle/>
                    <a:p>
                      <a:pPr marL="369570"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56895">
                <a:tc gridSpan="4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44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064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42265">
                <a:tc gridSpan="3">
                  <a:txBody>
                    <a:bodyPr vert="horz" lIns="0" tIns="90805" rIns="0" bIns="0" anchor="t" anchorCtr="0"/>
                    <a:lstStyle/>
                    <a:p>
                      <a:pPr marR="25400" lvl="0" algn="ctr">
                        <a:lnSpc>
                          <a:spcPct val="100000"/>
                        </a:lnSpc>
                        <a:spcBef>
                          <a:spcPts val="715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08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90805" rIns="0" bIns="0" anchor="t" anchorCtr="0"/>
                    <a:lstStyle/>
                    <a:p>
                      <a:pPr marR="7620" lvl="0" algn="ctr">
                        <a:lnSpc>
                          <a:spcPct val="100000"/>
                        </a:lnSpc>
                        <a:spcBef>
                          <a:spcPts val="715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08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77190">
                <a:tc gridSpan="3">
                  <a:txBody>
                    <a:bodyPr vert="horz" lIns="0" tIns="15875" rIns="0" bIns="0" anchor="t" anchorCtr="0"/>
                    <a:lstStyle/>
                    <a:p>
                      <a:pPr marR="19685" lvl="0" algn="ctr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울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R="10160" lvl="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9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9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9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88138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67005" lvl="0" algn="r">
                        <a:lnSpc>
                          <a:spcPct val="100000"/>
                        </a:lnSpc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9">
                  <a:txBody>
                    <a:bodyPr vert="horz" lIns="0" tIns="0" rIns="0" bIns="0" anchor="t" anchorCtr="0"/>
                    <a:lstStyle/>
                    <a:p>
                      <a:pPr marL="189230" lvl="0" indent="-123825">
                        <a:lnSpc>
                          <a:spcPts val="1100"/>
                        </a:lnSpc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관에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(측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값의</a:t>
                      </a:r>
                      <a:r>
                        <a:rPr sz="9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낮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/측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/높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9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5">
                          <a:latin typeface="맑은 고딕 Semilight"/>
                          <a:cs typeface="맑은 고딕 Semilight"/>
                        </a:rPr>
                        <a:t>비</a:t>
                      </a:r>
                      <a:endParaRPr sz="950" spc="-395">
                        <a:latin typeface="맑은 고딕 Semilight"/>
                        <a:cs typeface="맑은 고딕 Semilight"/>
                      </a:endParaRPr>
                    </a:p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295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곳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300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95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올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값을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값을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300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율</a:t>
                      </a:r>
                      <a:r>
                        <a:rPr sz="9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값을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(지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÷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값)</a:t>
                      </a:r>
                      <a:endParaRPr sz="950" spc="-25">
                        <a:latin typeface="맑은 고딕 Semilight"/>
                        <a:cs typeface="맑은 고딕 Semilight"/>
                      </a:endParaRPr>
                    </a:p>
                    <a:p>
                      <a:pPr marL="189230" lvl="0" indent="-123825">
                        <a:lnSpc>
                          <a:spcPts val="1125"/>
                        </a:lnSpc>
                        <a:spcBef>
                          <a:spcPts val="295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값이</a:t>
                      </a:r>
                      <a:r>
                        <a:rPr sz="9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합이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9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율</a:t>
                      </a:r>
                      <a:r>
                        <a:rPr sz="9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차값을</a:t>
                      </a:r>
                      <a:r>
                        <a:rPr sz="95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값을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읽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9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있도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74625">
                <a:tc>
                  <a:txBody>
                    <a:bodyPr vert="horz" lIns="0" tIns="6985" rIns="0" bIns="0" anchor="t" anchorCtr="0"/>
                    <a:lstStyle/>
                    <a:p>
                      <a:pPr marL="249554" lvl="0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정기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9">
                  <a:txBody>
                    <a:bodyPr vert="horz" lIns="0" tIns="6985" rIns="0" bIns="0" anchor="t" anchorCtr="0"/>
                    <a:lstStyle/>
                    <a:p>
                      <a:pPr marR="1270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+/-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%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68960">
                <a:tc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32080" lvl="0" algn="r">
                        <a:lnSpc>
                          <a:spcPct val="100000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9">
                  <a:txBody>
                    <a:bodyPr vert="horz" lIns="0" tIns="112395" rIns="0" bIns="0" anchor="t" anchorCtr="0"/>
                    <a:lstStyle/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885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체</a:t>
                      </a:r>
                      <a:endParaRPr sz="950" spc="-345">
                        <a:latin typeface="맑은 고딕 Semilight"/>
                        <a:cs typeface="맑은 고딕 Semilight"/>
                      </a:endParaRPr>
                    </a:p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295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9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뢰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23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74625">
                <a:tc gridSpan="2">
                  <a:txBody>
                    <a:bodyPr vert="horz" lIns="0" tIns="5715" rIns="0" bIns="0" anchor="t" anchorCtr="0"/>
                    <a:lstStyle/>
                    <a:p>
                      <a:pPr marL="359410" lvl="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분동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5715" rIns="0" bIns="0" anchor="t" anchorCtr="0"/>
                    <a:lstStyle/>
                    <a:p>
                      <a:pPr marL="359410" lvl="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낮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4">
                  <a:txBody>
                    <a:bodyPr vert="horz" lIns="0" tIns="5715" rIns="0" bIns="0" anchor="t" anchorCtr="0"/>
                    <a:lstStyle/>
                    <a:p>
                      <a:pPr marL="360680" lvl="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9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5715" rIns="0" bIns="0" anchor="t" anchorCtr="0"/>
                    <a:lstStyle/>
                    <a:p>
                      <a:pPr marL="360680" lvl="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높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9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005840"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69240">
                <a:tc gridSpan="10">
                  <a:txBody>
                    <a:bodyPr vert="horz" lIns="0" tIns="5397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74625">
                <a:tc gridSpan="6">
                  <a:txBody>
                    <a:bodyPr vert="horz" lIns="0" tIns="6985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값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6985" rIns="0" bIns="0" anchor="t" anchorCtr="0"/>
                    <a:lstStyle/>
                    <a:p>
                      <a:pPr marL="281305" lvl="0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율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6985" rIns="0" bIns="0" anchor="t" anchorCtr="0"/>
                    <a:lstStyle/>
                    <a:p>
                      <a:pPr marR="18415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격</a:t>
                      </a:r>
                      <a:r>
                        <a:rPr sz="9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196465">
                <a:tc gridSpan="6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317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kg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6070" lvl="0">
                        <a:lnSpc>
                          <a:spcPct val="100000"/>
                        </a:lnSpc>
                        <a:defRPr/>
                      </a:pP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0.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0%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7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0320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0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47650">
                <a:tc gridSpan="3">
                  <a:txBody>
                    <a:bodyPr vert="horz" lIns="0" tIns="43815" rIns="0" bIns="0" anchor="t" anchorCtr="0"/>
                    <a:lstStyle/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43815" rIns="0" bIns="0" anchor="t" anchorCtr="0"/>
                    <a:lstStyle/>
                    <a:p>
                      <a:pPr marR="6350" lvl="0" algn="ctr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675764"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5114214" y="10255885"/>
            <a:ext cx="412114" cy="189865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11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  <p:sp>
        <p:nvSpPr>
          <p:cNvPr id="2" name="object 2"/>
          <p:cNvSpPr txBox="1"/>
          <p:nvPr/>
        </p:nvSpPr>
        <p:spPr>
          <a:xfrm>
            <a:off x="2298382" y="688228"/>
            <a:ext cx="6083935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29845" rIns="0" bIns="0">
            <a:spAutoFit/>
          </a:bodyPr>
          <a:lstStyle/>
          <a:p>
            <a:pPr marL="63500" lvl="0">
              <a:lnSpc>
                <a:spcPct val="100000"/>
              </a:lnSpc>
              <a:spcBef>
                <a:spcPts val="234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15">
                <a:latin typeface="Segoe UI Symbol"/>
                <a:cs typeface="Segoe UI Symbol"/>
              </a:rPr>
              <a:t> </a:t>
            </a:r>
            <a:r>
              <a:rPr sz="1200" spc="-10">
                <a:latin typeface="바탕"/>
                <a:cs typeface="바탕"/>
              </a:rPr>
              <a:t>기록(점검표)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6.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모니터링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및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검사장비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 spc="190">
                <a:latin typeface="바탕"/>
                <a:cs typeface="바탕"/>
              </a:rPr>
              <a:t>검·교정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점검표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91530" y="1103067"/>
          <a:ext cx="6076947" cy="8851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6310"/>
                <a:gridCol w="563245"/>
                <a:gridCol w="1519555"/>
                <a:gridCol w="235585"/>
                <a:gridCol w="308610"/>
                <a:gridCol w="681989"/>
                <a:gridCol w="292100"/>
                <a:gridCol w="272414"/>
                <a:gridCol w="340995"/>
                <a:gridCol w="906144"/>
              </a:tblGrid>
              <a:tr h="200660">
                <a:tc rowSpan="2" gridSpan="4">
                  <a:txBody>
                    <a:bodyPr vert="horz" lIns="0" tIns="84455" rIns="0" bIns="0" anchor="t" anchorCtr="0"/>
                    <a:lstStyle/>
                    <a:p>
                      <a:pPr marL="723265" lvl="0">
                        <a:lnSpc>
                          <a:spcPct val="100000"/>
                        </a:lnSpc>
                        <a:spcBef>
                          <a:spcPts val="665"/>
                        </a:spcBef>
                        <a:defRPr/>
                      </a:pPr>
                      <a:r>
                        <a:rPr sz="1600">
                          <a:latin typeface="바탕"/>
                          <a:cs typeface="바탕"/>
                        </a:rPr>
                        <a:t>자체</a:t>
                      </a:r>
                      <a:r>
                        <a:rPr sz="1600" spc="265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250">
                          <a:latin typeface="바탕"/>
                          <a:cs typeface="바탕"/>
                        </a:rPr>
                        <a:t>검·교정</a:t>
                      </a:r>
                      <a:r>
                        <a:rPr sz="1600" spc="265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-25">
                          <a:latin typeface="바탕"/>
                          <a:cs typeface="바탕"/>
                        </a:rPr>
                        <a:t>일지</a:t>
                      </a:r>
                      <a:endParaRPr sz="1600" spc="-25">
                        <a:latin typeface="바탕"/>
                        <a:cs typeface="바탕"/>
                      </a:endParaRPr>
                    </a:p>
                    <a:p>
                      <a:pPr marL="734060" lvl="0">
                        <a:lnSpc>
                          <a:spcPct val="100000"/>
                        </a:lnSpc>
                        <a:spcBef>
                          <a:spcPts val="1195"/>
                        </a:spcBef>
                        <a:tabLst>
                          <a:tab pos="2098675" algn="l"/>
                        </a:tabLst>
                        <a:defRPr/>
                      </a:pP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맞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00" spc="-50">
                          <a:latin typeface="MS PGothic"/>
                          <a:cs typeface="MS PGothic"/>
                        </a:rPr>
                        <a:t>–</a:t>
                      </a:r>
                      <a:r>
                        <a:rPr sz="100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44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8064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63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710" marR="109855" lvl="0">
                        <a:lnSpc>
                          <a:spcPts val="1200"/>
                        </a:lnSpc>
                        <a:defRPr/>
                      </a:pPr>
                      <a:r>
                        <a:rPr sz="1050" spc="-36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06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 vert="horz" lIns="0" tIns="12700" rIns="0" bIns="0" anchor="t" anchorCtr="0"/>
                    <a:lstStyle/>
                    <a:p>
                      <a:pPr marL="306070"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12700" rIns="0" bIns="0" anchor="t" anchorCtr="0"/>
                    <a:lstStyle/>
                    <a:p>
                      <a:pPr marL="369570"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쌉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56895">
                <a:tc gridSpan="4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44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064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42265">
                <a:tc gridSpan="3">
                  <a:txBody>
                    <a:bodyPr vert="horz" lIns="0" tIns="90805" rIns="0" bIns="0" anchor="t" anchorCtr="0"/>
                    <a:lstStyle/>
                    <a:p>
                      <a:pPr marR="25400" lvl="0" algn="ctr">
                        <a:lnSpc>
                          <a:spcPct val="100000"/>
                        </a:lnSpc>
                        <a:spcBef>
                          <a:spcPts val="715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08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90805" rIns="0" bIns="0" anchor="t" anchorCtr="0"/>
                    <a:lstStyle/>
                    <a:p>
                      <a:pPr marR="7620" lvl="0" algn="ctr">
                        <a:lnSpc>
                          <a:spcPct val="100000"/>
                        </a:lnSpc>
                        <a:spcBef>
                          <a:spcPts val="715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08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77190">
                <a:tc gridSpan="3">
                  <a:txBody>
                    <a:bodyPr vert="horz" lIns="0" tIns="15875" rIns="0" bIns="0" anchor="t" anchorCtr="0"/>
                    <a:lstStyle/>
                    <a:p>
                      <a:pPr marR="19685" lvl="0" algn="ctr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울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R="10160" lvl="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9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9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9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2465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67005" lvl="0" algn="r">
                        <a:lnSpc>
                          <a:spcPct val="100000"/>
                        </a:lnSpc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9">
                  <a:txBody>
                    <a:bodyPr vert="horz" lIns="0" tIns="0" rIns="0" bIns="0" anchor="t" anchorCtr="0"/>
                    <a:lstStyle/>
                    <a:p>
                      <a:pPr marL="189230" lvl="0" indent="-123825">
                        <a:lnSpc>
                          <a:spcPts val="1100"/>
                        </a:lnSpc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관에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(측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값과</a:t>
                      </a:r>
                      <a:r>
                        <a:rPr sz="9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5">
                          <a:latin typeface="맑은 고딕 Semilight"/>
                          <a:cs typeface="맑은 고딕 Semilight"/>
                        </a:rPr>
                        <a:t>비</a:t>
                      </a:r>
                      <a:endParaRPr sz="950" spc="-395">
                        <a:latin typeface="맑은 고딕 Semilight"/>
                        <a:cs typeface="맑은 고딕 Semilight"/>
                      </a:endParaRPr>
                    </a:p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295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자체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(뚜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껑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3개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낮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/측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/높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9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달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돗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300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곳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각각</a:t>
                      </a:r>
                      <a:r>
                        <a:rPr sz="9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88595" marR="193675" lvl="0" indent="-123825">
                        <a:lnSpc>
                          <a:spcPct val="126200"/>
                        </a:lnSpc>
                        <a:buAutoNum type="arabicPeriod"/>
                        <a:tabLst>
                          <a:tab pos="223520" algn="l"/>
                        </a:tabLst>
                        <a:defRPr/>
                      </a:pP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95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자체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값을 	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300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율</a:t>
                      </a:r>
                      <a:r>
                        <a:rPr sz="9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값을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(지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÷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값)</a:t>
                      </a:r>
                      <a:endParaRPr sz="950" spc="-25">
                        <a:latin typeface="맑은 고딕 Semilight"/>
                        <a:cs typeface="맑은 고딕 Semilight"/>
                      </a:endParaRPr>
                    </a:p>
                    <a:p>
                      <a:pPr marL="189865" lvl="0" indent="-124460">
                        <a:lnSpc>
                          <a:spcPts val="1125"/>
                        </a:lnSpc>
                        <a:spcBef>
                          <a:spcPts val="295"/>
                        </a:spcBef>
                        <a:buAutoNum type="arabicPeriod"/>
                        <a:tabLst>
                          <a:tab pos="189865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값이</a:t>
                      </a:r>
                      <a:r>
                        <a:rPr sz="9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합이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9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율</a:t>
                      </a:r>
                      <a:r>
                        <a:rPr sz="9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차값을</a:t>
                      </a:r>
                      <a:r>
                        <a:rPr sz="95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값을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읽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9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있도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74625">
                <a:tc>
                  <a:txBody>
                    <a:bodyPr vert="horz" lIns="0" tIns="6985" rIns="0" bIns="0" anchor="t" anchorCtr="0"/>
                    <a:lstStyle/>
                    <a:p>
                      <a:pPr marL="249554" lvl="0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정기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9">
                  <a:txBody>
                    <a:bodyPr vert="horz" lIns="0" tIns="6985" rIns="0" bIns="0" anchor="t" anchorCtr="0"/>
                    <a:lstStyle/>
                    <a:p>
                      <a:pPr marR="1270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+/-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%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68960">
                <a:tc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32080" lvl="0" algn="r">
                        <a:lnSpc>
                          <a:spcPct val="100000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9">
                  <a:txBody>
                    <a:bodyPr vert="horz" lIns="0" tIns="112395" rIns="0" bIns="0" anchor="t" anchorCtr="0"/>
                    <a:lstStyle/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885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체</a:t>
                      </a:r>
                      <a:endParaRPr sz="950" spc="-345">
                        <a:latin typeface="맑은 고딕 Semilight"/>
                        <a:cs typeface="맑은 고딕 Semilight"/>
                      </a:endParaRPr>
                    </a:p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295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9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뢰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23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74625">
                <a:tc gridSpan="2">
                  <a:txBody>
                    <a:bodyPr vert="horz" lIns="0" tIns="5715" rIns="0" bIns="0" anchor="t" anchorCtr="0"/>
                    <a:lstStyle/>
                    <a:p>
                      <a:pPr marL="217804" lvl="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자체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분동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5715" rIns="0" bIns="0" anchor="t" anchorCtr="0"/>
                    <a:lstStyle/>
                    <a:p>
                      <a:pPr marL="359410" lvl="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낮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4">
                  <a:txBody>
                    <a:bodyPr vert="horz" lIns="0" tIns="5715" rIns="0" bIns="0" anchor="t" anchorCtr="0"/>
                    <a:lstStyle/>
                    <a:p>
                      <a:pPr marL="360680" lvl="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9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5715" rIns="0" bIns="0" anchor="t" anchorCtr="0"/>
                    <a:lstStyle/>
                    <a:p>
                      <a:pPr marL="360680" lvl="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높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9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005840"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69240">
                <a:tc gridSpan="10">
                  <a:txBody>
                    <a:bodyPr vert="horz" lIns="0" tIns="5397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74625">
                <a:tc gridSpan="6">
                  <a:txBody>
                    <a:bodyPr vert="horz" lIns="0" tIns="6985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값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6985" rIns="0" bIns="0" anchor="t" anchorCtr="0"/>
                    <a:lstStyle/>
                    <a:p>
                      <a:pPr marL="281305" lvl="0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율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6985" rIns="0" bIns="0" anchor="t" anchorCtr="0"/>
                    <a:lstStyle/>
                    <a:p>
                      <a:pPr marR="18415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격</a:t>
                      </a:r>
                      <a:r>
                        <a:rPr sz="9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196465">
                <a:tc gridSpan="6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1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317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3kg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92100" lvl="0">
                        <a:lnSpc>
                          <a:spcPct val="100000"/>
                        </a:lnSpc>
                        <a:defRPr/>
                      </a:pP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0.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0%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7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476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0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47650">
                <a:tc gridSpan="3">
                  <a:txBody>
                    <a:bodyPr vert="horz" lIns="0" tIns="43815" rIns="0" bIns="0" anchor="t" anchorCtr="0"/>
                    <a:lstStyle/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43815" rIns="0" bIns="0" anchor="t" anchorCtr="0"/>
                    <a:lstStyle/>
                    <a:p>
                      <a:pPr marR="6350" lvl="0" algn="ctr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316355"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4928236" y="10179685"/>
            <a:ext cx="412114" cy="189865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12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  <p:sp>
        <p:nvSpPr>
          <p:cNvPr id="2" name="object 2"/>
          <p:cNvSpPr txBox="1"/>
          <p:nvPr/>
        </p:nvSpPr>
        <p:spPr>
          <a:xfrm>
            <a:off x="2112404" y="1099173"/>
            <a:ext cx="6047105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29845" rIns="0" bIns="0">
            <a:spAutoFit/>
          </a:bodyPr>
          <a:lstStyle/>
          <a:p>
            <a:pPr marL="63500" lvl="0">
              <a:lnSpc>
                <a:spcPct val="100000"/>
              </a:lnSpc>
              <a:spcBef>
                <a:spcPts val="234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15">
                <a:latin typeface="Segoe UI Symbol"/>
                <a:cs typeface="Segoe UI Symbol"/>
              </a:rPr>
              <a:t> </a:t>
            </a:r>
            <a:r>
              <a:rPr sz="1200" spc="-10">
                <a:latin typeface="바탕"/>
                <a:cs typeface="바탕"/>
              </a:rPr>
              <a:t>기록(점검표)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6.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모니터링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및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검사장비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 spc="190">
                <a:latin typeface="바탕"/>
                <a:cs typeface="바탕"/>
              </a:rPr>
              <a:t>검·교정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점검표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105552" y="1514012"/>
          <a:ext cx="6038843" cy="80733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1042"/>
                <a:gridCol w="116840"/>
                <a:gridCol w="953366"/>
                <a:gridCol w="116840"/>
                <a:gridCol w="901532"/>
                <a:gridCol w="116840"/>
                <a:gridCol w="194992"/>
                <a:gridCol w="270274"/>
                <a:gridCol w="407880"/>
                <a:gridCol w="116840"/>
                <a:gridCol w="720115"/>
                <a:gridCol w="443052"/>
                <a:gridCol w="789225"/>
              </a:tblGrid>
              <a:tr h="290195">
                <a:tc rowSpan="2" gridSpan="7">
                  <a:txBody>
                    <a:bodyPr vert="horz" lIns="0" tIns="130175" rIns="0" bIns="0" anchor="t" anchorCtr="0"/>
                    <a:lstStyle/>
                    <a:p>
                      <a:pPr marL="697230" lvl="0">
                        <a:lnSpc>
                          <a:spcPct val="100000"/>
                        </a:lnSpc>
                        <a:spcBef>
                          <a:spcPts val="1025"/>
                        </a:spcBef>
                        <a:defRPr/>
                      </a:pPr>
                      <a:r>
                        <a:rPr sz="1600">
                          <a:latin typeface="바탕"/>
                          <a:cs typeface="바탕"/>
                        </a:rPr>
                        <a:t>자체</a:t>
                      </a:r>
                      <a:r>
                        <a:rPr sz="1600" spc="265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250">
                          <a:latin typeface="바탕"/>
                          <a:cs typeface="바탕"/>
                        </a:rPr>
                        <a:t>검·교정</a:t>
                      </a:r>
                      <a:r>
                        <a:rPr sz="1600" spc="265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-25">
                          <a:latin typeface="바탕"/>
                          <a:cs typeface="바탕"/>
                        </a:rPr>
                        <a:t>일지</a:t>
                      </a:r>
                      <a:endParaRPr sz="1600" spc="-25">
                        <a:latin typeface="바탕"/>
                        <a:cs typeface="바탕"/>
                      </a:endParaRPr>
                    </a:p>
                    <a:p>
                      <a:pPr marL="708025" lvl="0">
                        <a:lnSpc>
                          <a:spcPct val="100000"/>
                        </a:lnSpc>
                        <a:spcBef>
                          <a:spcPts val="1180"/>
                        </a:spcBef>
                        <a:tabLst>
                          <a:tab pos="2072639" algn="l"/>
                        </a:tabLst>
                        <a:defRPr/>
                      </a:pP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맞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00" spc="-50">
                          <a:latin typeface="MS PGothic"/>
                          <a:cs typeface="MS PGothic"/>
                        </a:rPr>
                        <a:t>–</a:t>
                      </a:r>
                      <a:r>
                        <a:rPr sz="100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0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f4f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12446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98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710" marR="79375" lvl="0">
                        <a:lnSpc>
                          <a:spcPts val="1200"/>
                        </a:lnSpc>
                        <a:defRPr/>
                      </a:pPr>
                      <a:r>
                        <a:rPr sz="1050" spc="-36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44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gridSpan="3">
                  <a:txBody>
                    <a:bodyPr vert="horz" lIns="0" tIns="56515" rIns="0" bIns="0" anchor="t" anchorCtr="0"/>
                    <a:lstStyle/>
                    <a:p>
                      <a:pPr marL="318135" lvl="0">
                        <a:lnSpc>
                          <a:spcPct val="100000"/>
                        </a:lnSpc>
                        <a:spcBef>
                          <a:spcPts val="444"/>
                        </a:spcBef>
                        <a:defRPr/>
                      </a:pP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섭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65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6515" rIns="0" bIns="0" anchor="t" anchorCtr="0"/>
                    <a:lstStyle/>
                    <a:p>
                      <a:pPr marL="382270" lvl="0">
                        <a:lnSpc>
                          <a:spcPct val="100000"/>
                        </a:lnSpc>
                        <a:spcBef>
                          <a:spcPts val="444"/>
                        </a:spcBef>
                        <a:defRPr/>
                      </a:pP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65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56895">
                <a:tc gridSpan="7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30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244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48945">
                <a:tc gridSpan="6">
                  <a:txBody>
                    <a:bodyPr vert="horz" lIns="0" tIns="127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6670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127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571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50215">
                <a:tc gridSpan="6">
                  <a:txBody>
                    <a:bodyPr vert="horz" lIns="0" tIns="52705" rIns="0" bIns="0" anchor="t" anchorCtr="0"/>
                    <a:lstStyle/>
                    <a:p>
                      <a:pPr marR="32384" lvl="0" algn="ctr">
                        <a:lnSpc>
                          <a:spcPct val="100000"/>
                        </a:lnSpc>
                        <a:spcBef>
                          <a:spcPts val="415"/>
                        </a:spcBef>
                        <a:defRPr/>
                      </a:pP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머</a:t>
                      </a:r>
                      <a:endParaRPr sz="950" spc="-375">
                        <a:latin typeface="맑은 고딕 Semilight"/>
                        <a:cs typeface="맑은 고딕 Semilight"/>
                      </a:endParaRPr>
                    </a:p>
                    <a:p>
                      <a:pPr marR="10160" lvl="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살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0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9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0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안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7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87947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5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5400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2">
                  <a:txBody>
                    <a:bodyPr vert="horz" lIns="0" tIns="0" rIns="0" bIns="0" anchor="t" anchorCtr="0"/>
                    <a:lstStyle/>
                    <a:p>
                      <a:pPr marL="189230" lvl="0" indent="-123825">
                        <a:lnSpc>
                          <a:spcPts val="1090"/>
                        </a:lnSpc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한국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과학연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사이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접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9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각프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램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(U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Tck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3.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)을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음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>
                        <a:lnSpc>
                          <a:spcPct val="100000"/>
                        </a:lnSpc>
                        <a:spcBef>
                          <a:spcPts val="295"/>
                        </a:spcBef>
                        <a:defRPr/>
                      </a:pP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RL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http: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//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  <a:hlinkClick r:id="rId2"/>
                        </a:rPr>
                        <a:t>www.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  <a:hlinkClick r:id="rId2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kri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ss.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re.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kr/201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0/standard/1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tml</a:t>
                      </a:r>
                      <a:endParaRPr sz="950" spc="-25">
                        <a:latin typeface="맑은 고딕 Semilight"/>
                        <a:cs typeface="맑은 고딕 Semilight"/>
                      </a:endParaRPr>
                    </a:p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300"/>
                        </a:spcBef>
                        <a:buAutoNum type="arabicPeriod" startAt="2"/>
                        <a:tabLst>
                          <a:tab pos="189230" algn="l"/>
                        </a:tabLst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압축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파일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푼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가동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킨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88595" marR="118110" lvl="0" indent="-123825">
                        <a:lnSpc>
                          <a:spcPct val="126200"/>
                        </a:lnSpc>
                        <a:buAutoNum type="arabicPeriod" startAt="2"/>
                        <a:tabLst>
                          <a:tab pos="223520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램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95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9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작하여</a:t>
                      </a:r>
                      <a:r>
                        <a:rPr sz="9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60초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났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멈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추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램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과의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오차를 	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(모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간에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맞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추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멈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추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권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장: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간이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5분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9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5분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멈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춤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74625">
                <a:tc>
                  <a:txBody>
                    <a:bodyPr vert="horz" lIns="0" tIns="6985" rIns="0" bIns="0" anchor="t" anchorCtr="0"/>
                    <a:lstStyle/>
                    <a:p>
                      <a:pPr marR="12065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정기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2">
                  <a:txBody>
                    <a:bodyPr vert="horz" lIns="0" tIns="6985" rIns="0" bIns="0" anchor="t" anchorCtr="0"/>
                    <a:lstStyle/>
                    <a:p>
                      <a:pPr marR="13335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+/-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0초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68960">
                <a:tc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5400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2">
                  <a:txBody>
                    <a:bodyPr vert="horz" lIns="0" tIns="112395" rIns="0" bIns="0" anchor="t" anchorCtr="0"/>
                    <a:lstStyle/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885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950" spc="-345">
                        <a:latin typeface="맑은 고딕 Semilight"/>
                        <a:cs typeface="맑은 고딕 Semilight"/>
                      </a:endParaRPr>
                    </a:p>
                    <a:p>
                      <a:pPr marL="189230" lvl="0" indent="-123825">
                        <a:lnSpc>
                          <a:spcPct val="100000"/>
                        </a:lnSpc>
                        <a:spcBef>
                          <a:spcPts val="295"/>
                        </a:spcBef>
                        <a:buAutoNum type="arabicPeriod"/>
                        <a:tabLst>
                          <a:tab pos="189230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9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체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23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74625">
                <a:tc gridSpan="4">
                  <a:txBody>
                    <a:bodyPr vert="horz" lIns="0" tIns="6985" rIns="0" bIns="0" anchor="t" anchorCtr="0"/>
                    <a:lstStyle/>
                    <a:p>
                      <a:pPr marL="521970" lvl="0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9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6">
                  <a:txBody>
                    <a:bodyPr vert="horz" lIns="0" tIns="6985" rIns="0" bIns="0" anchor="t" anchorCtr="0"/>
                    <a:lstStyle/>
                    <a:p>
                      <a:pPr marR="19050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작점</a:t>
                      </a:r>
                      <a:r>
                        <a:rPr sz="9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6985" rIns="0" bIns="0" anchor="t" anchorCtr="0"/>
                    <a:lstStyle/>
                    <a:p>
                      <a:pPr marR="19050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종료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9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005840"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6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42265">
                <a:tc gridSpan="13">
                  <a:txBody>
                    <a:bodyPr vert="horz" lIns="0" tIns="9080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715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9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08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46379">
                <a:tc gridSpan="2">
                  <a:txBody>
                    <a:bodyPr vert="horz" lIns="0" tIns="41910" rIns="0" bIns="0" anchor="t" anchorCtr="0"/>
                    <a:lstStyle/>
                    <a:p>
                      <a:pPr marL="220345" lvl="0">
                        <a:lnSpc>
                          <a:spcPct val="100000"/>
                        </a:lnSpc>
                        <a:spcBef>
                          <a:spcPts val="330"/>
                        </a:spcBef>
                        <a:defRPr/>
                      </a:pP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A)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41910" rIns="0" bIns="0" anchor="t" anchorCtr="0"/>
                    <a:lstStyle/>
                    <a:p>
                      <a:pPr marR="5715" lvl="0" algn="ctr">
                        <a:lnSpc>
                          <a:spcPct val="100000"/>
                        </a:lnSpc>
                        <a:spcBef>
                          <a:spcPts val="330"/>
                        </a:spcBef>
                        <a:defRPr/>
                      </a:pP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타이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95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1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41910" rIns="0" bIns="0" anchor="t" anchorCtr="0"/>
                    <a:lstStyle/>
                    <a:p>
                      <a:pPr marL="220345" lvl="0">
                        <a:lnSpc>
                          <a:spcPct val="100000"/>
                        </a:lnSpc>
                        <a:spcBef>
                          <a:spcPts val="330"/>
                        </a:spcBef>
                        <a:defRPr/>
                      </a:pP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A)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1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41910" rIns="0" bIns="0" anchor="t" anchorCtr="0"/>
                    <a:lstStyle/>
                    <a:p>
                      <a:pPr marL="164465" lvl="0">
                        <a:lnSpc>
                          <a:spcPct val="100000"/>
                        </a:lnSpc>
                        <a:spcBef>
                          <a:spcPts val="330"/>
                        </a:spcBef>
                        <a:defRPr/>
                      </a:pP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타이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95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1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3">
                  <a:txBody>
                    <a:bodyPr vert="horz" lIns="0" tIns="127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75920" lvl="0">
                        <a:lnSpc>
                          <a:spcPct val="100000"/>
                        </a:lnSpc>
                        <a:defRPr/>
                      </a:pP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오차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A-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B)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127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50495" lvl="0">
                        <a:lnSpc>
                          <a:spcPct val="100000"/>
                        </a:lnSpc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격</a:t>
                      </a:r>
                      <a:r>
                        <a:rPr sz="9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1930">
                <a:tc gridSpan="2">
                  <a:txBody>
                    <a:bodyPr vert="horz" lIns="0" tIns="20955" rIns="0" bIns="0" anchor="t" anchorCtr="0"/>
                    <a:lstStyle/>
                    <a:p>
                      <a:pPr marL="318135" lvl="0">
                        <a:lnSpc>
                          <a:spcPct val="100000"/>
                        </a:lnSpc>
                        <a:spcBef>
                          <a:spcPts val="16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작점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20955" rIns="0" bIns="0" anchor="t" anchorCtr="0"/>
                    <a:lstStyle/>
                    <a:p>
                      <a:pPr marR="19685" lvl="0" algn="ctr">
                        <a:lnSpc>
                          <a:spcPct val="100000"/>
                        </a:lnSpc>
                        <a:spcBef>
                          <a:spcPts val="16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작점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20955" rIns="0" bIns="0" anchor="t" anchorCtr="0"/>
                    <a:lstStyle/>
                    <a:p>
                      <a:pPr marL="318135" lvl="0">
                        <a:lnSpc>
                          <a:spcPct val="100000"/>
                        </a:lnSpc>
                        <a:spcBef>
                          <a:spcPts val="165"/>
                        </a:spcBef>
                        <a:defRPr/>
                      </a:pP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종료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20955" rIns="0" bIns="0" anchor="t" anchorCtr="0"/>
                    <a:lstStyle/>
                    <a:p>
                      <a:pPr marL="318135" lvl="0">
                        <a:lnSpc>
                          <a:spcPct val="100000"/>
                        </a:lnSpc>
                        <a:spcBef>
                          <a:spcPts val="165"/>
                        </a:spcBef>
                        <a:defRPr/>
                      </a:pP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종료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0215">
                <a:tc gridSpan="2">
                  <a:txBody>
                    <a:bodyPr vert="horz" lIns="0" tIns="127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66065" lvl="0">
                        <a:lnSpc>
                          <a:spcPct val="100000"/>
                        </a:lnSpc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5: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5: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27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444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00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127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66065" lvl="0">
                        <a:lnSpc>
                          <a:spcPct val="100000"/>
                        </a:lnSpc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5: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7: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27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127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317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02: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27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127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444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0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27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349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0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8945"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8945"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 gridSpan="6">
                  <a:txBody>
                    <a:bodyPr vert="horz" lIns="0" tIns="8636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680"/>
                        </a:spcBef>
                        <a:defRPr/>
                      </a:pPr>
                      <a:r>
                        <a:rPr sz="900">
                          <a:latin typeface="바탕"/>
                          <a:cs typeface="바탕"/>
                        </a:rPr>
                        <a:t>이탈</a:t>
                      </a:r>
                      <a:r>
                        <a:rPr sz="900" spc="155">
                          <a:latin typeface="바탕"/>
                          <a:cs typeface="바탕"/>
                        </a:rPr>
                        <a:t> </a:t>
                      </a:r>
                      <a:r>
                        <a:rPr sz="900" spc="-25">
                          <a:latin typeface="바탕"/>
                          <a:cs typeface="바탕"/>
                        </a:rPr>
                        <a:t>내용</a:t>
                      </a:r>
                      <a:endParaRPr sz="900">
                        <a:latin typeface="바탕"/>
                        <a:cs typeface="바탕"/>
                      </a:endParaRPr>
                    </a:p>
                  </a:txBody>
                  <a:tcPr marL="0" marR="0" marT="863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8636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680"/>
                        </a:spcBef>
                        <a:defRPr/>
                      </a:pPr>
                      <a:r>
                        <a:rPr sz="900">
                          <a:latin typeface="바탕"/>
                          <a:cs typeface="바탕"/>
                        </a:rPr>
                        <a:t>개선조치</a:t>
                      </a:r>
                      <a:r>
                        <a:rPr sz="900" spc="130">
                          <a:latin typeface="바탕"/>
                          <a:cs typeface="바탕"/>
                        </a:rPr>
                        <a:t> </a:t>
                      </a:r>
                      <a:r>
                        <a:rPr sz="900">
                          <a:latin typeface="바탕"/>
                          <a:cs typeface="바탕"/>
                        </a:rPr>
                        <a:t>및</a:t>
                      </a:r>
                      <a:r>
                        <a:rPr sz="900" spc="140">
                          <a:latin typeface="바탕"/>
                          <a:cs typeface="바탕"/>
                        </a:rPr>
                        <a:t> </a:t>
                      </a:r>
                      <a:r>
                        <a:rPr sz="900" spc="-25">
                          <a:latin typeface="바탕"/>
                          <a:cs typeface="바탕"/>
                        </a:rPr>
                        <a:t>결과</a:t>
                      </a:r>
                      <a:endParaRPr sz="900">
                        <a:latin typeface="바탕"/>
                        <a:cs typeface="바탕"/>
                      </a:endParaRPr>
                    </a:p>
                  </a:txBody>
                  <a:tcPr marL="0" marR="0" marT="863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065530">
                <a:tc gridSpan="6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7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39</ep:Words>
  <ep:PresentationFormat>On-screen Show (4:3)</ep:PresentationFormat>
  <ep:Paragraphs>7</ep:Paragraphs>
  <ep:Slides>4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ep:HeadingPairs>
  <ep:TitlesOfParts>
    <vt:vector size="5" baseType="lpstr">
      <vt:lpstr>Office Theme</vt:lpstr>
      <vt:lpstr>슬라이드 1</vt:lpstr>
      <vt:lpstr>슬라이드 2</vt:lpstr>
      <vt:lpstr>슬라이드 3</vt:lpstr>
      <vt:lpstr>슬라이드 4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2026-04-24T08:15:04.000</dcterms:created>
  <dc:creator>최규덕</dc:creator>
  <cp:lastModifiedBy>Com</cp:lastModifiedBy>
  <dcterms:modified xsi:type="dcterms:W3CDTF">2026-04-26T02:35:07.774</dcterms:modified>
  <cp:revision>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