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68" r:id="rId2"/>
    <p:sldId id="269" r:id="rId3"/>
  </p:sldIdLst>
  <p:sldSz cx="10680700" cy="10680700"/>
  <p:notesSz cx="106807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presProps" Target="presProps.xml"  /><Relationship Id="rId5" Type="http://schemas.openxmlformats.org/officeDocument/2006/relationships/viewProps" Target="viewProps.xml"  /><Relationship Id="rId6" Type="http://schemas.openxmlformats.org/officeDocument/2006/relationships/theme" Target="theme/theme1.xml"  /><Relationship Id="rId7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228"/>
            <a:ext cx="6800850" cy="1708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1329" y="10143094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4928236" y="10200505"/>
            <a:ext cx="412114" cy="189865"/>
          </a:xfrm>
          <a:prstGeom prst="rect">
            <a:avLst/>
          </a:prstGeom>
        </p:spPr>
        <p:txBody>
          <a:bodyPr vert="horz" wrap="square" lIns="0" tIns="2095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65"/>
              </a:spcBef>
              <a:defRPr/>
            </a:pPr>
            <a:r>
              <a:rPr/>
              <a:t>-</a:t>
            </a:r>
            <a:r>
              <a:rPr spc="75"/>
              <a:t> </a:t>
            </a:r>
            <a:fld id="{81D60167-4931-47E6-BA6A-407CBD079E47}" type="slidenum">
              <a:rPr spc="-10"/>
              <a:pPr marL="12700" lvl="0">
                <a:lnSpc>
                  <a:spcPct val="100000"/>
                </a:lnSpc>
                <a:spcBef>
                  <a:spcPts val="165"/>
                </a:spcBef>
                <a:defRPr/>
              </a:pPr>
              <a:t>13</a:t>
            </a:fld>
            <a:r>
              <a:rPr spc="75"/>
              <a:t> </a:t>
            </a:r>
            <a:r>
              <a:rPr spc="-50"/>
              <a:t>-</a:t>
            </a:r>
            <a:endParaRPr spc="-50"/>
          </a:p>
        </p:txBody>
      </p:sp>
      <p:sp>
        <p:nvSpPr>
          <p:cNvPr id="2" name="object 2"/>
          <p:cNvSpPr txBox="1"/>
          <p:nvPr/>
        </p:nvSpPr>
        <p:spPr>
          <a:xfrm>
            <a:off x="2112404" y="1037800"/>
            <a:ext cx="6047105" cy="260350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31750" rIns="0" bIns="0">
            <a:spAutoFit/>
          </a:bodyPr>
          <a:lstStyle/>
          <a:p>
            <a:pPr marL="63500" lvl="0">
              <a:lnSpc>
                <a:spcPct val="100000"/>
              </a:lnSpc>
              <a:spcBef>
                <a:spcPts val="250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209">
                <a:latin typeface="Segoe UI Symbol"/>
                <a:cs typeface="Segoe UI Symbol"/>
              </a:rPr>
              <a:t> </a:t>
            </a:r>
            <a:r>
              <a:rPr sz="1200" spc="-10">
                <a:latin typeface="바탕"/>
                <a:cs typeface="바탕"/>
              </a:rPr>
              <a:t>기록(점검표)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관리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8.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육안검사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기준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및</a:t>
            </a:r>
            <a:r>
              <a:rPr sz="1200" spc="15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육안검사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 spc="-25">
                <a:latin typeface="바탕"/>
                <a:cs typeface="바탕"/>
              </a:rPr>
              <a:t>일지</a:t>
            </a:r>
            <a:endParaRPr sz="1200">
              <a:latin typeface="바탕"/>
              <a:cs typeface="바탕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105552" y="1454150"/>
          <a:ext cx="6047104" cy="71996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1740"/>
                <a:gridCol w="2003425"/>
                <a:gridCol w="926464"/>
                <a:gridCol w="1895475"/>
              </a:tblGrid>
              <a:tr h="563245">
                <a:tc gridSpan="4">
                  <a:txBody>
                    <a:bodyPr vert="horz" lIns="0" tIns="0" rIns="0" bIns="0" anchor="t" anchorCtr="0"/>
                    <a:lstStyle/>
                    <a:p>
                      <a:pPr lvl="0" algn="ctr">
                        <a:lnSpc>
                          <a:spcPts val="1820"/>
                        </a:lnSpc>
                        <a:defRPr/>
                      </a:pPr>
                      <a:r>
                        <a:rPr sz="1600">
                          <a:latin typeface="바탕"/>
                          <a:cs typeface="바탕"/>
                        </a:rPr>
                        <a:t>육안검사</a:t>
                      </a:r>
                      <a:r>
                        <a:rPr sz="1600" spc="215">
                          <a:latin typeface="바탕"/>
                          <a:cs typeface="바탕"/>
                        </a:rPr>
                        <a:t> </a:t>
                      </a:r>
                      <a:r>
                        <a:rPr sz="1600" spc="-25">
                          <a:latin typeface="바탕"/>
                          <a:cs typeface="바탕"/>
                        </a:rPr>
                        <a:t>기준</a:t>
                      </a:r>
                      <a:endParaRPr sz="1600" spc="-25">
                        <a:latin typeface="바탕"/>
                        <a:cs typeface="바탕"/>
                      </a:endParaRPr>
                    </a:p>
                    <a:p>
                      <a:pPr marR="12700" lvl="0" algn="ctr">
                        <a:lnSpc>
                          <a:spcPct val="100000"/>
                        </a:lnSpc>
                        <a:spcBef>
                          <a:spcPts val="1195"/>
                        </a:spcBef>
                        <a:defRPr/>
                      </a:pP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맞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f4f6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27355">
                <a:tc>
                  <a:txBody>
                    <a:bodyPr vert="horz" lIns="0" tIns="109220" rIns="0" bIns="0" anchor="t" anchorCtr="0"/>
                    <a:lstStyle/>
                    <a:p>
                      <a:pPr marR="22225" lvl="0" algn="ctr">
                        <a:lnSpc>
                          <a:spcPct val="100000"/>
                        </a:lnSpc>
                        <a:spcBef>
                          <a:spcPts val="860"/>
                        </a:spcBef>
                        <a:defRPr/>
                      </a:pP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사구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역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92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09220" rIns="0" bIns="0" anchor="t" anchorCtr="0"/>
                    <a:lstStyle/>
                    <a:p>
                      <a:pPr marL="270510" lvl="0">
                        <a:lnSpc>
                          <a:spcPct val="100000"/>
                        </a:lnSpc>
                        <a:spcBef>
                          <a:spcPts val="860"/>
                        </a:spcBef>
                        <a:defRPr/>
                      </a:pP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2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2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창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2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69">
                          <a:latin typeface="맑은 고딕 Semilight"/>
                          <a:cs typeface="맑은 고딕 Semilight"/>
                        </a:rPr>
                        <a:t>대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09220" rIns="0" bIns="0" anchor="t" anchorCtr="0"/>
                    <a:lstStyle/>
                    <a:p>
                      <a:pPr marL="182245" lvl="0">
                        <a:lnSpc>
                          <a:spcPct val="100000"/>
                        </a:lnSpc>
                        <a:spcBef>
                          <a:spcPts val="860"/>
                        </a:spcBef>
                        <a:defRPr/>
                      </a:pPr>
                      <a:r>
                        <a:rPr sz="1200" spc="-209">
                          <a:latin typeface="맑은 고딕 Semilight"/>
                          <a:cs typeface="맑은 고딕 Semilight"/>
                        </a:rPr>
                        <a:t>조도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109220" rIns="0" bIns="0" anchor="t" anchorCtr="0"/>
                    <a:lstStyle/>
                    <a:p>
                      <a:pPr marL="476250" lvl="0">
                        <a:lnSpc>
                          <a:spcPct val="100000"/>
                        </a:lnSpc>
                        <a:spcBef>
                          <a:spcPts val="860"/>
                        </a:spcBef>
                        <a:defRPr/>
                      </a:pPr>
                      <a:r>
                        <a:rPr sz="1200" spc="-20">
                          <a:latin typeface="맑은 고딕 Semilight"/>
                          <a:cs typeface="맑은 고딕 Semilight"/>
                        </a:rPr>
                        <a:t>540</a:t>
                      </a:r>
                      <a:r>
                        <a:rPr sz="120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L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5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2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X</a:t>
                      </a:r>
                      <a:r>
                        <a:rPr sz="120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상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92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</a:tr>
              <a:tr h="281305">
                <a:tc>
                  <a:txBody>
                    <a:bodyPr vert="horz" lIns="0" tIns="37465" rIns="0" bIns="0" anchor="t" anchorCtr="0"/>
                    <a:lstStyle/>
                    <a:p>
                      <a:pPr marR="33020" lvl="0" algn="ctr">
                        <a:lnSpc>
                          <a:spcPct val="100000"/>
                        </a:lnSpc>
                        <a:spcBef>
                          <a:spcPts val="295"/>
                        </a:spcBef>
                        <a:defRPr/>
                      </a:pP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69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74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37465" rIns="0" bIns="0" anchor="t" anchorCtr="0"/>
                    <a:lstStyle/>
                    <a:p>
                      <a:pPr marR="16510" lvl="0" algn="ctr">
                        <a:lnSpc>
                          <a:spcPct val="100000"/>
                        </a:lnSpc>
                        <a:spcBef>
                          <a:spcPts val="295"/>
                        </a:spcBef>
                        <a:defRPr/>
                      </a:pP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20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74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17792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1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92430" marR="403225" lvl="0" indent="97155">
                        <a:lnSpc>
                          <a:spcPct val="126200"/>
                        </a:lnSpc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란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축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51435" rIns="0" bIns="0" anchor="t" anchorCtr="0"/>
                    <a:lstStyle/>
                    <a:p>
                      <a:pPr marL="214629" lvl="0" indent="-108585">
                        <a:lnSpc>
                          <a:spcPct val="100000"/>
                        </a:lnSpc>
                        <a:spcBef>
                          <a:spcPts val="405"/>
                        </a:spcBef>
                        <a:buChar char="-"/>
                        <a:tabLst>
                          <a:tab pos="214629" algn="l"/>
                        </a:tabLst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9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9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9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잔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농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약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목</a:t>
                      </a:r>
                      <a:r>
                        <a:rPr sz="9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0">
                          <a:latin typeface="맑은 고딕 Semilight"/>
                          <a:cs typeface="맑은 고딕 Semilight"/>
                        </a:rPr>
                        <a:t>인</a:t>
                      </a:r>
                      <a:endParaRPr sz="950" spc="-330">
                        <a:latin typeface="맑은 고딕 Semilight"/>
                        <a:cs typeface="맑은 고딕 Semilight"/>
                      </a:endParaRPr>
                    </a:p>
                    <a:p>
                      <a:pPr marL="214629" lvl="0" indent="-108585">
                        <a:lnSpc>
                          <a:spcPct val="100000"/>
                        </a:lnSpc>
                        <a:spcBef>
                          <a:spcPts val="295"/>
                        </a:spcBef>
                        <a:buChar char="-"/>
                        <a:tabLst>
                          <a:tab pos="214629" algn="l"/>
                        </a:tabLst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차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태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9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합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214629" lvl="0" indent="-108585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214629" algn="l"/>
                        </a:tabLst>
                        <a:defRPr/>
                      </a:pP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오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염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빗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젖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않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아야</a:t>
                      </a:r>
                      <a:r>
                        <a:rPr sz="9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합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214629" lvl="0" indent="-108585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214629" algn="l"/>
                        </a:tabLst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닐</a:t>
                      </a:r>
                      <a:r>
                        <a:rPr sz="9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9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훼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9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95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합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214629" lvl="0" indent="-108585">
                        <a:lnSpc>
                          <a:spcPct val="100000"/>
                        </a:lnSpc>
                        <a:spcBef>
                          <a:spcPts val="295"/>
                        </a:spcBef>
                        <a:buChar char="-"/>
                        <a:tabLst>
                          <a:tab pos="214629" algn="l"/>
                        </a:tabLst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합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214629" lvl="0" indent="-108585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214629" algn="l"/>
                        </a:tabLst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무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9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14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42748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86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30530" marR="448945" lvl="0" algn="ctr">
                        <a:lnSpc>
                          <a:spcPct val="126200"/>
                        </a:lnSpc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맥</a:t>
                      </a:r>
                      <a:r>
                        <a:rPr sz="950" spc="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말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marL="214629" lvl="0" indent="-108585">
                        <a:lnSpc>
                          <a:spcPts val="1090"/>
                        </a:lnSpc>
                        <a:buChar char="-"/>
                        <a:tabLst>
                          <a:tab pos="214629" algn="l"/>
                        </a:tabLst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9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9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95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목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0">
                          <a:latin typeface="맑은 고딕 Semilight"/>
                          <a:cs typeface="맑은 고딕 Semilight"/>
                        </a:rPr>
                        <a:t>인</a:t>
                      </a:r>
                      <a:endParaRPr sz="950" spc="-330">
                        <a:latin typeface="맑은 고딕 Semilight"/>
                        <a:cs typeface="맑은 고딕 Semilight"/>
                      </a:endParaRPr>
                    </a:p>
                    <a:p>
                      <a:pPr marL="214629" lvl="0" indent="-108585">
                        <a:lnSpc>
                          <a:spcPct val="100000"/>
                        </a:lnSpc>
                        <a:spcBef>
                          <a:spcPts val="295"/>
                        </a:spcBef>
                        <a:buChar char="-"/>
                        <a:tabLst>
                          <a:tab pos="214629" algn="l"/>
                        </a:tabLst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차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태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9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합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214629" lvl="0" indent="-108585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214629" algn="l"/>
                        </a:tabLst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렛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트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9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함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214629" lvl="0" indent="-108585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214629" algn="l"/>
                        </a:tabLst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9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남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95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/4이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않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9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것</a:t>
                      </a:r>
                      <a:endParaRPr sz="950" spc="-355">
                        <a:latin typeface="맑은 고딕 Semilight"/>
                        <a:cs typeface="맑은 고딕 Semilight"/>
                      </a:endParaRPr>
                    </a:p>
                    <a:p>
                      <a:pPr marL="214629" lvl="0" indent="-108585">
                        <a:lnSpc>
                          <a:spcPct val="100000"/>
                        </a:lnSpc>
                        <a:spcBef>
                          <a:spcPts val="295"/>
                        </a:spcBef>
                        <a:buChar char="-"/>
                        <a:tabLst>
                          <a:tab pos="214629" algn="l"/>
                        </a:tabLst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오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염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9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빗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젖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않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아야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합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214629" lvl="0" indent="-108585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214629" algn="l"/>
                        </a:tabLst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색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택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만</a:t>
                      </a:r>
                      <a:r>
                        <a:rPr sz="9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합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214629" lvl="0" indent="-108585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214629" algn="l"/>
                        </a:tabLst>
                        <a:defRPr/>
                      </a:pP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또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9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함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214629" lvl="0" indent="-108585">
                        <a:lnSpc>
                          <a:spcPts val="1125"/>
                        </a:lnSpc>
                        <a:spcBef>
                          <a:spcPts val="295"/>
                        </a:spcBef>
                        <a:buChar char="-"/>
                        <a:tabLst>
                          <a:tab pos="214629" algn="l"/>
                        </a:tabLst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무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9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24650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8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3495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재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635" rIns="0" bIns="0" anchor="t" anchorCtr="0"/>
                    <a:lstStyle/>
                    <a:p>
                      <a:pPr marL="215900" lvl="0" indent="-108585">
                        <a:lnSpc>
                          <a:spcPct val="100000"/>
                        </a:lnSpc>
                        <a:spcBef>
                          <a:spcPts val="5"/>
                        </a:spcBef>
                        <a:buChar char="-"/>
                        <a:tabLst>
                          <a:tab pos="215900" algn="l"/>
                        </a:tabLst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9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9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9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95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목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0">
                          <a:latin typeface="맑은 고딕 Semilight"/>
                          <a:cs typeface="맑은 고딕 Semilight"/>
                        </a:rPr>
                        <a:t>인</a:t>
                      </a:r>
                      <a:endParaRPr sz="950" spc="-330">
                        <a:latin typeface="맑은 고딕 Semilight"/>
                        <a:cs typeface="맑은 고딕 Semilight"/>
                      </a:endParaRPr>
                    </a:p>
                    <a:p>
                      <a:pPr marL="215900" lvl="0" indent="-108585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215900" algn="l"/>
                        </a:tabLst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차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태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9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합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215900" lvl="0" indent="-108585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215900" algn="l"/>
                        </a:tabLst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렛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트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95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함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215900" lvl="0" indent="-108585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215900" algn="l"/>
                        </a:tabLst>
                        <a:defRPr/>
                      </a:pP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오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염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손</a:t>
                      </a:r>
                      <a:r>
                        <a:rPr sz="9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빗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젖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9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않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아야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합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215900" lvl="0" indent="-108585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215900" algn="l"/>
                        </a:tabLst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밀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봉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95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9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합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215900" lvl="0" indent="-108585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215900" algn="l"/>
                        </a:tabLst>
                        <a:defRPr/>
                      </a:pP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95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또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9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함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215900" lvl="0" indent="-108585">
                        <a:lnSpc>
                          <a:spcPts val="1070"/>
                        </a:lnSpc>
                        <a:spcBef>
                          <a:spcPts val="300"/>
                        </a:spcBef>
                        <a:buChar char="-"/>
                        <a:tabLst>
                          <a:tab pos="215900" algn="l"/>
                        </a:tabLst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무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9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71374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0320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든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9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열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508000" lvl="0">
                        <a:lnSpc>
                          <a:spcPct val="100000"/>
                        </a:lnSpc>
                        <a:defRPr/>
                      </a:pP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목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9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9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든</a:t>
                      </a:r>
                      <a:r>
                        <a:rPr sz="95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9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9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95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필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요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36207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34927" y="8709277"/>
            <a:ext cx="410845" cy="177800"/>
          </a:xfrm>
          <a:prstGeom prst="rect">
            <a:avLst/>
          </a:prstGeom>
        </p:spPr>
        <p:txBody>
          <a:bodyPr vert="horz" wrap="square" lIns="0" tIns="1206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95"/>
              </a:spcBef>
              <a:defRPr/>
            </a:pPr>
            <a:r>
              <a:rPr sz="1000">
                <a:latin typeface="Verdana"/>
                <a:cs typeface="Verdana"/>
              </a:rPr>
              <a:t>-</a:t>
            </a:r>
            <a:r>
              <a:rPr sz="1000" spc="70">
                <a:latin typeface="Verdana"/>
                <a:cs typeface="Verdana"/>
              </a:rPr>
              <a:t> </a:t>
            </a:r>
            <a:r>
              <a:rPr sz="1000" spc="-10">
                <a:latin typeface="Verdana"/>
                <a:cs typeface="Verdana"/>
              </a:rPr>
              <a:t>14</a:t>
            </a:r>
            <a:r>
              <a:rPr sz="1000" spc="65">
                <a:latin typeface="Verdana"/>
                <a:cs typeface="Verdana"/>
              </a:rPr>
              <a:t> </a:t>
            </a:r>
            <a:r>
              <a:rPr sz="1000" spc="-50">
                <a:latin typeface="Verdana"/>
                <a:cs typeface="Verdana"/>
              </a:rPr>
              <a:t>-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8509" y="2433546"/>
            <a:ext cx="6043930" cy="259079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30480" rIns="0" bIns="0">
            <a:spAutoFit/>
          </a:bodyPr>
          <a:lstStyle/>
          <a:p>
            <a:pPr marL="64135" lvl="0">
              <a:lnSpc>
                <a:spcPct val="100000"/>
              </a:lnSpc>
              <a:spcBef>
                <a:spcPts val="240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234">
                <a:latin typeface="Segoe UI Symbol"/>
                <a:cs typeface="Segoe UI Symbol"/>
              </a:rPr>
              <a:t> </a:t>
            </a:r>
            <a:r>
              <a:rPr sz="1200">
                <a:latin typeface="바탕"/>
                <a:cs typeface="바탕"/>
              </a:rPr>
              <a:t>기록(점검표)</a:t>
            </a:r>
            <a:r>
              <a:rPr sz="1200" spc="17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관리</a:t>
            </a:r>
            <a:r>
              <a:rPr sz="1200" spc="17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8.</a:t>
            </a:r>
            <a:r>
              <a:rPr sz="1200" spc="17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육안</a:t>
            </a:r>
            <a:r>
              <a:rPr sz="1200" spc="17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검사</a:t>
            </a:r>
            <a:r>
              <a:rPr sz="1200" spc="17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기준</a:t>
            </a:r>
            <a:r>
              <a:rPr sz="1200" spc="17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및</a:t>
            </a:r>
            <a:r>
              <a:rPr sz="1200" spc="17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육안</a:t>
            </a:r>
            <a:r>
              <a:rPr sz="1200" spc="17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검사</a:t>
            </a:r>
            <a:r>
              <a:rPr sz="1200" spc="170">
                <a:latin typeface="바탕"/>
                <a:cs typeface="바탕"/>
              </a:rPr>
              <a:t> </a:t>
            </a:r>
            <a:r>
              <a:rPr sz="1200" spc="-25">
                <a:latin typeface="바탕"/>
                <a:cs typeface="바탕"/>
              </a:rPr>
              <a:t>일지</a:t>
            </a:r>
            <a:endParaRPr sz="1200">
              <a:latin typeface="바탕"/>
              <a:cs typeface="바탕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71658" y="2848614"/>
          <a:ext cx="9329413" cy="49834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9518"/>
                <a:gridCol w="1075949"/>
                <a:gridCol w="409011"/>
                <a:gridCol w="407748"/>
                <a:gridCol w="1053190"/>
                <a:gridCol w="476021"/>
                <a:gridCol w="476021"/>
                <a:gridCol w="439356"/>
                <a:gridCol w="474125"/>
                <a:gridCol w="475390"/>
                <a:gridCol w="438724"/>
                <a:gridCol w="213040"/>
                <a:gridCol w="296486"/>
                <a:gridCol w="116840"/>
                <a:gridCol w="436195"/>
                <a:gridCol w="615098"/>
                <a:gridCol w="1086696"/>
              </a:tblGrid>
              <a:tr h="182245">
                <a:tc rowSpan="2" gridSpan="12">
                  <a:txBody>
                    <a:bodyPr vert="horz" lIns="0" tIns="89535" rIns="0" bIns="0" anchor="t" anchorCtr="0"/>
                    <a:lstStyle/>
                    <a:p>
                      <a:pPr marL="6985" lvl="0" algn="ctr">
                        <a:lnSpc>
                          <a:spcPct val="100000"/>
                        </a:lnSpc>
                        <a:spcBef>
                          <a:spcPts val="705"/>
                        </a:spcBef>
                        <a:defRPr/>
                      </a:pPr>
                      <a:r>
                        <a:rPr sz="1600" spc="-10">
                          <a:latin typeface="바탕"/>
                          <a:cs typeface="바탕"/>
                        </a:rPr>
                        <a:t>육안검사일지</a:t>
                      </a:r>
                      <a:endParaRPr sz="1600" spc="-10">
                        <a:latin typeface="바탕"/>
                        <a:cs typeface="바탕"/>
                      </a:endParaRPr>
                    </a:p>
                    <a:p>
                      <a:pPr marR="5080" lvl="0" algn="ctr">
                        <a:lnSpc>
                          <a:spcPct val="100000"/>
                        </a:lnSpc>
                        <a:spcBef>
                          <a:spcPts val="770"/>
                        </a:spcBef>
                        <a:defRPr/>
                      </a:pP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0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050" spc="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05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953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0f4f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2">
                  <a:txBody>
                    <a:bodyPr vert="horz" lIns="0" tIns="120014" rIns="0" bIns="0" anchor="t" anchorCtr="0"/>
                    <a:lstStyle/>
                    <a:p>
                      <a:pPr marL="131445" marR="136525" lvl="0" indent="-4445" algn="ctr">
                        <a:lnSpc>
                          <a:spcPct val="126699"/>
                        </a:lnSpc>
                        <a:spcBef>
                          <a:spcPts val="943"/>
                        </a:spcBef>
                        <a:defRPr/>
                      </a:pPr>
                      <a:r>
                        <a:rPr sz="1050" spc="-36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재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001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2540" rIns="0" bIns="0" anchor="t" anchorCtr="0"/>
                    <a:lstStyle/>
                    <a:p>
                      <a:pPr marL="220345" lvl="0">
                        <a:lnSpc>
                          <a:spcPct val="100000"/>
                        </a:lnSpc>
                        <a:spcBef>
                          <a:spcPts val="20"/>
                        </a:spcBef>
                        <a:defRPr/>
                      </a:pP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해썹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책</a:t>
                      </a:r>
                      <a:r>
                        <a:rPr sz="10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5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2540" rIns="0" bIns="0" anchor="t" anchorCtr="0"/>
                    <a:lstStyle/>
                    <a:p>
                      <a:pPr marL="302260" lvl="0">
                        <a:lnSpc>
                          <a:spcPct val="100000"/>
                        </a:lnSpc>
                        <a:spcBef>
                          <a:spcPts val="20"/>
                        </a:spcBef>
                        <a:defRPr/>
                      </a:pP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해썹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 spc="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장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5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1970">
                <a:tc gridSpan="1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8953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2001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 rowSpan="2">
                  <a:txBody>
                    <a:bodyPr vert="horz" lIns="0" tIns="717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13995" lvl="0">
                        <a:lnSpc>
                          <a:spcPct val="100000"/>
                        </a:lnSpc>
                        <a:defRPr/>
                      </a:pP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17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 vert="horz" lIns="0" tIns="717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9050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05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36830" rIns="0" bIns="0" anchor="t" anchorCtr="0"/>
                    <a:lstStyle/>
                    <a:p>
                      <a:pPr marL="257175" lvl="0">
                        <a:lnSpc>
                          <a:spcPct val="100000"/>
                        </a:lnSpc>
                        <a:spcBef>
                          <a:spcPts val="290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68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>
                  <a:txBody>
                    <a:bodyPr vert="horz" lIns="0" tIns="717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25120" lvl="0">
                        <a:lnSpc>
                          <a:spcPct val="100000"/>
                        </a:lnSpc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 vert="horz" lIns="0" tIns="717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6830" lvl="0">
                        <a:lnSpc>
                          <a:spcPct val="100000"/>
                        </a:lnSpc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차량온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 vert="horz" lIns="0" tIns="717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5560" lvl="0">
                        <a:lnSpc>
                          <a:spcPct val="100000"/>
                        </a:lnSpc>
                        <a:defRPr/>
                      </a:pP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차량상태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 vert="horz" lIns="0" tIns="717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9850" lvl="0">
                        <a:lnSpc>
                          <a:spcPct val="100000"/>
                        </a:lnSpc>
                        <a:defRPr/>
                      </a:pP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파렛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0">
                          <a:latin typeface="맑은 고딕 Semilight"/>
                          <a:cs typeface="맑은 고딕 Semilight"/>
                        </a:rPr>
                        <a:t>트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 vert="horz" lIns="0" tIns="717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6830" lvl="0">
                        <a:lnSpc>
                          <a:spcPct val="100000"/>
                        </a:lnSpc>
                        <a:defRPr/>
                      </a:pP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장재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 vert="horz" lIns="0" tIns="717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8735" lvl="0">
                        <a:lnSpc>
                          <a:spcPct val="100000"/>
                        </a:lnSpc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장재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 vert="horz" lIns="0" tIns="717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3189" lvl="0">
                        <a:lnSpc>
                          <a:spcPct val="100000"/>
                        </a:lnSpc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상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gridSpan="2">
                  <a:txBody>
                    <a:bodyPr vert="horz" lIns="0" tIns="717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56515" lvl="0">
                        <a:lnSpc>
                          <a:spcPct val="100000"/>
                        </a:lnSpc>
                        <a:defRPr/>
                      </a:pP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입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 gridSpan="2">
                  <a:txBody>
                    <a:bodyPr vert="horz" lIns="0" tIns="717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58419" lvl="0">
                        <a:lnSpc>
                          <a:spcPct val="100000"/>
                        </a:lnSpc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>
                  <a:txBody>
                    <a:bodyPr vert="horz" lIns="0" tIns="717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9220" lvl="0">
                        <a:lnSpc>
                          <a:spcPct val="100000"/>
                        </a:lnSpc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0">
                          <a:latin typeface="맑은 고딕 Semilight"/>
                          <a:cs typeface="맑은 고딕 Semilight"/>
                        </a:rPr>
                        <a:t>합여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 vert="horz" lIns="0" tIns="717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6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6040" lvl="0">
                        <a:lnSpc>
                          <a:spcPct val="100000"/>
                        </a:lnSpc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9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147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717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102870" lvl="0">
                        <a:lnSpc>
                          <a:spcPts val="1100"/>
                        </a:lnSpc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95">
                          <a:latin typeface="맑은 고딕 Semilight"/>
                          <a:cs typeface="맑은 고딕 Semilight"/>
                        </a:rPr>
                        <a:t>비</a:t>
                      </a:r>
                      <a:endParaRPr sz="950" spc="-395">
                        <a:latin typeface="맑은 고딕 Semilight"/>
                        <a:cs typeface="맑은 고딕 Semilight"/>
                      </a:endParaRPr>
                    </a:p>
                    <a:p>
                      <a:pPr marL="102870" lvl="0">
                        <a:lnSpc>
                          <a:spcPts val="1115"/>
                        </a:lnSpc>
                        <a:spcBef>
                          <a:spcPts val="300"/>
                        </a:spcBef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부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102235" lvl="0">
                        <a:lnSpc>
                          <a:spcPts val="1100"/>
                        </a:lnSpc>
                        <a:defRPr/>
                      </a:pP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항목</a:t>
                      </a:r>
                      <a:endParaRPr sz="950" spc="-25">
                        <a:latin typeface="맑은 고딕 Semilight"/>
                        <a:cs typeface="맑은 고딕 Semilight"/>
                      </a:endParaRPr>
                    </a:p>
                    <a:p>
                      <a:pPr marL="102235" lvl="0">
                        <a:lnSpc>
                          <a:spcPts val="1115"/>
                        </a:lnSpc>
                        <a:spcBef>
                          <a:spcPts val="300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717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4184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4184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4184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4184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4184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4184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4184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4184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683323" y="7913215"/>
            <a:ext cx="1544320" cy="176530"/>
          </a:xfrm>
          <a:prstGeom prst="rect">
            <a:avLst/>
          </a:prstGeom>
        </p:spPr>
        <p:txBody>
          <a:bodyPr vert="horz" wrap="square" lIns="0" tIns="1714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35"/>
              </a:spcBef>
              <a:defRPr/>
            </a:pPr>
            <a:r>
              <a:rPr sz="950" spc="-295">
                <a:latin typeface="맑은 고딕 Semilight"/>
                <a:cs typeface="맑은 고딕 Semilight"/>
              </a:rPr>
              <a:t>적</a:t>
            </a:r>
            <a:r>
              <a:rPr sz="950" spc="-114">
                <a:latin typeface="맑은 고딕 Semilight"/>
                <a:cs typeface="맑은 고딕 Semilight"/>
              </a:rPr>
              <a:t> </a:t>
            </a:r>
            <a:r>
              <a:rPr sz="950" spc="-60">
                <a:latin typeface="맑은 고딕 Semilight"/>
                <a:cs typeface="맑은 고딕 Semilight"/>
              </a:rPr>
              <a:t>합:</a:t>
            </a:r>
            <a:r>
              <a:rPr sz="950" spc="60">
                <a:latin typeface="맑은 고딕 Semilight"/>
                <a:cs typeface="맑은 고딕 Semilight"/>
              </a:rPr>
              <a:t> </a:t>
            </a:r>
            <a:r>
              <a:rPr sz="950" spc="-60">
                <a:latin typeface="MS PGothic"/>
                <a:cs typeface="MS PGothic"/>
              </a:rPr>
              <a:t>◯</a:t>
            </a:r>
            <a:r>
              <a:rPr sz="950" spc="-60">
                <a:latin typeface="맑은 고딕 Semilight"/>
                <a:cs typeface="맑은 고딕 Semilight"/>
              </a:rPr>
              <a:t>,</a:t>
            </a:r>
            <a:r>
              <a:rPr sz="950" spc="60">
                <a:latin typeface="맑은 고딕 Semilight"/>
                <a:cs typeface="맑은 고딕 Semilight"/>
              </a:rPr>
              <a:t> </a:t>
            </a:r>
            <a:r>
              <a:rPr sz="950" spc="-254">
                <a:latin typeface="맑은 고딕 Semilight"/>
                <a:cs typeface="맑은 고딕 Semilight"/>
              </a:rPr>
              <a:t>부</a:t>
            </a:r>
            <a:r>
              <a:rPr sz="950" spc="-160">
                <a:latin typeface="맑은 고딕 Semilight"/>
                <a:cs typeface="맑은 고딕 Semilight"/>
              </a:rPr>
              <a:t> </a:t>
            </a:r>
            <a:r>
              <a:rPr sz="950" spc="-295">
                <a:latin typeface="맑은 고딕 Semilight"/>
                <a:cs typeface="맑은 고딕 Semilight"/>
              </a:rPr>
              <a:t>적</a:t>
            </a:r>
            <a:r>
              <a:rPr sz="950" spc="-125">
                <a:latin typeface="맑은 고딕 Semilight"/>
                <a:cs typeface="맑은 고딕 Semilight"/>
              </a:rPr>
              <a:t> </a:t>
            </a:r>
            <a:r>
              <a:rPr sz="950" spc="-60">
                <a:latin typeface="맑은 고딕 Semilight"/>
                <a:cs typeface="맑은 고딕 Semilight"/>
              </a:rPr>
              <a:t>합:</a:t>
            </a:r>
            <a:r>
              <a:rPr sz="950" spc="90">
                <a:latin typeface="맑은 고딕 Semilight"/>
                <a:cs typeface="맑은 고딕 Semilight"/>
              </a:rPr>
              <a:t> </a:t>
            </a:r>
            <a:r>
              <a:rPr sz="950" spc="-310">
                <a:latin typeface="맑은 고딕 Semilight"/>
                <a:cs typeface="맑은 고딕 Semilight"/>
              </a:rPr>
              <a:t>×</a:t>
            </a:r>
            <a:r>
              <a:rPr sz="950" spc="-114">
                <a:latin typeface="맑은 고딕 Semilight"/>
                <a:cs typeface="맑은 고딕 Semilight"/>
              </a:rPr>
              <a:t> </a:t>
            </a:r>
            <a:r>
              <a:rPr sz="950">
                <a:latin typeface="맑은 고딕 Semilight"/>
                <a:cs typeface="맑은 고딕 Semilight"/>
              </a:rPr>
              <a:t>,</a:t>
            </a:r>
            <a:r>
              <a:rPr sz="950" spc="130">
                <a:latin typeface="맑은 고딕 Semilight"/>
                <a:cs typeface="맑은 고딕 Semilight"/>
              </a:rPr>
              <a:t> </a:t>
            </a:r>
            <a:r>
              <a:rPr sz="950" spc="-295">
                <a:latin typeface="맑은 고딕 Semilight"/>
                <a:cs typeface="맑은 고딕 Semilight"/>
              </a:rPr>
              <a:t>해</a:t>
            </a:r>
            <a:r>
              <a:rPr sz="950" spc="-120">
                <a:latin typeface="맑은 고딕 Semilight"/>
                <a:cs typeface="맑은 고딕 Semilight"/>
              </a:rPr>
              <a:t> </a:t>
            </a:r>
            <a:r>
              <a:rPr sz="950" spc="-270">
                <a:latin typeface="맑은 고딕 Semilight"/>
                <a:cs typeface="맑은 고딕 Semilight"/>
              </a:rPr>
              <a:t>당</a:t>
            </a:r>
            <a:r>
              <a:rPr sz="950" spc="-140">
                <a:latin typeface="맑은 고딕 Semilight"/>
                <a:cs typeface="맑은 고딕 Semilight"/>
              </a:rPr>
              <a:t> </a:t>
            </a:r>
            <a:r>
              <a:rPr sz="950" spc="-209">
                <a:latin typeface="맑은 고딕 Semilight"/>
                <a:cs typeface="맑은 고딕 Semilight"/>
              </a:rPr>
              <a:t>없음</a:t>
            </a:r>
            <a:r>
              <a:rPr sz="950" spc="-170">
                <a:latin typeface="맑은 고딕 Semilight"/>
                <a:cs typeface="맑은 고딕 Semilight"/>
              </a:rPr>
              <a:t> </a:t>
            </a:r>
            <a:r>
              <a:rPr sz="950">
                <a:latin typeface="맑은 고딕 Semilight"/>
                <a:cs typeface="맑은 고딕 Semilight"/>
              </a:rPr>
              <a:t>:</a:t>
            </a:r>
            <a:r>
              <a:rPr sz="950" spc="135">
                <a:latin typeface="맑은 고딕 Semilight"/>
                <a:cs typeface="맑은 고딕 Semilight"/>
              </a:rPr>
              <a:t> </a:t>
            </a:r>
            <a:r>
              <a:rPr sz="950" spc="-50">
                <a:latin typeface="맑은 고딕 Semilight"/>
                <a:cs typeface="맑은 고딕 Semilight"/>
              </a:rPr>
              <a:t>-</a:t>
            </a:r>
            <a:endParaRPr sz="950">
              <a:latin typeface="맑은 고딕 Semilight"/>
              <a:cs typeface="맑은 고딕 Semilight"/>
            </a:endParaRP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39</ep:Words>
  <ep:PresentationFormat>On-screen Show (4:3)</ep:PresentationFormat>
  <ep:Paragraphs>5</ep:Paragraphs>
  <ep:Slides>2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ep:HeadingPairs>
  <ep:TitlesOfParts>
    <vt:vector size="3" baseType="lpstr">
      <vt:lpstr>Office Theme</vt:lpstr>
      <vt:lpstr>슬라이드 1</vt:lpstr>
      <vt:lpstr>슬라이드 2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2026-04-24T08:15:04.000</dcterms:created>
  <dc:creator>최규덕</dc:creator>
  <cp:lastModifiedBy>Com</cp:lastModifiedBy>
  <dcterms:modified xsi:type="dcterms:W3CDTF">2026-04-26T02:36:18.150</dcterms:modified>
  <cp:revision>5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