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0" r:id="rId2"/>
    <p:sldId id="271" r:id="rId3"/>
    <p:sldId id="272" r:id="rId4"/>
  </p:sldIdLst>
  <p:sldSz cx="10680700" cy="10680700"/>
  <p:notesSz cx="106807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1329" y="10143094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34292" y="10186460"/>
            <a:ext cx="412115" cy="162053"/>
          </a:xfrm>
          <a:prstGeom prst="rect">
            <a:avLst/>
          </a:prstGeom>
        </p:spPr>
        <p:txBody>
          <a:bodyPr vert="horz" wrap="square" lIns="0" tIns="1206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95"/>
              </a:spcBef>
              <a:defRPr/>
            </a:pPr>
            <a:r>
              <a:rPr sz="1000">
                <a:latin typeface="Verdana"/>
                <a:cs typeface="Verdana"/>
              </a:rPr>
              <a:t>-</a:t>
            </a:r>
            <a:r>
              <a:rPr sz="1000" spc="75">
                <a:latin typeface="Verdana"/>
                <a:cs typeface="Verdana"/>
              </a:rPr>
              <a:t> </a:t>
            </a:r>
            <a:r>
              <a:rPr sz="1000" spc="-10">
                <a:latin typeface="Verdana"/>
                <a:cs typeface="Verdana"/>
              </a:rPr>
              <a:t>15</a:t>
            </a:r>
            <a:r>
              <a:rPr sz="1000" spc="75">
                <a:latin typeface="Verdana"/>
                <a:cs typeface="Verdana"/>
              </a:rPr>
              <a:t> </a:t>
            </a:r>
            <a:r>
              <a:rPr sz="1000" spc="-50">
                <a:latin typeface="Verdana"/>
                <a:cs typeface="Verdana"/>
              </a:rPr>
              <a:t>-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6518" y="598850"/>
            <a:ext cx="6047105" cy="205613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1115" rIns="0" bIns="0">
            <a:spAutoFit/>
          </a:bodyPr>
          <a:lstStyle/>
          <a:p>
            <a:pPr marL="64135" lvl="0">
              <a:lnSpc>
                <a:spcPct val="100000"/>
              </a:lnSpc>
              <a:spcBef>
                <a:spcPts val="245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09">
                <a:latin typeface="Segoe UI Symbol"/>
                <a:cs typeface="Segoe UI Symbol"/>
              </a:rPr>
              <a:t> </a:t>
            </a:r>
            <a:r>
              <a:rPr sz="1200">
                <a:latin typeface="바탕"/>
                <a:cs typeface="바탕"/>
              </a:rPr>
              <a:t>기록(점검표)</a:t>
            </a:r>
            <a:r>
              <a:rPr sz="1200" spc="14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9.</a:t>
            </a:r>
            <a:r>
              <a:rPr sz="1200" spc="14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회수관리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일지</a:t>
            </a:r>
            <a:endParaRPr sz="1200">
              <a:latin typeface="바탕"/>
              <a:cs typeface="바탕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291391" y="996950"/>
          <a:ext cx="6087108" cy="84499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4625"/>
                <a:gridCol w="1092200"/>
                <a:gridCol w="269875"/>
                <a:gridCol w="1005839"/>
                <a:gridCol w="1004569"/>
              </a:tblGrid>
              <a:tr h="295275">
                <a:tc rowSpan="2" gridSpan="2">
                  <a:txBody>
                    <a:bodyPr vert="horz" lIns="0" tIns="2413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90"/>
                        </a:spcBef>
                        <a:defRPr/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" lvl="0" algn="ctr">
                        <a:lnSpc>
                          <a:spcPct val="100000"/>
                        </a:lnSpc>
                        <a:defRPr/>
                      </a:pPr>
                      <a:r>
                        <a:rPr sz="1600">
                          <a:latin typeface="바탕"/>
                          <a:cs typeface="바탕"/>
                        </a:rPr>
                        <a:t>회수</a:t>
                      </a:r>
                      <a:r>
                        <a:rPr sz="1600" spc="234">
                          <a:latin typeface="바탕"/>
                          <a:cs typeface="바탕"/>
                        </a:rPr>
                        <a:t> </a:t>
                      </a:r>
                      <a:r>
                        <a:rPr sz="1600" spc="-25">
                          <a:latin typeface="바탕"/>
                          <a:cs typeface="바탕"/>
                        </a:rPr>
                        <a:t>관리</a:t>
                      </a:r>
                      <a:endParaRPr sz="1600">
                        <a:latin typeface="바탕"/>
                        <a:cs typeface="바탕"/>
                      </a:endParaRPr>
                    </a:p>
                  </a:txBody>
                  <a:tcPr marL="0" marR="0" marT="2413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rowSpan="2">
                  <a:txBody>
                    <a:bodyPr vert="horz" lIns="0" tIns="1079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3345" marR="69215" lvl="0">
                        <a:lnSpc>
                          <a:spcPct val="126699"/>
                        </a:lnSpc>
                        <a:defRPr/>
                      </a:pP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재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59690" rIns="0" bIns="0" anchor="t" anchorCtr="0"/>
                    <a:lstStyle/>
                    <a:p>
                      <a:pPr marL="186690" lvl="0">
                        <a:lnSpc>
                          <a:spcPct val="100000"/>
                        </a:lnSpc>
                        <a:spcBef>
                          <a:spcPts val="469"/>
                        </a:spcBef>
                        <a:defRPr/>
                      </a:pP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썹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책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96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59690" rIns="0" bIns="0" anchor="t" anchorCtr="0"/>
                    <a:lstStyle/>
                    <a:p>
                      <a:pPr marL="251460" lvl="0">
                        <a:lnSpc>
                          <a:spcPct val="100000"/>
                        </a:lnSpc>
                        <a:spcBef>
                          <a:spcPts val="469"/>
                        </a:spcBef>
                        <a:defRPr/>
                      </a:pP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해썹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96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81965">
                <a:tc gridSpan="2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2413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079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591820">
                <a:tc gridSpan="5">
                  <a:txBody>
                    <a:bodyPr vert="horz" lIns="0" tIns="10477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82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defRPr/>
                      </a:pP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L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OT형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47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169035">
                <a:tc gridSpan="5">
                  <a:txBody>
                    <a:bodyPr vert="horz" lIns="0" tIns="13271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04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8219" marR="324485" lvl="0" indent="-934719">
                        <a:lnSpc>
                          <a:spcPct val="123100"/>
                        </a:lnSpc>
                        <a:defRPr/>
                      </a:pP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★</a:t>
                      </a:r>
                      <a:r>
                        <a:rPr sz="13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추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산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산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/유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래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/유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가능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327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74345">
                <a:tc gridSpan="5">
                  <a:txBody>
                    <a:bodyPr vert="horz" lIns="0" tIns="129539" rIns="0" bIns="0" anchor="t" anchorCtr="0"/>
                    <a:lstStyle/>
                    <a:p>
                      <a:pPr marL="64135" lvl="0">
                        <a:lnSpc>
                          <a:spcPct val="100000"/>
                        </a:lnSpc>
                        <a:spcBef>
                          <a:spcPts val="1018"/>
                        </a:spcBef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8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절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0">
                          <a:latin typeface="맑은 고딕 Semilight"/>
                          <a:cs typeface="맑은 고딕 Semilight"/>
                        </a:rPr>
                        <a:t>차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953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68300">
                <a:tc gridSpan="5">
                  <a:txBody>
                    <a:bodyPr vert="horz" lIns="0" tIns="76835" rIns="0" bIns="0" anchor="t" anchorCtr="0"/>
                    <a:lstStyle/>
                    <a:p>
                      <a:pPr marR="29845" lvl="0" algn="ctr">
                        <a:lnSpc>
                          <a:spcPct val="100000"/>
                        </a:lnSpc>
                        <a:spcBef>
                          <a:spcPts val="605"/>
                        </a:spcBef>
                        <a:defRPr/>
                      </a:pP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황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생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768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4790">
                <a:tc gridSpan="5">
                  <a:txBody>
                    <a:bodyPr vert="horz" lIns="0" tIns="0" rIns="0" bIns="0" anchor="t" anchorCtr="0"/>
                    <a:lstStyle/>
                    <a:p>
                      <a:pPr marR="107950" lvl="0" algn="ctr">
                        <a:lnSpc>
                          <a:spcPts val="1675"/>
                        </a:lnSpc>
                        <a:defRPr/>
                      </a:pPr>
                      <a:r>
                        <a:rPr sz="1650" spc="-1160">
                          <a:latin typeface="MS PGothic"/>
                          <a:cs typeface="MS PGothic"/>
                        </a:rPr>
                        <a:t>↓</a:t>
                      </a:r>
                      <a:endParaRPr sz="16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91160">
                <a:tc gridSpan="5">
                  <a:txBody>
                    <a:bodyPr vert="horz" lIns="0" tIns="89535" rIns="0" bIns="0" anchor="t" anchorCtr="0"/>
                    <a:lstStyle/>
                    <a:p>
                      <a:pPr marR="29209" lvl="0" algn="ctr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953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6695">
                <a:tc gridSpan="5">
                  <a:txBody>
                    <a:bodyPr vert="horz" lIns="0" tIns="0" rIns="0" bIns="0" anchor="t" anchorCtr="0"/>
                    <a:lstStyle/>
                    <a:p>
                      <a:pPr marR="107950" lvl="0" algn="ctr">
                        <a:lnSpc>
                          <a:spcPts val="1685"/>
                        </a:lnSpc>
                        <a:defRPr/>
                      </a:pPr>
                      <a:r>
                        <a:rPr sz="1650" spc="-1160">
                          <a:latin typeface="MS PGothic"/>
                          <a:cs typeface="MS PGothic"/>
                        </a:rPr>
                        <a:t>↓</a:t>
                      </a:r>
                      <a:endParaRPr sz="16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89255">
                <a:tc gridSpan="5">
                  <a:txBody>
                    <a:bodyPr vert="horz" lIns="0" tIns="88900" rIns="0" bIns="0" anchor="t" anchorCtr="0"/>
                    <a:lstStyle/>
                    <a:p>
                      <a:pPr marR="36195" lvl="0" algn="ctr">
                        <a:lnSpc>
                          <a:spcPct val="100000"/>
                        </a:lnSpc>
                        <a:spcBef>
                          <a:spcPts val="700"/>
                        </a:spcBef>
                        <a:defRPr/>
                      </a:pP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획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45">
                          <a:latin typeface="맑은 고딕 Semilight"/>
                          <a:cs typeface="맑은 고딕 Semilight"/>
                        </a:rPr>
                        <a:t>립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89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380490">
                <a:tc>
                  <a:txBody>
                    <a:bodyPr vert="horz" lIns="0" tIns="46355" rIns="0" bIns="0" anchor="t" anchorCtr="0"/>
                    <a:lstStyle/>
                    <a:p>
                      <a:pPr marL="64135" marR="1090930" lvl="0">
                        <a:lnSpc>
                          <a:spcPct val="126699"/>
                        </a:lnSpc>
                        <a:spcBef>
                          <a:spcPts val="36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2)</a:t>
                      </a:r>
                      <a:r>
                        <a:rPr sz="10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40">
                          <a:latin typeface="맑은 고딕 Semilight"/>
                          <a:cs typeface="맑은 고딕 Semilight"/>
                        </a:rPr>
                        <a:t>립</a:t>
                      </a:r>
                      <a:endParaRPr sz="1050" spc="-440">
                        <a:latin typeface="맑은 고딕 Semilight"/>
                        <a:cs typeface="맑은 고딕 Semilight"/>
                      </a:endParaRPr>
                    </a:p>
                    <a:p>
                      <a:pPr marL="64135" marR="226695" lvl="0">
                        <a:lnSpc>
                          <a:spcPts val="161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3)</a:t>
                      </a:r>
                      <a:r>
                        <a:rPr sz="10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안</a:t>
                      </a:r>
                      <a:r>
                        <a:rPr sz="105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4)</a:t>
                      </a:r>
                      <a:r>
                        <a:rPr sz="10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처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050" spc="-380">
                        <a:latin typeface="맑은 고딕 Semilight"/>
                        <a:cs typeface="맑은 고딕 Semilight"/>
                      </a:endParaRPr>
                    </a:p>
                    <a:p>
                      <a:pPr marL="64135" lvl="0">
                        <a:lnSpc>
                          <a:spcPct val="100000"/>
                        </a:lnSpc>
                        <a:spcBef>
                          <a:spcPts val="225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5)</a:t>
                      </a:r>
                      <a:r>
                        <a:rPr sz="10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산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0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463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85"/>
                        </a:spcBef>
                        <a:defRPr/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234315" lvl="0">
                        <a:lnSpc>
                          <a:spcPts val="1860"/>
                        </a:lnSpc>
                        <a:defRPr/>
                      </a:pPr>
                      <a:r>
                        <a:rPr sz="1650" spc="-1160">
                          <a:latin typeface="MS PGothic"/>
                          <a:cs typeface="MS PGothic"/>
                        </a:rPr>
                        <a:t>↓</a:t>
                      </a:r>
                      <a:endParaRPr sz="16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  <a:tr h="426084">
                <a:tc gridSpan="5">
                  <a:txBody>
                    <a:bodyPr vert="horz" lIns="0" tIns="109220" rIns="0" bIns="0" anchor="t" anchorCtr="0"/>
                    <a:lstStyle/>
                    <a:p>
                      <a:pPr marR="21590" lvl="0" algn="ctr">
                        <a:lnSpc>
                          <a:spcPct val="100000"/>
                        </a:lnSpc>
                        <a:spcBef>
                          <a:spcPts val="860"/>
                        </a:spcBef>
                        <a:defRPr/>
                      </a:pP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9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F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AX</a:t>
                      </a:r>
                      <a:r>
                        <a:rPr sz="13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보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922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6695">
                <a:tc gridSpan="5">
                  <a:txBody>
                    <a:bodyPr vert="horz" lIns="0" tIns="0" rIns="0" bIns="0" anchor="t" anchorCtr="0"/>
                    <a:lstStyle/>
                    <a:p>
                      <a:pPr marR="107950" lvl="0" algn="ctr">
                        <a:lnSpc>
                          <a:spcPts val="1685"/>
                        </a:lnSpc>
                        <a:defRPr/>
                      </a:pPr>
                      <a:r>
                        <a:rPr sz="1650" spc="-1160">
                          <a:latin typeface="MS PGothic"/>
                          <a:cs typeface="MS PGothic"/>
                        </a:rPr>
                        <a:t>↓</a:t>
                      </a:r>
                      <a:endParaRPr sz="16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26084">
                <a:tc gridSpan="5">
                  <a:txBody>
                    <a:bodyPr vert="horz" lIns="0" tIns="109855" rIns="0" bIns="0" anchor="t" anchorCtr="0"/>
                    <a:lstStyle/>
                    <a:p>
                      <a:pPr marR="26034" lvl="0" algn="ctr">
                        <a:lnSpc>
                          <a:spcPct val="100000"/>
                        </a:lnSpc>
                        <a:spcBef>
                          <a:spcPts val="864"/>
                        </a:spcBef>
                        <a:defRPr/>
                      </a:pP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985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4790">
                <a:tc gridSpan="5">
                  <a:txBody>
                    <a:bodyPr vert="horz" lIns="0" tIns="0" rIns="0" bIns="0" anchor="t" anchorCtr="0"/>
                    <a:lstStyle/>
                    <a:p>
                      <a:pPr marL="4445" lvl="0" algn="ctr">
                        <a:lnSpc>
                          <a:spcPts val="1675"/>
                        </a:lnSpc>
                        <a:defRPr/>
                      </a:pPr>
                      <a:r>
                        <a:rPr sz="1500" spc="655">
                          <a:latin typeface="Tahoma"/>
                          <a:cs typeface="Tahoma"/>
                        </a:rPr>
                        <a:t>↓</a:t>
                      </a:r>
                      <a:endParaRPr sz="15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27355">
                <a:tc gridSpan="5">
                  <a:txBody>
                    <a:bodyPr vert="horz" lIns="0" tIns="110489" rIns="0" bIns="0" anchor="t" anchorCtr="0"/>
                    <a:lstStyle/>
                    <a:p>
                      <a:pPr marR="27305" lvl="0" algn="ctr">
                        <a:lnSpc>
                          <a:spcPct val="100000"/>
                        </a:lnSpc>
                        <a:spcBef>
                          <a:spcPts val="868"/>
                        </a:spcBef>
                        <a:defRPr/>
                      </a:pP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결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작성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048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4790">
                <a:tc gridSpan="5">
                  <a:txBody>
                    <a:bodyPr vert="horz" lIns="0" tIns="0" rIns="0" bIns="0" anchor="t" anchorCtr="0"/>
                    <a:lstStyle/>
                    <a:p>
                      <a:pPr marR="107950" lvl="0" algn="ctr">
                        <a:lnSpc>
                          <a:spcPts val="1675"/>
                        </a:lnSpc>
                        <a:defRPr/>
                      </a:pPr>
                      <a:r>
                        <a:rPr sz="1650" spc="-1160">
                          <a:latin typeface="MS PGothic"/>
                          <a:cs typeface="MS PGothic"/>
                        </a:rPr>
                        <a:t>↓</a:t>
                      </a:r>
                      <a:endParaRPr sz="165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62280">
                <a:tc gridSpan="5">
                  <a:txBody>
                    <a:bodyPr vert="horz" lIns="0" tIns="129539" rIns="0" bIns="0" anchor="t" anchorCtr="0"/>
                    <a:lstStyle/>
                    <a:p>
                      <a:pPr marR="36195" lvl="0" algn="ctr">
                        <a:lnSpc>
                          <a:spcPct val="100000"/>
                        </a:lnSpc>
                        <a:spcBef>
                          <a:spcPts val="1018"/>
                        </a:spcBef>
                        <a:defRPr/>
                      </a:pP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석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7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리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29539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48601" y="8535651"/>
            <a:ext cx="410845" cy="177800"/>
          </a:xfrm>
          <a:prstGeom prst="rect">
            <a:avLst/>
          </a:prstGeom>
        </p:spPr>
        <p:txBody>
          <a:bodyPr vert="horz" wrap="square" lIns="0" tIns="1206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95"/>
              </a:spcBef>
              <a:defRPr/>
            </a:pPr>
            <a:r>
              <a:rPr sz="1000">
                <a:latin typeface="Verdana"/>
                <a:cs typeface="Verdana"/>
              </a:rPr>
              <a:t>-</a:t>
            </a:r>
            <a:r>
              <a:rPr sz="1000" spc="70">
                <a:latin typeface="Verdana"/>
                <a:cs typeface="Verdana"/>
              </a:rPr>
              <a:t> </a:t>
            </a:r>
            <a:r>
              <a:rPr sz="1000" spc="-10">
                <a:latin typeface="Verdana"/>
                <a:cs typeface="Verdana"/>
              </a:rPr>
              <a:t>16</a:t>
            </a:r>
            <a:r>
              <a:rPr sz="1000" spc="65">
                <a:latin typeface="Verdana"/>
                <a:cs typeface="Verdana"/>
              </a:rPr>
              <a:t> </a:t>
            </a:r>
            <a:r>
              <a:rPr sz="1000" spc="-50">
                <a:latin typeface="Verdana"/>
                <a:cs typeface="Verdana"/>
              </a:rPr>
              <a:t>-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2183" y="2259920"/>
            <a:ext cx="6043930" cy="259079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0480" rIns="0" bIns="0">
            <a:spAutoFit/>
          </a:bodyPr>
          <a:lstStyle/>
          <a:p>
            <a:pPr marL="64135" lvl="0">
              <a:lnSpc>
                <a:spcPct val="100000"/>
              </a:lnSpc>
              <a:spcBef>
                <a:spcPts val="240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09">
                <a:latin typeface="Segoe UI Symbol"/>
                <a:cs typeface="Segoe UI Symbol"/>
              </a:rPr>
              <a:t> </a:t>
            </a:r>
            <a:r>
              <a:rPr sz="1200">
                <a:latin typeface="바탕"/>
                <a:cs typeface="바탕"/>
              </a:rPr>
              <a:t>기록(점검표)</a:t>
            </a:r>
            <a:r>
              <a:rPr sz="1200" spc="14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9.</a:t>
            </a:r>
            <a:r>
              <a:rPr sz="1200" spc="14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회수관리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일지</a:t>
            </a:r>
            <a:endParaRPr sz="1200">
              <a:latin typeface="바탕"/>
              <a:cs typeface="바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3657" y="2598924"/>
            <a:ext cx="1230630" cy="224154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sz="1300">
                <a:latin typeface="맑은 고딕 Semilight"/>
                <a:cs typeface="맑은 고딕 Semilight"/>
              </a:rPr>
              <a:t>3.</a:t>
            </a:r>
            <a:r>
              <a:rPr sz="1300" spc="315">
                <a:latin typeface="맑은 고딕 Semilight"/>
                <a:cs typeface="맑은 고딕 Semilight"/>
              </a:rPr>
              <a:t> </a:t>
            </a:r>
            <a:r>
              <a:rPr sz="1300" spc="-380">
                <a:latin typeface="맑은 고딕 Semilight"/>
                <a:cs typeface="맑은 고딕 Semilight"/>
              </a:rPr>
              <a:t>거</a:t>
            </a:r>
            <a:r>
              <a:rPr sz="1300" spc="-35">
                <a:latin typeface="맑은 고딕 Semilight"/>
                <a:cs typeface="맑은 고딕 Semilight"/>
              </a:rPr>
              <a:t> </a:t>
            </a:r>
            <a:r>
              <a:rPr sz="1300" spc="-455">
                <a:latin typeface="맑은 고딕 Semilight"/>
                <a:cs typeface="맑은 고딕 Semilight"/>
              </a:rPr>
              <a:t>래</a:t>
            </a:r>
            <a:r>
              <a:rPr sz="1300" spc="40">
                <a:latin typeface="맑은 고딕 Semilight"/>
                <a:cs typeface="맑은 고딕 Semilight"/>
              </a:rPr>
              <a:t> </a:t>
            </a:r>
            <a:r>
              <a:rPr sz="1300" spc="-380">
                <a:latin typeface="맑은 고딕 Semilight"/>
                <a:cs typeface="맑은 고딕 Semilight"/>
              </a:rPr>
              <a:t>처</a:t>
            </a:r>
            <a:r>
              <a:rPr sz="1300" spc="65">
                <a:latin typeface="맑은 고딕 Semilight"/>
                <a:cs typeface="맑은 고딕 Semilight"/>
              </a:rPr>
              <a:t>  </a:t>
            </a:r>
            <a:r>
              <a:rPr sz="1300" spc="-355">
                <a:latin typeface="맑은 고딕 Semilight"/>
                <a:cs typeface="맑은 고딕 Semilight"/>
              </a:rPr>
              <a:t>연</a:t>
            </a:r>
            <a:r>
              <a:rPr sz="1300" spc="-55">
                <a:latin typeface="맑은 고딕 Semilight"/>
                <a:cs typeface="맑은 고딕 Semilight"/>
              </a:rPr>
              <a:t> </a:t>
            </a:r>
            <a:r>
              <a:rPr sz="1300" spc="-315">
                <a:latin typeface="맑은 고딕 Semilight"/>
                <a:cs typeface="맑은 고딕 Semilight"/>
              </a:rPr>
              <a:t>락</a:t>
            </a:r>
            <a:r>
              <a:rPr sz="1300" spc="-110">
                <a:latin typeface="맑은 고딕 Semilight"/>
                <a:cs typeface="맑은 고딕 Semilight"/>
              </a:rPr>
              <a:t> </a:t>
            </a:r>
            <a:r>
              <a:rPr sz="1300" spc="-390">
                <a:latin typeface="맑은 고딕 Semilight"/>
                <a:cs typeface="맑은 고딕 Semilight"/>
              </a:rPr>
              <a:t>망</a:t>
            </a:r>
            <a:endParaRPr sz="1300">
              <a:latin typeface="맑은 고딕 Semilight"/>
              <a:cs typeface="맑은 고딕 Semiligh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67069" y="2901950"/>
          <a:ext cx="9346561" cy="52743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5405"/>
                <a:gridCol w="1335405"/>
                <a:gridCol w="1335405"/>
                <a:gridCol w="1335404"/>
                <a:gridCol w="1335404"/>
                <a:gridCol w="1335404"/>
                <a:gridCol w="1334134"/>
              </a:tblGrid>
              <a:tr h="363855">
                <a:tc>
                  <a:txBody>
                    <a:bodyPr vert="horz" lIns="0" tIns="69850" rIns="0" bIns="0" anchor="t" anchorCtr="0"/>
                    <a:lstStyle/>
                    <a:p>
                      <a:pPr marL="363220" lvl="0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래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처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9850" rIns="0" bIns="0" anchor="t" anchorCtr="0"/>
                    <a:lstStyle/>
                    <a:p>
                      <a:pPr marL="3810" lvl="0" algn="ctr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주소 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9850" rIns="0" bIns="0" anchor="t" anchorCtr="0"/>
                    <a:lstStyle/>
                    <a:p>
                      <a:pPr marL="441959" lvl="0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락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처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9850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팩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985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담당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9850" rIns="0" bIns="0" anchor="t" anchorCtr="0"/>
                    <a:lstStyle/>
                    <a:p>
                      <a:pPr marR="1905" lvl="0" algn="ctr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폰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985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550"/>
                        </a:spcBef>
                        <a:defRPr/>
                      </a:pP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5">
                          <a:latin typeface="맑은 고딕 Semilight"/>
                          <a:cs typeface="맑은 고딕 Semilight"/>
                        </a:rPr>
                        <a:t>고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2434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31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31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31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31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28235" y="10152438"/>
            <a:ext cx="412115" cy="162053"/>
          </a:xfrm>
          <a:prstGeom prst="rect">
            <a:avLst/>
          </a:prstGeom>
        </p:spPr>
        <p:txBody>
          <a:bodyPr vert="horz" wrap="square" lIns="0" tIns="12065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95"/>
              </a:spcBef>
              <a:defRPr/>
            </a:pPr>
            <a:r>
              <a:rPr sz="1000">
                <a:latin typeface="Verdana"/>
                <a:cs typeface="Verdana"/>
              </a:rPr>
              <a:t>-</a:t>
            </a:r>
            <a:r>
              <a:rPr sz="1000" spc="75">
                <a:latin typeface="Verdana"/>
                <a:cs typeface="Verdana"/>
              </a:rPr>
              <a:t> </a:t>
            </a:r>
            <a:r>
              <a:rPr sz="1000" spc="-10">
                <a:latin typeface="Verdana"/>
                <a:cs typeface="Verdana"/>
              </a:rPr>
              <a:t>17</a:t>
            </a:r>
            <a:r>
              <a:rPr sz="1000" spc="75">
                <a:latin typeface="Verdana"/>
                <a:cs typeface="Verdana"/>
              </a:rPr>
              <a:t> </a:t>
            </a:r>
            <a:r>
              <a:rPr sz="1000" spc="-50">
                <a:latin typeface="Verdana"/>
                <a:cs typeface="Verdana"/>
              </a:rPr>
              <a:t>-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10461" y="564827"/>
            <a:ext cx="6047105" cy="205613"/>
          </a:xfrm>
          <a:prstGeom prst="rect">
            <a:avLst/>
          </a:prstGeom>
          <a:solidFill>
            <a:srgbClr val="e0f4f6"/>
          </a:solidFill>
          <a:ln w="4571">
            <a:solidFill>
              <a:srgbClr val="0000ff"/>
            </a:solidFill>
          </a:ln>
        </p:spPr>
        <p:txBody>
          <a:bodyPr vert="horz" wrap="square" lIns="0" tIns="31115" rIns="0" bIns="0">
            <a:spAutoFit/>
          </a:bodyPr>
          <a:lstStyle/>
          <a:p>
            <a:pPr marL="64135" lvl="0">
              <a:lnSpc>
                <a:spcPct val="100000"/>
              </a:lnSpc>
              <a:spcBef>
                <a:spcPts val="245"/>
              </a:spcBef>
              <a:defRPr/>
            </a:pPr>
            <a:r>
              <a:rPr sz="1200" spc="120">
                <a:latin typeface="Segoe UI Symbol"/>
                <a:cs typeface="Segoe UI Symbol"/>
              </a:rPr>
              <a:t>▢</a:t>
            </a:r>
            <a:r>
              <a:rPr sz="1200" spc="209">
                <a:latin typeface="Segoe UI Symbol"/>
                <a:cs typeface="Segoe UI Symbol"/>
              </a:rPr>
              <a:t> </a:t>
            </a:r>
            <a:r>
              <a:rPr sz="1200">
                <a:latin typeface="바탕"/>
                <a:cs typeface="바탕"/>
              </a:rPr>
              <a:t>기록(점검표)</a:t>
            </a:r>
            <a:r>
              <a:rPr sz="1200" spc="14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관리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9.</a:t>
            </a:r>
            <a:r>
              <a:rPr sz="1200" spc="140">
                <a:latin typeface="바탕"/>
                <a:cs typeface="바탕"/>
              </a:rPr>
              <a:t> </a:t>
            </a:r>
            <a:r>
              <a:rPr sz="1200">
                <a:latin typeface="바탕"/>
                <a:cs typeface="바탕"/>
              </a:rPr>
              <a:t>회수관리</a:t>
            </a:r>
            <a:r>
              <a:rPr sz="1200" spc="145">
                <a:latin typeface="바탕"/>
                <a:cs typeface="바탕"/>
              </a:rPr>
              <a:t> </a:t>
            </a:r>
            <a:r>
              <a:rPr sz="1200" spc="-25">
                <a:latin typeface="바탕"/>
                <a:cs typeface="바탕"/>
              </a:rPr>
              <a:t>일지</a:t>
            </a:r>
            <a:endParaRPr sz="1200">
              <a:latin typeface="바탕"/>
              <a:cs typeface="바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61590" y="904058"/>
            <a:ext cx="1073150" cy="209282"/>
          </a:xfrm>
          <a:prstGeom prst="rect">
            <a:avLst/>
          </a:prstGeom>
        </p:spPr>
        <p:txBody>
          <a:bodyPr vert="horz" wrap="square" lIns="0" tIns="12700" rIns="0" bIns="0">
            <a:spAutoFit/>
          </a:bodyPr>
          <a:lstStyle/>
          <a:p>
            <a:pPr marL="12700" lvl="0">
              <a:lnSpc>
                <a:spcPct val="100000"/>
              </a:lnSpc>
              <a:spcBef>
                <a:spcPts val="100"/>
              </a:spcBef>
              <a:defRPr/>
            </a:pPr>
            <a:r>
              <a:rPr sz="1300">
                <a:latin typeface="맑은 고딕 Semilight"/>
                <a:cs typeface="맑은 고딕 Semilight"/>
              </a:rPr>
              <a:t>5.</a:t>
            </a:r>
            <a:r>
              <a:rPr sz="1300" spc="325">
                <a:latin typeface="맑은 고딕 Semilight"/>
                <a:cs typeface="맑은 고딕 Semilight"/>
              </a:rPr>
              <a:t> </a:t>
            </a:r>
            <a:r>
              <a:rPr sz="1300" spc="-405">
                <a:latin typeface="맑은 고딕 Semilight"/>
                <a:cs typeface="맑은 고딕 Semilight"/>
              </a:rPr>
              <a:t>회</a:t>
            </a:r>
            <a:r>
              <a:rPr sz="1300" spc="-5">
                <a:latin typeface="맑은 고딕 Semilight"/>
                <a:cs typeface="맑은 고딕 Semilight"/>
              </a:rPr>
              <a:t> </a:t>
            </a:r>
            <a:r>
              <a:rPr sz="1300" spc="-315">
                <a:latin typeface="맑은 고딕 Semilight"/>
                <a:cs typeface="맑은 고딕 Semilight"/>
              </a:rPr>
              <a:t>수</a:t>
            </a:r>
            <a:r>
              <a:rPr sz="1300" spc="425">
                <a:latin typeface="맑은 고딕 Semilight"/>
                <a:cs typeface="맑은 고딕 Semilight"/>
              </a:rPr>
              <a:t> </a:t>
            </a:r>
            <a:r>
              <a:rPr sz="1300" spc="-240">
                <a:latin typeface="맑은 고딕 Semilight"/>
                <a:cs typeface="맑은 고딕 Semilight"/>
              </a:rPr>
              <a:t>안</a:t>
            </a:r>
            <a:r>
              <a:rPr sz="1300" spc="-175">
                <a:latin typeface="맑은 고딕 Semilight"/>
                <a:cs typeface="맑은 고딕 Semilight"/>
              </a:rPr>
              <a:t> </a:t>
            </a:r>
            <a:r>
              <a:rPr sz="1300" spc="-455">
                <a:latin typeface="맑은 고딕 Semilight"/>
                <a:cs typeface="맑은 고딕 Semilight"/>
              </a:rPr>
              <a:t>내</a:t>
            </a:r>
            <a:r>
              <a:rPr sz="1300" spc="40">
                <a:latin typeface="맑은 고딕 Semilight"/>
                <a:cs typeface="맑은 고딕 Semilight"/>
              </a:rPr>
              <a:t> </a:t>
            </a:r>
            <a:r>
              <a:rPr sz="1300" spc="-375">
                <a:latin typeface="맑은 고딕 Semilight"/>
                <a:cs typeface="맑은 고딕 Semilight"/>
              </a:rPr>
              <a:t>문</a:t>
            </a:r>
            <a:endParaRPr sz="1300">
              <a:latin typeface="맑은 고딕 Semilight"/>
              <a:cs typeface="맑은 고딕 Semiligh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086857" y="1206500"/>
          <a:ext cx="6077585" cy="82676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4415"/>
                <a:gridCol w="5043170"/>
              </a:tblGrid>
              <a:tr h="817244">
                <a:tc gridSpan="2">
                  <a:txBody>
                    <a:bodyPr vert="horz" lIns="0" tIns="226695" rIns="0" bIns="0" anchor="t" anchorCtr="0"/>
                    <a:lstStyle/>
                    <a:p>
                      <a:pPr marR="33020" lvl="0" algn="ctr">
                        <a:lnSpc>
                          <a:spcPct val="100000"/>
                        </a:lnSpc>
                        <a:spcBef>
                          <a:spcPts val="1785"/>
                        </a:spcBef>
                        <a:tabLst>
                          <a:tab pos="635000" algn="l"/>
                          <a:tab pos="1269365" algn="l"/>
                        </a:tabLst>
                        <a:defRPr/>
                      </a:pPr>
                      <a:r>
                        <a:rPr sz="2150" spc="-62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21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670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21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4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21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2150" spc="-450">
                          <a:latin typeface="맑은 고딕 Semilight"/>
                          <a:cs typeface="맑은 고딕 Semilight"/>
                        </a:rPr>
                        <a:t>안내</a:t>
                      </a:r>
                      <a:r>
                        <a:rPr sz="21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2150" spc="-570">
                          <a:latin typeface="맑은 고딕 Semilight"/>
                          <a:cs typeface="맑은 고딕 Semilight"/>
                        </a:rPr>
                        <a:t>문</a:t>
                      </a:r>
                      <a:endParaRPr sz="21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669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520190"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04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5725" marR="87630" lvl="0" indent="-20320">
                        <a:lnSpc>
                          <a:spcPct val="123100"/>
                        </a:lnSpc>
                        <a:tabLst>
                          <a:tab pos="861060" algn="l"/>
                        </a:tabLst>
                        <a:defRPr/>
                      </a:pP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73조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94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9">
                          <a:latin typeface="맑은 고딕 Semilight"/>
                          <a:cs typeface="맑은 고딕 Semilight"/>
                        </a:rPr>
                        <a:t>령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아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아의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긴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급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6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45조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아래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율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2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96265">
                <a:tc>
                  <a:txBody>
                    <a:bodyPr vert="horz" lIns="0" tIns="1524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2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4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2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6265">
                <a:tc>
                  <a:txBody>
                    <a:bodyPr vert="horz" lIns="0" tIns="1587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30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산공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장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587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8170">
                <a:tc>
                  <a:txBody>
                    <a:bodyPr vert="horz" lIns="0" tIns="1841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4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3.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한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84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6265">
                <a:tc>
                  <a:txBody>
                    <a:bodyPr vert="horz" lIns="0" tIns="1714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4.</a:t>
                      </a:r>
                      <a:r>
                        <a:rPr sz="130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사유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14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6265">
                <a:tc>
                  <a:txBody>
                    <a:bodyPr vert="horz" lIns="0" tIns="1778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5.</a:t>
                      </a:r>
                      <a:r>
                        <a:rPr sz="13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35">
                          <a:latin typeface="맑은 고딕 Semilight"/>
                          <a:cs typeface="맑은 고딕 Semilight"/>
                        </a:rPr>
                        <a:t>법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6265">
                <a:tc>
                  <a:txBody>
                    <a:bodyPr vert="horz" lIns="0" tIns="1841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4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6.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회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5">
                          <a:latin typeface="맑은 고딕 Semilight"/>
                          <a:cs typeface="맑은 고딕 Semilight"/>
                        </a:rPr>
                        <a:t>영업자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841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841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4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4604" lvl="0" algn="ctr">
                        <a:lnSpc>
                          <a:spcPct val="100000"/>
                        </a:lnSpc>
                        <a:defRPr/>
                      </a:pP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가배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만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쥬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84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6265"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7.</a:t>
                      </a:r>
                      <a:r>
                        <a:rPr sz="13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0">
                          <a:latin typeface="맑은 고딕 Semilight"/>
                          <a:cs typeface="맑은 고딕 Semilight"/>
                        </a:rPr>
                        <a:t>영업자</a:t>
                      </a:r>
                      <a:r>
                        <a:rPr sz="1300" spc="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75">
                          <a:latin typeface="맑은 고딕 Semilight"/>
                          <a:cs typeface="맑은 고딕 Semilight"/>
                        </a:rPr>
                        <a:t>주소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905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905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defRPr/>
                      </a:pPr>
                      <a:r>
                        <a:rPr sz="1300" spc="-330">
                          <a:latin typeface="맑은 고딕 Semilight"/>
                          <a:cs typeface="맑은 고딕 Semilight"/>
                        </a:rPr>
                        <a:t>강원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강릉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난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헌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228-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35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90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6265">
                <a:tc>
                  <a:txBody>
                    <a:bodyPr vert="horz" lIns="0" tIns="196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8.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락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0">
                          <a:latin typeface="맑은 고딕 Semilight"/>
                          <a:cs typeface="맑은 고딕 Semilight"/>
                        </a:rPr>
                        <a:t>처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96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196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033-655-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5677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96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5824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0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7780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0">
                          <a:latin typeface="맑은 고딕 Semilight"/>
                          <a:cs typeface="맑은 고딕 Semilight"/>
                        </a:rPr>
                        <a:t>타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40</ep:Words>
  <ep:PresentationFormat>On-screen Show (4:3)</ep:PresentationFormat>
  <ep:Paragraphs>8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Office Theme</vt:lpstr>
      <vt:lpstr>슬라이드 1</vt:lpstr>
      <vt:lpstr>슬라이드 2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2026-04-24T08:15:04.000</dcterms:created>
  <dc:creator>최규덕</dc:creator>
  <cp:lastModifiedBy>Com</cp:lastModifiedBy>
  <dcterms:modified xsi:type="dcterms:W3CDTF">2026-04-26T02:38:33.574</dcterms:modified>
  <cp:revision>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