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3.jpeg"  /><Relationship Id="rId5" Type="http://schemas.openxmlformats.org/officeDocument/2006/relationships/image" Target="../media/image4.jpeg"  /><Relationship Id="rId6" Type="http://schemas.openxmlformats.org/officeDocument/2006/relationships/image" Target="../media/image5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6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7.png"  /><Relationship Id="rId3" Type="http://schemas.openxmlformats.org/officeDocument/2006/relationships/image" Target="../media/image8.jpeg"  /><Relationship Id="rId4" Type="http://schemas.openxmlformats.org/officeDocument/2006/relationships/image" Target="../media/image9.jpeg"  /><Relationship Id="rId5" Type="http://schemas.openxmlformats.org/officeDocument/2006/relationships/image" Target="../media/image10.jpeg"  /><Relationship Id="rId6" Type="http://schemas.openxmlformats.org/officeDocument/2006/relationships/image" Target="../media/image11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2.png"  /><Relationship Id="rId3" Type="http://schemas.openxmlformats.org/officeDocument/2006/relationships/image" Target="../media/image13.jpeg"  /><Relationship Id="rId4" Type="http://schemas.openxmlformats.org/officeDocument/2006/relationships/image" Target="../media/image14.jpeg"  /><Relationship Id="rId5" Type="http://schemas.openxmlformats.org/officeDocument/2006/relationships/image" Target="../media/image15.jpeg"  /><Relationship Id="rId6" Type="http://schemas.openxmlformats.org/officeDocument/2006/relationships/image" Target="../media/image16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5139944" y="7022373"/>
            <a:ext cx="410845" cy="18986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000">
                <a:latin typeface="Verdana"/>
                <a:cs typeface="Verdana"/>
              </a:rPr>
              <a:t>-</a:t>
            </a:r>
            <a:r>
              <a:rPr dirty="0" sz="1000" spc="70">
                <a:latin typeface="Verdana"/>
                <a:cs typeface="Verdana"/>
              </a:rPr>
              <a:t> </a:t>
            </a:r>
            <a:fld id="{81D60167-4931-47E6-BA6A-407CBD079E47}" type="slidenum">
              <a:rPr dirty="0" sz="1000" spc="-10">
                <a:latin typeface="Verdana"/>
                <a:cs typeface="Verdana"/>
              </a:rPr>
              <a:t>18</a:t>
            </a:fld>
            <a:r>
              <a:rPr dirty="0" sz="1000" spc="65">
                <a:latin typeface="Verdana"/>
                <a:cs typeface="Verdana"/>
              </a:rPr>
              <a:t> </a:t>
            </a:r>
            <a:r>
              <a:rPr dirty="0"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83526" y="755497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4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기록(점검표)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10.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개선조치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보고서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6675" y="1170565"/>
          <a:ext cx="9334498" cy="5485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020"/>
                <a:gridCol w="2110105"/>
                <a:gridCol w="2533015"/>
                <a:gridCol w="3507104"/>
                <a:gridCol w="770254"/>
              </a:tblGrid>
              <a:tr h="435609">
                <a:tc>
                  <a:txBody>
                    <a:bodyPr vert="horz" lIns="0" tIns="7620" rIns="0" bIns="0" anchor="t" anchorCtr="0"/>
                    <a:lstStyle/>
                    <a:p>
                      <a:pPr marL="102235" marR="104139" lvl="0">
                        <a:lnSpc>
                          <a:spcPct val="126299"/>
                        </a:lnSpc>
                        <a:spcBef>
                          <a:spcPts val="60"/>
                        </a:spcBef>
                        <a:defRPr/>
                      </a:pP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항목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620" rIns="0" bIns="0" anchor="t" anchorCtr="0"/>
                    <a:lstStyle/>
                    <a:p>
                      <a:pPr marL="694055" marR="692150" lvl="0" indent="154940">
                        <a:lnSpc>
                          <a:spcPct val="126299"/>
                        </a:lnSpc>
                        <a:spcBef>
                          <a:spcPts val="60"/>
                        </a:spcBef>
                        <a:defRPr/>
                      </a:pP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가내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용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(지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술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5720" rIns="0" bIns="0" anchor="t" anchorCtr="0"/>
                    <a:lstStyle/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전</a:t>
                      </a:r>
                      <a:endParaRPr sz="950" spc="-345">
                        <a:latin typeface="맑은 고딕 Semilight"/>
                        <a:cs typeface="맑은 고딕 Semilight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(평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사항에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572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950" spc="-310">
                        <a:latin typeface="맑은 고딕 Semilight"/>
                        <a:cs typeface="맑은 고딕 Semilight"/>
                      </a:endParaRPr>
                    </a:p>
                    <a:p>
                      <a:pPr marL="4445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(개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빙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자료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620" rIns="0" bIns="0" anchor="t" anchorCtr="0"/>
                    <a:lstStyle/>
                    <a:p>
                      <a:pPr marL="238125" marR="186690" lvl="0" indent="-52069">
                        <a:lnSpc>
                          <a:spcPct val="126299"/>
                        </a:lnSpc>
                        <a:spcBef>
                          <a:spcPts val="60"/>
                        </a:spcBef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완료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1454">
                <a:tc gridSpan="5">
                  <a:txBody>
                    <a:bodyPr vert="horz" lIns="0" tIns="24765" rIns="0" bIns="0" anchor="t" anchorCtr="0"/>
                    <a:lstStyle/>
                    <a:p>
                      <a:pPr marL="219710" lvl="0" indent="-150495">
                        <a:lnSpc>
                          <a:spcPct val="100000"/>
                        </a:lnSpc>
                        <a:spcBef>
                          <a:spcPts val="195"/>
                        </a:spcBef>
                        <a:buSzPct val="94000"/>
                        <a:buFont typeface="Segoe UI Symbol"/>
                        <a:buChar char="☐"/>
                        <a:tabLst>
                          <a:tab pos="219710" algn="l"/>
                        </a:tabLst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9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47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594995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86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0645" rIns="0" bIns="0" anchor="t" anchorCtr="0"/>
                    <a:lstStyle/>
                    <a:p>
                      <a:pPr marL="21590" lvl="0">
                        <a:lnSpc>
                          <a:spcPct val="100000"/>
                        </a:lnSpc>
                        <a:spcBef>
                          <a:spcPts val="63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806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0645" rIns="0" bIns="0" anchor="t" anchorCtr="0"/>
                    <a:lstStyle/>
                    <a:p>
                      <a:pPr marL="24130" lvl="0">
                        <a:lnSpc>
                          <a:spcPct val="100000"/>
                        </a:lnSpc>
                        <a:spcBef>
                          <a:spcPts val="63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806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675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1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9539" rIns="0" bIns="0" anchor="t" anchorCtr="0"/>
                    <a:lstStyle/>
                    <a:p>
                      <a:pPr marL="21590"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1295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9539" rIns="0" bIns="0" anchor="t" anchorCtr="0"/>
                    <a:lstStyle/>
                    <a:p>
                      <a:pPr marL="24130"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1295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675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5085" rIns="0" bIns="0" anchor="t" anchorCtr="0"/>
                    <a:lstStyle/>
                    <a:p>
                      <a:pPr marL="21590" lvl="0">
                        <a:lnSpc>
                          <a:spcPct val="100000"/>
                        </a:lnSpc>
                        <a:spcBef>
                          <a:spcPts val="35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5085" rIns="0" bIns="0" anchor="t" anchorCtr="0"/>
                    <a:lstStyle/>
                    <a:p>
                      <a:pPr marL="24130" lvl="0">
                        <a:lnSpc>
                          <a:spcPct val="100000"/>
                        </a:lnSpc>
                        <a:spcBef>
                          <a:spcPts val="35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gridSpan="5">
                  <a:txBody>
                    <a:bodyPr vert="horz" lIns="0" tIns="38735" rIns="0" bIns="0" anchor="t" anchorCtr="0"/>
                    <a:lstStyle/>
                    <a:p>
                      <a:pPr marL="219710" lvl="0" indent="-150495">
                        <a:lnSpc>
                          <a:spcPct val="100000"/>
                        </a:lnSpc>
                        <a:spcBef>
                          <a:spcPts val="305"/>
                        </a:spcBef>
                        <a:buSzPct val="94000"/>
                        <a:buFont typeface="Segoe UI Symbol"/>
                        <a:buChar char="☐"/>
                        <a:tabLst>
                          <a:tab pos="219710" algn="l"/>
                        </a:tabLst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7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69596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55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6990" rIns="0" bIns="0" anchor="t" anchorCtr="0"/>
                    <a:lstStyle/>
                    <a:p>
                      <a:pPr marL="21590" lvl="0">
                        <a:lnSpc>
                          <a:spcPct val="100000"/>
                        </a:lnSpc>
                        <a:spcBef>
                          <a:spcPts val="370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69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6990" rIns="0" bIns="0" anchor="t" anchorCtr="0"/>
                    <a:lstStyle/>
                    <a:p>
                      <a:pPr marL="24130" lvl="0">
                        <a:lnSpc>
                          <a:spcPct val="100000"/>
                        </a:lnSpc>
                        <a:spcBef>
                          <a:spcPts val="370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69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007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55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7625" rIns="0" bIns="0" anchor="t" anchorCtr="0"/>
                    <a:lstStyle/>
                    <a:p>
                      <a:pPr marL="21590" lvl="0">
                        <a:lnSpc>
                          <a:spcPct val="100000"/>
                        </a:lnSpc>
                        <a:spcBef>
                          <a:spcPts val="37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7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47625" rIns="0" bIns="0" anchor="t" anchorCtr="0"/>
                    <a:lstStyle/>
                    <a:p>
                      <a:pPr marL="24130" lvl="0">
                        <a:lnSpc>
                          <a:spcPct val="100000"/>
                        </a:lnSpc>
                        <a:spcBef>
                          <a:spcPts val="375"/>
                        </a:spcBef>
                        <a:defRPr/>
                      </a:pPr>
                      <a:r>
                        <a:rPr sz="900" spc="-50">
                          <a:solidFill>
                            <a:srgbClr val="0000ff"/>
                          </a:solidFill>
                          <a:latin typeface="Wingdings"/>
                          <a:cs typeface="Wingdings"/>
                        </a:rPr>
                        <a:t></a:t>
                      </a:r>
                      <a:endParaRPr sz="900">
                        <a:latin typeface="Wingdings"/>
                        <a:cs typeface="Wingdings"/>
                      </a:endParaRPr>
                    </a:p>
                  </a:txBody>
                  <a:tcPr marL="0" marR="0" marT="47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277" y="2217565"/>
            <a:ext cx="6043930" cy="206528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50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부록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예시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1.</a:t>
            </a:r>
            <a:r>
              <a:rPr sz="1200" spc="20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이물제거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도구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사용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기준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65163" y="2615882"/>
          <a:ext cx="9350374" cy="5448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275"/>
                <a:gridCol w="349885"/>
                <a:gridCol w="2971165"/>
                <a:gridCol w="404495"/>
                <a:gridCol w="2916554"/>
              </a:tblGrid>
              <a:tr h="269240">
                <a:tc>
                  <a:txBody>
                    <a:bodyPr vert="horz" lIns="0" tIns="22860" rIns="0" bIns="0" anchor="t" anchorCtr="0"/>
                    <a:lstStyle/>
                    <a:p>
                      <a:pPr marL="559435"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gridSpan="4">
                  <a:txBody>
                    <a:bodyPr vert="horz" lIns="0" tIns="22860" rIns="0" bIns="0" anchor="t" anchorCtr="0"/>
                    <a:lstStyle/>
                    <a:p>
                      <a:pPr marR="27940" lvl="0" algn="ctr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8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8595">
                <a:tc row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55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59105" marR="172720" lvl="0" indent="-294640">
                        <a:lnSpc>
                          <a:spcPct val="101299"/>
                        </a:lnSpc>
                        <a:tabLst>
                          <a:tab pos="832485" algn="l"/>
                          <a:tab pos="1126490" algn="l"/>
                          <a:tab pos="1879600" algn="l"/>
                          <a:tab pos="1983105" algn="l"/>
                        </a:tabLst>
                        <a:defRPr/>
                      </a:pPr>
                      <a:r>
                        <a:rPr sz="1600" spc="-234">
                          <a:latin typeface="맑은 고딕 Semilight"/>
                          <a:cs typeface="맑은 고딕 Semilight"/>
                        </a:rPr>
                        <a:t>끈끈</a:t>
                      </a:r>
                      <a:r>
                        <a:rPr sz="16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370">
                          <a:latin typeface="맑은 고딕 Semilight"/>
                          <a:cs typeface="맑은 고딕 Semilight"/>
                        </a:rPr>
                        <a:t>롤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60">
                          <a:latin typeface="맑은 고딕 Semilight"/>
                          <a:cs typeface="맑은 고딕 Semilight"/>
                        </a:rPr>
                        <a:t>러</a:t>
                      </a:r>
                      <a:r>
                        <a:rPr sz="16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5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600" spc="4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600" spc="-325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6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6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6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접</a:t>
                      </a:r>
                      <a:r>
                        <a:rPr sz="16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6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530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6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0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6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8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6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19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	</a:t>
                      </a:r>
                      <a:r>
                        <a:rPr sz="1600" spc="-28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6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70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1600" spc="-370">
                        <a:latin typeface="맑은 고딕 Semilight"/>
                        <a:cs typeface="맑은 고딕 Semilight"/>
                      </a:endParaRPr>
                    </a:p>
                    <a:p>
                      <a:pPr marL="960755" lvl="0"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1245235" algn="l"/>
                        </a:tabLst>
                        <a:defRPr/>
                      </a:pP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29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6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6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7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6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6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7620" lvl="0" algn="ctr">
                        <a:lnSpc>
                          <a:spcPts val="1385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1</a:t>
                      </a:r>
                      <a:endParaRPr sz="12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15240" lvl="0" algn="ctr">
                        <a:lnSpc>
                          <a:spcPts val="1385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2</a:t>
                      </a:r>
                      <a:endParaRPr sz="12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3388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85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7620" lvl="0" algn="ctr">
                        <a:lnSpc>
                          <a:spcPts val="1385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3</a:t>
                      </a:r>
                      <a:endParaRPr sz="12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15240" lvl="0" algn="ctr">
                        <a:lnSpc>
                          <a:spcPts val="1385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4</a:t>
                      </a:r>
                      <a:endParaRPr sz="12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3388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13474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47625" rIns="0" bIns="0" anchor="t" anchorCtr="0"/>
                    <a:lstStyle/>
                    <a:p>
                      <a:pPr marL="1290955" marR="53340" lvl="0" indent="-236220">
                        <a:lnSpc>
                          <a:spcPct val="123100"/>
                        </a:lnSpc>
                        <a:spcBef>
                          <a:spcPts val="375"/>
                        </a:spcBef>
                        <a:tabLst>
                          <a:tab pos="2461260" algn="l"/>
                          <a:tab pos="3630295" algn="l"/>
                          <a:tab pos="4257040" algn="l"/>
                          <a:tab pos="5358765" algn="l"/>
                        </a:tabLst>
                        <a:defRPr/>
                      </a:pPr>
                      <a:r>
                        <a:rPr sz="1300" spc="-275">
                          <a:latin typeface="MS PGothic"/>
                          <a:cs typeface="MS PGothic"/>
                        </a:rPr>
                        <a:t>◯</a:t>
                      </a:r>
                      <a:r>
                        <a:rPr sz="1300" spc="3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>
                          <a:latin typeface="MS PGothic"/>
                          <a:cs typeface="MS PGothic"/>
                        </a:rPr>
                        <a:t>→</a:t>
                      </a:r>
                      <a:r>
                        <a:rPr sz="13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깨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">
                          <a:latin typeface="MS PGothic"/>
                          <a:cs typeface="MS PGothic"/>
                        </a:rPr>
                        <a:t>→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앞면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>
                          <a:latin typeface="MS PGothic"/>
                          <a:cs typeface="MS PGothic"/>
                        </a:rPr>
                        <a:t>→</a:t>
                      </a:r>
                      <a:r>
                        <a:rPr sz="1300" spc="17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뒷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>
                          <a:latin typeface="MS PGothic"/>
                          <a:cs typeface="MS PGothic"/>
                        </a:rPr>
                        <a:t>→</a:t>
                      </a:r>
                      <a:r>
                        <a:rPr sz="1300" spc="2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팔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MS PGothic"/>
                          <a:cs typeface="MS PGothic"/>
                        </a:rPr>
                        <a:t>→</a:t>
                      </a:r>
                      <a:r>
                        <a:rPr sz="1300" spc="204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아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래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향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꼼꼼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물을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290955" marR="74295" lvl="0" indent="-236220">
                        <a:lnSpc>
                          <a:spcPct val="123100"/>
                        </a:lnSpc>
                        <a:defRPr/>
                      </a:pPr>
                      <a:r>
                        <a:rPr sz="1300" spc="-275">
                          <a:latin typeface="MS PGothic"/>
                          <a:cs typeface="MS PGothic"/>
                        </a:rPr>
                        <a:t>◯</a:t>
                      </a:r>
                      <a:r>
                        <a:rPr sz="1300" spc="17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2인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조는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잡이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긴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영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76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767912" y="3320344"/>
            <a:ext cx="2516428" cy="359775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3963296" y="3097967"/>
            <a:ext cx="2157145" cy="179887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7285032" y="3097967"/>
            <a:ext cx="2147600" cy="179887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3963296" y="5122271"/>
            <a:ext cx="2147642" cy="179887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3398514" y="7146588"/>
            <a:ext cx="855548" cy="71893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146695" y="8484441"/>
            <a:ext cx="410845" cy="169002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0">
                <a:latin typeface="Verdana"/>
                <a:cs typeface="Verdana"/>
              </a:rPr>
              <a:t> </a:t>
            </a:r>
            <a:fld id="{81D60167-4931-47E6-BA6A-407CBD079E47}" type="slidenum">
              <a:rPr sz="1000" spc="-10">
                <a:latin typeface="Verdana"/>
                <a:cs typeface="Verdana"/>
              </a:rPr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19</a:t>
            </a:fld>
            <a:r>
              <a:rPr sz="1000" spc="6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1705" y="1894889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54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부록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예시</a:t>
            </a:r>
            <a:r>
              <a:rPr sz="1200" spc="19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2.</a:t>
            </a:r>
            <a:r>
              <a:rPr sz="1200" spc="20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구역별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복장</a:t>
            </a:r>
            <a:r>
              <a:rPr sz="1200" spc="19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착용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 spc="160">
                <a:latin typeface="바탕"/>
                <a:cs typeface="바탕"/>
              </a:rPr>
              <a:t>세척·소독</a:t>
            </a:r>
            <a:r>
              <a:rPr sz="1200" spc="19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기준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56591" y="2293206"/>
          <a:ext cx="9367517" cy="554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405"/>
                <a:gridCol w="1508125"/>
                <a:gridCol w="753109"/>
                <a:gridCol w="754379"/>
                <a:gridCol w="1508125"/>
                <a:gridCol w="1508125"/>
                <a:gridCol w="1508124"/>
                <a:gridCol w="1508125"/>
              </a:tblGrid>
              <a:tr h="26924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gridSpan="3">
                  <a:txBody>
                    <a:bodyPr vert="horz" lIns="0" tIns="35560" rIns="0" bIns="0" anchor="t" anchorCtr="0"/>
                    <a:lstStyle/>
                    <a:p>
                      <a:pPr marL="3810" lvl="0" algn="ctr">
                        <a:lnSpc>
                          <a:spcPct val="100000"/>
                        </a:lnSpc>
                        <a:spcBef>
                          <a:spcPts val="280"/>
                        </a:spcBef>
                        <a:defRPr/>
                      </a:pPr>
                      <a:r>
                        <a:rPr sz="1200" b="1" spc="-20">
                          <a:latin typeface="맑은 고딕"/>
                          <a:cs typeface="맑은 고딕"/>
                        </a:rPr>
                        <a:t>청결구역</a:t>
                      </a:r>
                      <a:endParaRPr sz="1200">
                        <a:latin typeface="맑은 고딕"/>
                        <a:cs typeface="맑은 고딕"/>
                      </a:endParaRPr>
                    </a:p>
                  </a:txBody>
                  <a:tcPr marL="0" marR="0" marT="355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gridSpan="2">
                  <a:txBody>
                    <a:bodyPr vert="horz" lIns="0" tIns="35560" rIns="0" bIns="0" anchor="t" anchorCtr="0"/>
                    <a:lstStyle/>
                    <a:p>
                      <a:pPr marL="10160" lvl="0" algn="ctr">
                        <a:lnSpc>
                          <a:spcPct val="100000"/>
                        </a:lnSpc>
                        <a:spcBef>
                          <a:spcPts val="280"/>
                        </a:spcBef>
                        <a:defRPr/>
                      </a:pPr>
                      <a:r>
                        <a:rPr sz="1200" b="1" spc="-20">
                          <a:latin typeface="맑은 고딕"/>
                          <a:cs typeface="맑은 고딕"/>
                        </a:rPr>
                        <a:t>일반구역</a:t>
                      </a:r>
                      <a:endParaRPr sz="1200">
                        <a:latin typeface="맑은 고딕"/>
                        <a:cs typeface="맑은 고딕"/>
                      </a:endParaRPr>
                    </a:p>
                  </a:txBody>
                  <a:tcPr marL="0" marR="0" marT="355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gridSpan="2">
                  <a:txBody>
                    <a:bodyPr vert="horz" lIns="0" tIns="35560" rIns="0" bIns="0" anchor="t" anchorCtr="0"/>
                    <a:lstStyle/>
                    <a:p>
                      <a:pPr marL="15240" lvl="0" algn="ctr">
                        <a:lnSpc>
                          <a:spcPct val="100000"/>
                        </a:lnSpc>
                        <a:spcBef>
                          <a:spcPts val="280"/>
                        </a:spcBef>
                        <a:defRPr/>
                      </a:pPr>
                      <a:r>
                        <a:rPr sz="1200" b="1" spc="-25">
                          <a:latin typeface="맑은 고딕"/>
                          <a:cs typeface="맑은 고딕"/>
                        </a:rPr>
                        <a:t>외부인</a:t>
                      </a:r>
                      <a:endParaRPr sz="1200">
                        <a:latin typeface="맑은 고딕"/>
                        <a:cs typeface="맑은 고딕"/>
                      </a:endParaRPr>
                    </a:p>
                  </a:txBody>
                  <a:tcPr marL="0" marR="0" marT="355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203644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345" marR="103505" lvl="0" algn="just">
                        <a:lnSpc>
                          <a:spcPct val="994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습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197485">
                <a:tc row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345" marR="103505" lvl="0" algn="just">
                        <a:lnSpc>
                          <a:spcPts val="1430"/>
                        </a:lnSpc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품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1430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080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50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1430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08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50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14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1430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080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50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1430" rIns="0" bIns="0" anchor="t" anchorCtr="0"/>
                    <a:lstStyle/>
                    <a:p>
                      <a:pPr marR="2540"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08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50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14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6985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333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marL="1270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앞치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마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1206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×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앞치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마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×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앞치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마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6985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333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12065" rIns="0" bIns="0" anchor="t" anchorCtr="0"/>
                    <a:lstStyle/>
                    <a:p>
                      <a:pPr marL="440055" lvl="0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사용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206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×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L="1270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715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1100" spc="-340">
                          <a:latin typeface="MS PGothic"/>
                          <a:cs typeface="MS PGothic"/>
                        </a:rPr>
                        <a:t>◯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T="57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2065" rIns="0" bIns="0" anchor="t" anchorCtr="0"/>
                    <a:lstStyle/>
                    <a:p>
                      <a:pPr marR="2540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marL="635"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(청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착용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06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470">
                <a:tc rowSpan="5">
                  <a:txBody>
                    <a:bodyPr vert="horz" lIns="0" tIns="12636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93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345" marR="112395" lvl="0">
                        <a:lnSpc>
                          <a:spcPts val="1430"/>
                        </a:lnSpc>
                        <a:defRPr/>
                      </a:pPr>
                      <a:r>
                        <a:rPr sz="1200" spc="-42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척</a:t>
                      </a:r>
                      <a:endParaRPr sz="1200" spc="-469">
                        <a:latin typeface="맑은 고딕 Semilight"/>
                        <a:cs typeface="맑은 고딕 Semilight"/>
                      </a:endParaRPr>
                    </a:p>
                    <a:p>
                      <a:pPr marL="93345" marR="107314" lvl="0" indent="48260" algn="just">
                        <a:lnSpc>
                          <a:spcPts val="143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/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독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636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7937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79375" rIns="0" bIns="0" anchor="t" anchorCtr="0"/>
                    <a:lstStyle/>
                    <a:p>
                      <a:pPr marL="440055" lvl="0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93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79375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937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93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937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복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12636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9461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94615" rIns="0" bIns="0" anchor="t" anchorCtr="0"/>
                    <a:lstStyle/>
                    <a:p>
                      <a:pPr marL="440055" lvl="0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94615" rIns="0" bIns="0" anchor="t" anchorCtr="0"/>
                    <a:lstStyle/>
                    <a:p>
                      <a:pPr marR="2540" lvl="0" algn="ctr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9461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9461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75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12636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13030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130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13030" rIns="0" bIns="0" anchor="t" anchorCtr="0"/>
                    <a:lstStyle/>
                    <a:p>
                      <a:pPr marL="1270" lvl="0" algn="ctr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12636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4604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14604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-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4604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4604" rIns="0" bIns="0" anchor="t" anchorCtr="0"/>
                    <a:lstStyle/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T="12636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1333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 vert="horz" lIns="0" tIns="13335" rIns="0" bIns="0" anchor="t" anchorCtr="0"/>
                    <a:lstStyle/>
                    <a:p>
                      <a:pPr marR="2540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장갑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gridSpan="3">
                  <a:txBody>
                    <a:bodyPr vert="horz" lIns="0" tIns="82550" rIns="0" bIns="0" anchor="t" anchorCtr="0"/>
                    <a:lstStyle/>
                    <a:p>
                      <a:pPr marL="785495" lvl="0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2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25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ddee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marL="194945" lvl="0" indent="-115570">
                        <a:lnSpc>
                          <a:spcPts val="1235"/>
                        </a:lnSpc>
                        <a:buChar char="-"/>
                        <a:tabLst>
                          <a:tab pos="194945" algn="l"/>
                        </a:tabLst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2벌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씩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급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94945" lvl="0" indent="-115570">
                        <a:lnSpc>
                          <a:spcPts val="1210"/>
                        </a:lnSpc>
                        <a:spcBef>
                          <a:spcPts val="335"/>
                        </a:spcBef>
                        <a:buChar char="-"/>
                        <a:tabLst>
                          <a:tab pos="19494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사자가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0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심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0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사자가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벌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없는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가로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급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7652481" y="2587941"/>
            <a:ext cx="1746110" cy="199040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138123" y="8161765"/>
            <a:ext cx="410845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0">
                <a:latin typeface="Verdana"/>
                <a:cs typeface="Verdana"/>
              </a:rPr>
              <a:t> </a:t>
            </a:r>
            <a:fld id="{81D60167-4931-47E6-BA6A-407CBD079E47}" type="slidenum">
              <a:rPr sz="1000" spc="-10">
                <a:latin typeface="Verdana"/>
                <a:cs typeface="Verdana"/>
              </a:rPr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20</a:t>
            </a:fld>
            <a:r>
              <a:rPr sz="1000" spc="6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8509" y="2161476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34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부록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예시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3.</a:t>
            </a:r>
            <a:r>
              <a:rPr sz="1200" spc="18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손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 spc="200">
                <a:latin typeface="바탕"/>
                <a:cs typeface="바탕"/>
              </a:rPr>
              <a:t>세척·건조·소독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기준</a:t>
            </a:r>
            <a:r>
              <a:rPr sz="1000">
                <a:latin typeface="바탕"/>
                <a:cs typeface="바탕"/>
              </a:rPr>
              <a:t>(자사에</a:t>
            </a:r>
            <a:r>
              <a:rPr sz="1000" spc="150">
                <a:latin typeface="바탕"/>
                <a:cs typeface="바탕"/>
              </a:rPr>
              <a:t> </a:t>
            </a:r>
            <a:r>
              <a:rPr sz="1000">
                <a:latin typeface="바탕"/>
                <a:cs typeface="바탕"/>
              </a:rPr>
              <a:t>맞게</a:t>
            </a:r>
            <a:r>
              <a:rPr sz="1000" spc="145">
                <a:latin typeface="바탕"/>
                <a:cs typeface="바탕"/>
              </a:rPr>
              <a:t> </a:t>
            </a:r>
            <a:r>
              <a:rPr sz="1000" spc="-25">
                <a:latin typeface="바탕"/>
                <a:cs typeface="바탕"/>
              </a:rPr>
              <a:t>수정)</a:t>
            </a:r>
            <a:endParaRPr sz="1000">
              <a:latin typeface="바탕"/>
              <a:cs typeface="바탕"/>
            </a:endParaRPr>
          </a:p>
        </p:txBody>
      </p:sp>
      <p:grpSp>
        <p:nvGrpSpPr>
          <p:cNvPr id="3" name="object 3"/>
          <p:cNvGrpSpPr/>
          <p:nvPr/>
        </p:nvGrpSpPr>
        <p:grpSpPr>
          <a:xfrm rot="0">
            <a:off x="5324677" y="5340350"/>
            <a:ext cx="4724400" cy="289560"/>
            <a:chOff x="5329694" y="3934371"/>
            <a:chExt cx="4724400" cy="289560"/>
          </a:xfrm>
        </p:grpSpPr>
        <p:sp>
          <p:nvSpPr>
            <p:cNvPr id="4" name="object 4"/>
            <p:cNvSpPr/>
            <p:nvPr/>
          </p:nvSpPr>
          <p:spPr>
            <a:xfrm>
              <a:off x="5329694" y="3934371"/>
              <a:ext cx="4724400" cy="289560"/>
            </a:xfrm>
            <a:custGeom>
              <a:avLst/>
              <a:gdLst/>
              <a:rect l="l" t="t" r="r" b="b"/>
              <a:pathLst>
                <a:path w="4724400" h="289560">
                  <a:moveTo>
                    <a:pt x="4723803" y="0"/>
                  </a:moveTo>
                  <a:lnTo>
                    <a:pt x="0" y="0"/>
                  </a:lnTo>
                  <a:lnTo>
                    <a:pt x="0" y="289407"/>
                  </a:lnTo>
                  <a:lnTo>
                    <a:pt x="4723803" y="289407"/>
                  </a:lnTo>
                  <a:lnTo>
                    <a:pt x="4723803" y="0"/>
                  </a:lnTo>
                  <a:close/>
                </a:path>
              </a:pathLst>
            </a:custGeom>
            <a:solidFill>
              <a:srgbClr val="cddeef"/>
            </a:solidFill>
          </p:spPr>
          <p:txBody>
            <a:bodyPr wrap="square" lIns="0" tIns="0" rIns="0" bIns="0"/>
            <a:lstStyle/>
            <a:p>
              <a:pPr lvl="0">
                <a:defRPr/>
              </a:pPr>
              <a:endParaRPr lang="ko-KR" altLang="en-US"/>
            </a:p>
          </p:txBody>
        </p:sp>
        <p:pic>
          <p:nvPicPr>
            <p:cNvPr id="5" name="object 5"/>
            <p:cNvPicPr/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7013956" y="3960113"/>
              <a:ext cx="228600" cy="228600"/>
            </a:xfrm>
            <a:prstGeom prst="rect">
              <a:avLst/>
            </a:prstGeom>
          </p:spPr>
        </p:pic>
      </p:grp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53395" y="2559793"/>
          <a:ext cx="9389109" cy="5544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64710"/>
                <a:gridCol w="4724399"/>
              </a:tblGrid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49530" lvl="0" algn="ctr">
                        <a:lnSpc>
                          <a:spcPts val="2180"/>
                        </a:lnSpc>
                        <a:defRPr/>
                      </a:pPr>
                      <a:r>
                        <a:rPr sz="2000">
                          <a:latin typeface="바탕"/>
                          <a:cs typeface="바탕"/>
                        </a:rPr>
                        <a:t>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1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21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215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95">
                          <a:latin typeface="맑은 고딕 Semilight"/>
                          <a:cs typeface="맑은 고딕 Semilight"/>
                        </a:rPr>
                        <a:t>척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34290" lvl="0" algn="ctr">
                        <a:lnSpc>
                          <a:spcPts val="2180"/>
                        </a:lnSpc>
                        <a:tabLst>
                          <a:tab pos="1016000" algn="l"/>
                        </a:tabLst>
                        <a:defRPr/>
                      </a:pPr>
                      <a:r>
                        <a:rPr sz="2000" spc="515">
                          <a:latin typeface="바탕"/>
                          <a:cs typeface="바탕"/>
                        </a:rPr>
                        <a:t>A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71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21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묻</a:t>
                      </a:r>
                      <a:r>
                        <a:rPr sz="2150" spc="-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0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21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</a:tr>
              <a:tr h="219456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30480" lvl="0" algn="ctr">
                        <a:lnSpc>
                          <a:spcPts val="2180"/>
                        </a:lnSpc>
                        <a:tabLst>
                          <a:tab pos="888365" algn="l"/>
                          <a:tab pos="1523365" algn="l"/>
                          <a:tab pos="2157730" algn="l"/>
                          <a:tab pos="3047365" algn="l"/>
                        </a:tabLst>
                        <a:defRPr/>
                      </a:pP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흐</a:t>
                      </a:r>
                      <a:r>
                        <a:rPr sz="2150" spc="-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르</a:t>
                      </a:r>
                      <a:r>
                        <a:rPr sz="215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2150" spc="-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5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59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55">
                          <a:latin typeface="맑은 고딕 Semilight"/>
                          <a:cs typeface="맑은 고딕 Semilight"/>
                        </a:rPr>
                        <a:t>팔</a:t>
                      </a:r>
                      <a:r>
                        <a:rPr sz="2150" spc="-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21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21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464184" lvl="0">
                        <a:lnSpc>
                          <a:spcPts val="2180"/>
                        </a:lnSpc>
                        <a:tabLst>
                          <a:tab pos="1354455" algn="l"/>
                          <a:tab pos="1988185" algn="l"/>
                          <a:tab pos="2623820" algn="l"/>
                          <a:tab pos="3512185" algn="l"/>
                        </a:tabLst>
                        <a:defRPr/>
                      </a:pPr>
                      <a:r>
                        <a:rPr sz="2150" spc="-350">
                          <a:latin typeface="맑은 고딕 Semilight"/>
                          <a:cs typeface="맑은 고딕 Semilight"/>
                        </a:rPr>
                        <a:t>충분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0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40">
                          <a:latin typeface="맑은 고딕 Semilight"/>
                          <a:cs typeface="맑은 고딕 Semilight"/>
                        </a:rPr>
                        <a:t>양의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액</a:t>
                      </a:r>
                      <a:r>
                        <a:rPr sz="21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5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71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21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누</a:t>
                      </a:r>
                      <a:r>
                        <a:rPr sz="2150" spc="-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325">
                          <a:latin typeface="맑은 고딕 Semilight"/>
                          <a:cs typeface="맑은 고딕 Semilight"/>
                        </a:rPr>
                        <a:t>바른</a:t>
                      </a:r>
                      <a:r>
                        <a:rPr sz="2150" spc="-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45720" lvl="0" algn="ctr">
                        <a:lnSpc>
                          <a:spcPts val="2180"/>
                        </a:lnSpc>
                        <a:defRPr/>
                      </a:pPr>
                      <a:r>
                        <a:rPr sz="2000">
                          <a:latin typeface="바탕"/>
                          <a:cs typeface="바탕"/>
                        </a:rPr>
                        <a:t>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605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215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3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21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338455" lvl="0" algn="ctr">
                        <a:lnSpc>
                          <a:spcPts val="2180"/>
                        </a:lnSpc>
                        <a:defRPr/>
                      </a:pP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215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21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르</a:t>
                      </a:r>
                      <a:r>
                        <a:rPr sz="215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30480" lvl="0" algn="ctr">
                        <a:lnSpc>
                          <a:spcPts val="2180"/>
                        </a:lnSpc>
                        <a:tabLst>
                          <a:tab pos="888365" algn="l"/>
                          <a:tab pos="2031364" algn="l"/>
                        </a:tabLst>
                        <a:defRPr/>
                      </a:pPr>
                      <a:r>
                        <a:rPr sz="2150" spc="-295">
                          <a:latin typeface="맑은 고딕 Semilight"/>
                          <a:cs typeface="맑은 고딕 Semilight"/>
                        </a:rPr>
                        <a:t>양손을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215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25">
                          <a:latin typeface="맑은 고딕 Semilight"/>
                          <a:cs typeface="맑은 고딕 Semilight"/>
                        </a:rPr>
                        <a:t>해서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215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21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401955" lvl="0">
                        <a:lnSpc>
                          <a:spcPts val="2180"/>
                        </a:lnSpc>
                        <a:tabLst>
                          <a:tab pos="1544955" algn="l"/>
                          <a:tab pos="2178685" algn="l"/>
                          <a:tab pos="3321685" algn="l"/>
                        </a:tabLst>
                        <a:defRPr/>
                      </a:pP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55">
                          <a:latin typeface="맑은 고딕 Semilight"/>
                          <a:cs typeface="맑은 고딕 Semilight"/>
                        </a:rPr>
                        <a:t>깍</a:t>
                      </a:r>
                      <a:r>
                        <a:rPr sz="2150" spc="-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670">
                          <a:latin typeface="맑은 고딕 Semilight"/>
                          <a:cs typeface="맑은 고딕 Semilight"/>
                        </a:rPr>
                        <a:t>끼</a:t>
                      </a:r>
                      <a:r>
                        <a:rPr sz="21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215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2150" spc="-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215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21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2150" spc="-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object 7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1643671" y="2874327"/>
            <a:ext cx="2697581" cy="21583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6337032" y="2874327"/>
            <a:ext cx="2697568" cy="215833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1643671" y="5648032"/>
            <a:ext cx="2697581" cy="215835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6337032" y="5648032"/>
            <a:ext cx="2697568" cy="2158352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134927" y="8428352"/>
            <a:ext cx="410845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0">
                <a:latin typeface="Verdana"/>
                <a:cs typeface="Verdana"/>
              </a:rPr>
              <a:t> </a:t>
            </a:r>
            <a:fld id="{81D60167-4931-47E6-BA6A-407CBD079E47}" type="slidenum">
              <a:rPr sz="1000" spc="-10">
                <a:latin typeface="Verdana"/>
                <a:cs typeface="Verdana"/>
              </a:rPr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21</a:t>
            </a:fld>
            <a:r>
              <a:rPr sz="1000" spc="6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3526" y="755497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40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부록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예시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3.</a:t>
            </a:r>
            <a:r>
              <a:rPr sz="1200" spc="19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손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세척/소독/건조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기준</a:t>
            </a:r>
            <a:r>
              <a:rPr sz="1000">
                <a:latin typeface="바탕"/>
                <a:cs typeface="바탕"/>
              </a:rPr>
              <a:t>(자사에</a:t>
            </a:r>
            <a:r>
              <a:rPr sz="1000" spc="150">
                <a:latin typeface="바탕"/>
                <a:cs typeface="바탕"/>
              </a:rPr>
              <a:t> </a:t>
            </a:r>
            <a:r>
              <a:rPr sz="1000">
                <a:latin typeface="바탕"/>
                <a:cs typeface="바탕"/>
              </a:rPr>
              <a:t>맞게</a:t>
            </a:r>
            <a:r>
              <a:rPr sz="1000" spc="150">
                <a:latin typeface="바탕"/>
                <a:cs typeface="바탕"/>
              </a:rPr>
              <a:t> </a:t>
            </a:r>
            <a:r>
              <a:rPr sz="1000" spc="-25">
                <a:latin typeface="바탕"/>
                <a:cs typeface="바탕"/>
              </a:rPr>
              <a:t>수정)</a:t>
            </a:r>
            <a:endParaRPr sz="1000">
              <a:latin typeface="바탕"/>
              <a:cs typeface="바탕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5329694" y="1160665"/>
            <a:ext cx="4724400" cy="289560"/>
            <a:chOff x="5329694" y="1160665"/>
            <a:chExt cx="4724400" cy="289560"/>
          </a:xfrm>
        </p:grpSpPr>
        <p:sp>
          <p:nvSpPr>
            <p:cNvPr id="4" name="object 4" descr=""/>
            <p:cNvSpPr/>
            <p:nvPr/>
          </p:nvSpPr>
          <p:spPr>
            <a:xfrm>
              <a:off x="5329694" y="1160665"/>
              <a:ext cx="4724400" cy="289560"/>
            </a:xfrm>
            <a:custGeom>
              <a:avLst/>
              <a:gdLst/>
              <a:ahLst/>
              <a:cxnLst/>
              <a:rect l="l" t="t" r="r" b="b"/>
              <a:pathLst>
                <a:path w="4724400" h="289559">
                  <a:moveTo>
                    <a:pt x="4723803" y="0"/>
                  </a:moveTo>
                  <a:lnTo>
                    <a:pt x="0" y="0"/>
                  </a:lnTo>
                  <a:lnTo>
                    <a:pt x="0" y="289407"/>
                  </a:lnTo>
                  <a:lnTo>
                    <a:pt x="4723803" y="289407"/>
                  </a:lnTo>
                  <a:lnTo>
                    <a:pt x="4723803" y="0"/>
                  </a:lnTo>
                  <a:close/>
                </a:path>
              </a:pathLst>
            </a:custGeom>
            <a:solidFill>
              <a:srgbClr val="CDDEE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40448" y="1184909"/>
              <a:ext cx="228600" cy="228600"/>
            </a:xfrm>
            <a:prstGeom prst="rect">
              <a:avLst/>
            </a:prstGeom>
          </p:spPr>
        </p:pic>
      </p:grp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58412" y="1153814"/>
          <a:ext cx="9389109" cy="4742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64710"/>
                <a:gridCol w="4724399"/>
              </a:tblGrid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44450" lvl="0" algn="ctr">
                        <a:lnSpc>
                          <a:spcPts val="2180"/>
                        </a:lnSpc>
                        <a:tabLst>
                          <a:tab pos="1269365" algn="l"/>
                          <a:tab pos="1904364" algn="l"/>
                        </a:tabLst>
                        <a:defRPr/>
                      </a:pPr>
                      <a:r>
                        <a:rPr sz="2000" spc="515">
                          <a:latin typeface="바탕"/>
                          <a:cs typeface="바탕"/>
                        </a:rPr>
                        <a:t>A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355">
                          <a:latin typeface="맑은 고딕 Semilight"/>
                          <a:cs typeface="맑은 고딕 Semilight"/>
                        </a:rPr>
                        <a:t>가락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380">
                          <a:latin typeface="맑은 고딕 Semilight"/>
                          <a:cs typeface="맑은 고딕 Semilight"/>
                        </a:rPr>
                        <a:t>사이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씻</a:t>
                      </a:r>
                      <a:r>
                        <a:rPr sz="21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338455" lvl="0" algn="ctr">
                        <a:lnSpc>
                          <a:spcPts val="2180"/>
                        </a:lnSpc>
                        <a:defRPr/>
                      </a:pPr>
                      <a:r>
                        <a:rPr sz="2150" spc="-585">
                          <a:latin typeface="맑은 고딕 Semilight"/>
                          <a:cs typeface="맑은 고딕 Semilight"/>
                        </a:rPr>
                        <a:t>헹</a:t>
                      </a:r>
                      <a:r>
                        <a:rPr sz="21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2150" spc="-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7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26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30480" lvl="0" algn="ctr">
                        <a:lnSpc>
                          <a:spcPts val="2180"/>
                        </a:lnSpc>
                        <a:tabLst>
                          <a:tab pos="888365" algn="l"/>
                          <a:tab pos="1523365" algn="l"/>
                          <a:tab pos="2412365" algn="l"/>
                          <a:tab pos="3555365" algn="l"/>
                        </a:tabLst>
                        <a:defRPr/>
                      </a:pP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350">
                          <a:latin typeface="맑은 고딕 Semilight"/>
                          <a:cs typeface="맑은 고딕 Semilight"/>
                        </a:rPr>
                        <a:t>가락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345">
                          <a:latin typeface="맑은 고딕 Semilight"/>
                          <a:cs typeface="맑은 고딕 Semilight"/>
                        </a:rPr>
                        <a:t>끝을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215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21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20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2150" spc="-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215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5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215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21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20320" lvl="0" algn="ctr">
                        <a:lnSpc>
                          <a:spcPts val="2180"/>
                        </a:lnSpc>
                        <a:tabLst>
                          <a:tab pos="1142365" algn="l"/>
                          <a:tab pos="2032635" algn="l"/>
                        </a:tabLst>
                        <a:defRPr/>
                      </a:pPr>
                      <a:r>
                        <a:rPr sz="2150" spc="-71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21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눗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30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2150" spc="-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20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60">
                          <a:latin typeface="맑은 고딕 Semilight"/>
                          <a:cs typeface="맑은 고딕 Semilight"/>
                        </a:rPr>
                        <a:t>씻</a:t>
                      </a:r>
                      <a:r>
                        <a:rPr sz="215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215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710">
                          <a:latin typeface="맑은 고딕 Semilight"/>
                          <a:cs typeface="맑은 고딕 Semilight"/>
                        </a:rPr>
                        <a:t>낸</a:t>
                      </a:r>
                      <a:r>
                        <a:rPr sz="21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0830">
                <a:tc>
                  <a:txBody>
                    <a:bodyPr vert="horz" lIns="0" tIns="0" rIns="0" bIns="0" anchor="t" anchorCtr="0"/>
                    <a:lstStyle/>
                    <a:p>
                      <a:pPr marR="29209" lvl="0" algn="ctr">
                        <a:lnSpc>
                          <a:spcPts val="2190"/>
                        </a:lnSpc>
                        <a:defRPr/>
                      </a:pPr>
                      <a:r>
                        <a:rPr sz="2000" spc="515">
                          <a:latin typeface="바탕"/>
                          <a:cs typeface="바탕"/>
                        </a:rPr>
                        <a:t>A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4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21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조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7780" lvl="0" algn="ctr">
                        <a:lnSpc>
                          <a:spcPts val="2190"/>
                        </a:lnSpc>
                        <a:defRPr/>
                      </a:pPr>
                      <a:r>
                        <a:rPr sz="2000">
                          <a:latin typeface="바탕"/>
                          <a:cs typeface="바탕"/>
                        </a:rPr>
                        <a:t></a:t>
                      </a:r>
                      <a:r>
                        <a:rPr sz="20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2150" spc="-320">
                          <a:latin typeface="맑은 고딕 Semilight"/>
                          <a:cs typeface="맑은 고딕 Semilight"/>
                        </a:rPr>
                        <a:t>손소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독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</a:tr>
              <a:tr h="17926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 vert="horz" lIns="0" tIns="0" rIns="0" bIns="0" anchor="t" anchorCtr="0"/>
                    <a:lstStyle/>
                    <a:p>
                      <a:pPr marR="30480" lvl="0" algn="ctr">
                        <a:lnSpc>
                          <a:spcPts val="2180"/>
                        </a:lnSpc>
                        <a:tabLst>
                          <a:tab pos="1397000" algn="l"/>
                          <a:tab pos="2031364" algn="l"/>
                          <a:tab pos="2666365" algn="l"/>
                        </a:tabLst>
                        <a:defRPr/>
                      </a:pP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4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21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2150" spc="-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2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7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64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21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2150" spc="-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0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21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90">
                          <a:latin typeface="맑은 고딕 Semilight"/>
                          <a:cs typeface="맑은 고딕 Semilight"/>
                        </a:rPr>
                        <a:t>킨</a:t>
                      </a:r>
                      <a:r>
                        <a:rPr sz="21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25400" lvl="0">
                        <a:lnSpc>
                          <a:spcPts val="2180"/>
                        </a:lnSpc>
                        <a:tabLst>
                          <a:tab pos="1134745" algn="l"/>
                          <a:tab pos="2489835" algn="l"/>
                          <a:tab pos="3105150" algn="l"/>
                          <a:tab pos="3721100" algn="l"/>
                        </a:tabLst>
                        <a:defRPr/>
                      </a:pPr>
                      <a:r>
                        <a:rPr sz="2150" spc="-5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215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215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19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2150" spc="-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2150" spc="-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215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65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2150" spc="-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7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21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52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2150" spc="-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94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2150" spc="-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400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8688" y="1468348"/>
            <a:ext cx="2697581" cy="175774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049" y="1468348"/>
            <a:ext cx="2697568" cy="175774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48688" y="3839933"/>
            <a:ext cx="2697581" cy="175775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42049" y="3839933"/>
            <a:ext cx="2697568" cy="17577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54</ep:Words>
  <ep:PresentationFormat>On-screen Show (4:3)</ep:PresentationFormat>
  <ep:Paragraphs>9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Office Theme</vt:lpstr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2026-04-26T02:39:43.586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